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1173" r:id="rId3"/>
    <p:sldId id="1174" r:id="rId5"/>
    <p:sldId id="1176" r:id="rId6"/>
    <p:sldId id="1177" r:id="rId7"/>
    <p:sldId id="1178" r:id="rId8"/>
    <p:sldId id="1179" r:id="rId9"/>
    <p:sldId id="1180" r:id="rId10"/>
    <p:sldId id="1181" r:id="rId11"/>
    <p:sldId id="1182" r:id="rId12"/>
    <p:sldId id="1183" r:id="rId13"/>
    <p:sldId id="1184" r:id="rId14"/>
    <p:sldId id="1185" r:id="rId15"/>
    <p:sldId id="1186" r:id="rId16"/>
    <p:sldId id="1187" r:id="rId17"/>
    <p:sldId id="1188" r:id="rId18"/>
    <p:sldId id="1189" r:id="rId19"/>
    <p:sldId id="1190" r:id="rId20"/>
    <p:sldId id="1191" r:id="rId21"/>
    <p:sldId id="1192" r:id="rId22"/>
    <p:sldId id="1194" r:id="rId23"/>
    <p:sldId id="1195" r:id="rId24"/>
    <p:sldId id="1196" r:id="rId25"/>
    <p:sldId id="1197" r:id="rId26"/>
    <p:sldId id="1198" r:id="rId27"/>
    <p:sldId id="1199" r:id="rId28"/>
    <p:sldId id="1200" r:id="rId29"/>
  </p:sldIdLst>
  <p:sldSz cx="9144000" cy="5143500" type="screen16x9"/>
  <p:notesSz cx="6858000" cy="9144000"/>
  <p:custDataLst>
    <p:tags r:id="rId34"/>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28" userDrawn="1">
          <p15:clr>
            <a:srgbClr val="A4A3A4"/>
          </p15:clr>
        </p15:guide>
        <p15:guide id="4" pos="7152" userDrawn="1">
          <p15:clr>
            <a:srgbClr val="A4A3A4"/>
          </p15:clr>
        </p15:guide>
        <p15:guide id="5" orient="horz" pos="1620" userDrawn="1">
          <p15:clr>
            <a:srgbClr val="A4A3A4"/>
          </p15:clr>
        </p15:guide>
        <p15:guide id="6" pos="2880" userDrawn="1">
          <p15:clr>
            <a:srgbClr val="A4A3A4"/>
          </p15:clr>
        </p15:guide>
        <p15:guide id="7" pos="396" userDrawn="1">
          <p15:clr>
            <a:srgbClr val="A4A3A4"/>
          </p15:clr>
        </p15:guide>
        <p15:guide id="8" pos="53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9C7"/>
    <a:srgbClr val="FAFAFA"/>
    <a:srgbClr val="FFD97F"/>
    <a:srgbClr val="D10047"/>
    <a:srgbClr val="FF7500"/>
    <a:srgbClr val="EAA1A9"/>
    <a:srgbClr val="D9A2AA"/>
    <a:srgbClr val="AECABB"/>
    <a:srgbClr val="A0C0AF"/>
    <a:srgbClr val="9DB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3" autoAdjust="0"/>
    <p:restoredTop sz="94434" autoAdjust="0"/>
  </p:normalViewPr>
  <p:slideViewPr>
    <p:cSldViewPr snapToGrid="0" showGuides="1">
      <p:cViewPr varScale="1">
        <p:scale>
          <a:sx n="80" d="100"/>
          <a:sy n="80" d="100"/>
        </p:scale>
        <p:origin x="108" y="222"/>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27102"/>
    </p:cViewPr>
  </p:sorterViewPr>
  <p:notesViewPr>
    <p:cSldViewPr snapToGrid="0">
      <p:cViewPr varScale="1">
        <p:scale>
          <a:sx n="88" d="100"/>
          <a:sy n="88" d="100"/>
        </p:scale>
        <p:origin x="3822" y="102"/>
      </p:cViewPr>
      <p:guideLst/>
    </p:cSldViewPr>
  </p:notesViewPr>
  <p:gridSpacing cx="457200" cy="457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97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emf"/><Relationship Id="rId12" Type="http://schemas.openxmlformats.org/officeDocument/2006/relationships/notesSlide" Target="../notesSlides/notesSlide1.xml"/><Relationship Id="rId11" Type="http://schemas.openxmlformats.org/officeDocument/2006/relationships/slideLayout" Target="../slideLayouts/slideLayout6.xml"/><Relationship Id="rId10" Type="http://schemas.openxmlformats.org/officeDocument/2006/relationships/image" Target="../media/image8.png"/><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40.jpeg"/><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emf"/><Relationship Id="rId4" Type="http://schemas.openxmlformats.org/officeDocument/2006/relationships/image" Target="../media/image24.emf"/><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2.emf"/></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6.xml"/><Relationship Id="rId5" Type="http://schemas.openxmlformats.org/officeDocument/2006/relationships/image" Target="../media/image49.emf"/><Relationship Id="rId4" Type="http://schemas.openxmlformats.org/officeDocument/2006/relationships/image" Target="../media/image48.emf"/><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6.xml"/><Relationship Id="rId6" Type="http://schemas.openxmlformats.org/officeDocument/2006/relationships/image" Target="../media/image53.emf"/><Relationship Id="rId5" Type="http://schemas.openxmlformats.org/officeDocument/2006/relationships/image" Target="../media/image49.emf"/><Relationship Id="rId4" Type="http://schemas.openxmlformats.org/officeDocument/2006/relationships/image" Target="../media/image52.emf"/><Relationship Id="rId3" Type="http://schemas.openxmlformats.org/officeDocument/2006/relationships/image" Target="../media/image51.jpeg"/><Relationship Id="rId2" Type="http://schemas.openxmlformats.org/officeDocument/2006/relationships/image" Target="../media/image50.emf"/><Relationship Id="rId1" Type="http://schemas.openxmlformats.org/officeDocument/2006/relationships/image" Target="../media/image2.emf"/></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image" Target="../media/image1.emf"/></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image" Target="../media/image56.jpeg"/><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image" Target="../media/image2.emf"/></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6.xml"/><Relationship Id="rId6" Type="http://schemas.openxmlformats.org/officeDocument/2006/relationships/image" Target="../media/image61.emf"/><Relationship Id="rId5" Type="http://schemas.openxmlformats.org/officeDocument/2006/relationships/image" Target="../media/image60.jpeg"/><Relationship Id="rId4" Type="http://schemas.openxmlformats.org/officeDocument/2006/relationships/image" Target="../media/image59.emf"/><Relationship Id="rId3" Type="http://schemas.openxmlformats.org/officeDocument/2006/relationships/image" Target="../media/image58.emf"/><Relationship Id="rId2" Type="http://schemas.openxmlformats.org/officeDocument/2006/relationships/image" Target="../media/image57.jpeg"/><Relationship Id="rId1" Type="http://schemas.openxmlformats.org/officeDocument/2006/relationships/image" Target="../media/image2.emf"/></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6.xml"/><Relationship Id="rId5" Type="http://schemas.openxmlformats.org/officeDocument/2006/relationships/image" Target="../media/image64.emf"/><Relationship Id="rId4" Type="http://schemas.openxmlformats.org/officeDocument/2006/relationships/image" Target="../media/image49.emf"/><Relationship Id="rId3" Type="http://schemas.openxmlformats.org/officeDocument/2006/relationships/image" Target="../media/image63.jpeg"/><Relationship Id="rId2" Type="http://schemas.openxmlformats.org/officeDocument/2006/relationships/image" Target="../media/image62.emf"/><Relationship Id="rId1" Type="http://schemas.openxmlformats.org/officeDocument/2006/relationships/image" Target="../media/image2.emf"/></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71.emf"/><Relationship Id="rId7" Type="http://schemas.openxmlformats.org/officeDocument/2006/relationships/image" Target="../media/image70.emf"/><Relationship Id="rId6" Type="http://schemas.openxmlformats.org/officeDocument/2006/relationships/image" Target="../media/image69.emf"/><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66.jpeg"/><Relationship Id="rId2" Type="http://schemas.openxmlformats.org/officeDocument/2006/relationships/image" Target="../media/image65.jpeg"/><Relationship Id="rId10" Type="http://schemas.openxmlformats.org/officeDocument/2006/relationships/notesSlide" Target="../notesSlides/notesSlide19.xml"/><Relationship Id="rId1" Type="http://schemas.openxmlformats.org/officeDocument/2006/relationships/image" Target="../media/image2.emf"/></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11.emf"/><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image" Target="../media/image1.emf"/></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6.xml"/><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2.emf"/></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6.xml"/><Relationship Id="rId5" Type="http://schemas.openxmlformats.org/officeDocument/2006/relationships/image" Target="../media/image77.emf"/><Relationship Id="rId4" Type="http://schemas.openxmlformats.org/officeDocument/2006/relationships/image" Target="../media/image76.emf"/><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image" Target="../media/image2.emf"/></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image" Target="../media/image79.emf"/><Relationship Id="rId3" Type="http://schemas.openxmlformats.org/officeDocument/2006/relationships/image" Target="../media/image69.emf"/><Relationship Id="rId2" Type="http://schemas.openxmlformats.org/officeDocument/2006/relationships/image" Target="../media/image78.jpeg"/><Relationship Id="rId1" Type="http://schemas.openxmlformats.org/officeDocument/2006/relationships/image" Target="../media/image2.emf"/></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6.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24.emf"/><Relationship Id="rId3" Type="http://schemas.openxmlformats.org/officeDocument/2006/relationships/image" Target="../media/image81.emf"/><Relationship Id="rId2" Type="http://schemas.openxmlformats.org/officeDocument/2006/relationships/image" Target="../media/image80.jpeg"/><Relationship Id="rId1" Type="http://schemas.openxmlformats.org/officeDocument/2006/relationships/image" Target="../media/image2.emf"/></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image" Target="../media/image2.emf"/></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2.emf"/></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image" Target="../media/image2.emf"/></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image" Target="../media/image28.emf"/><Relationship Id="rId3" Type="http://schemas.openxmlformats.org/officeDocument/2006/relationships/image" Target="../media/image24.emf"/><Relationship Id="rId2" Type="http://schemas.openxmlformats.org/officeDocument/2006/relationships/image" Target="../media/image27.jpeg"/><Relationship Id="rId1" Type="http://schemas.openxmlformats.org/officeDocument/2006/relationships/image" Target="../media/image2.emf"/></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6.xml"/><Relationship Id="rId5" Type="http://schemas.openxmlformats.org/officeDocument/2006/relationships/image" Target="../media/image32.emf"/><Relationship Id="rId4" Type="http://schemas.openxmlformats.org/officeDocument/2006/relationships/image" Target="../media/image31.jpeg"/><Relationship Id="rId3" Type="http://schemas.openxmlformats.org/officeDocument/2006/relationships/image" Target="../media/image24.emf"/><Relationship Id="rId2" Type="http://schemas.openxmlformats.org/officeDocument/2006/relationships/image" Target="../media/image30.jpeg"/><Relationship Id="rId1"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图片 3079"/>
          <p:cNvPicPr>
            <a:picLocks noChangeAspect="1"/>
          </p:cNvPicPr>
          <p:nvPr/>
        </p:nvPicPr>
        <p:blipFill>
          <a:blip r:embed="rId1" cstate="email"/>
          <a:stretch>
            <a:fillRect/>
          </a:stretch>
        </p:blipFill>
        <p:spPr>
          <a:xfrm>
            <a:off x="0" y="0"/>
            <a:ext cx="9144000" cy="5143500"/>
          </a:xfrm>
          <a:prstGeom prst="rect">
            <a:avLst/>
          </a:prstGeom>
        </p:spPr>
      </p:pic>
      <p:pic>
        <p:nvPicPr>
          <p:cNvPr id="3081" name="图片 3080"/>
          <p:cNvPicPr>
            <a:picLocks noChangeAspect="1"/>
          </p:cNvPicPr>
          <p:nvPr/>
        </p:nvPicPr>
        <p:blipFill>
          <a:blip r:embed="rId2" cstate="email"/>
          <a:stretch>
            <a:fillRect/>
          </a:stretch>
        </p:blipFill>
        <p:spPr>
          <a:xfrm>
            <a:off x="1" y="1"/>
            <a:ext cx="9144000" cy="375684"/>
          </a:xfrm>
          <a:prstGeom prst="rect">
            <a:avLst/>
          </a:prstGeom>
        </p:spPr>
      </p:pic>
      <p:pic>
        <p:nvPicPr>
          <p:cNvPr id="3086" name="儿童歌曲 - 汽车开来了+小兔子乖乖+新年好呀">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7255035" y="-614090"/>
            <a:ext cx="609600" cy="609600"/>
          </a:xfrm>
          <a:prstGeom prst="rect">
            <a:avLst/>
          </a:prstGeom>
        </p:spPr>
      </p:pic>
      <p:pic>
        <p:nvPicPr>
          <p:cNvPr id="3087" name="图片 3086"/>
          <p:cNvPicPr>
            <a:picLocks noChangeAspect="1"/>
          </p:cNvPicPr>
          <p:nvPr/>
        </p:nvPicPr>
        <p:blipFill rotWithShape="1">
          <a:blip r:embed="rId6" cstate="email"/>
          <a:srcRect/>
          <a:stretch>
            <a:fillRect/>
          </a:stretch>
        </p:blipFill>
        <p:spPr>
          <a:xfrm>
            <a:off x="-5050998" y="3053365"/>
            <a:ext cx="5143500" cy="2209801"/>
          </a:xfrm>
          <a:prstGeom prst="rect">
            <a:avLst/>
          </a:prstGeom>
        </p:spPr>
      </p:pic>
      <p:pic>
        <p:nvPicPr>
          <p:cNvPr id="3101" name="图片 3100"/>
          <p:cNvPicPr>
            <a:picLocks noChangeAspect="1"/>
          </p:cNvPicPr>
          <p:nvPr/>
        </p:nvPicPr>
        <p:blipFill>
          <a:blip r:embed="rId7" cstate="email"/>
          <a:stretch>
            <a:fillRect/>
          </a:stretch>
        </p:blipFill>
        <p:spPr>
          <a:xfrm flipH="1">
            <a:off x="6011040" y="3949303"/>
            <a:ext cx="2957841" cy="1194197"/>
          </a:xfrm>
          <a:prstGeom prst="rect">
            <a:avLst/>
          </a:prstGeom>
        </p:spPr>
      </p:pic>
      <p:pic>
        <p:nvPicPr>
          <p:cNvPr id="3103" name="图片 3102"/>
          <p:cNvPicPr>
            <a:picLocks noChangeAspect="1"/>
          </p:cNvPicPr>
          <p:nvPr/>
        </p:nvPicPr>
        <p:blipFill>
          <a:blip r:embed="rId8" cstate="email"/>
          <a:stretch>
            <a:fillRect/>
          </a:stretch>
        </p:blipFill>
        <p:spPr>
          <a:xfrm>
            <a:off x="1423031" y="-4423862"/>
            <a:ext cx="1293071" cy="4065426"/>
          </a:xfrm>
          <a:prstGeom prst="rect">
            <a:avLst/>
          </a:prstGeom>
        </p:spPr>
      </p:pic>
      <p:pic>
        <p:nvPicPr>
          <p:cNvPr id="3104" name="图片 3103"/>
          <p:cNvPicPr>
            <a:picLocks noChangeAspect="1"/>
          </p:cNvPicPr>
          <p:nvPr/>
        </p:nvPicPr>
        <p:blipFill>
          <a:blip r:embed="rId8" cstate="email"/>
          <a:stretch>
            <a:fillRect/>
          </a:stretch>
        </p:blipFill>
        <p:spPr>
          <a:xfrm>
            <a:off x="3777396" y="-5209645"/>
            <a:ext cx="1293071" cy="4065426"/>
          </a:xfrm>
          <a:prstGeom prst="rect">
            <a:avLst/>
          </a:prstGeom>
        </p:spPr>
      </p:pic>
      <p:pic>
        <p:nvPicPr>
          <p:cNvPr id="3105" name="图片 3104"/>
          <p:cNvPicPr>
            <a:picLocks noChangeAspect="1"/>
          </p:cNvPicPr>
          <p:nvPr/>
        </p:nvPicPr>
        <p:blipFill>
          <a:blip r:embed="rId8" cstate="email"/>
          <a:stretch>
            <a:fillRect/>
          </a:stretch>
        </p:blipFill>
        <p:spPr>
          <a:xfrm>
            <a:off x="5070467" y="-3773911"/>
            <a:ext cx="1293071" cy="4065426"/>
          </a:xfrm>
          <a:prstGeom prst="rect">
            <a:avLst/>
          </a:prstGeom>
        </p:spPr>
      </p:pic>
      <p:grpSp>
        <p:nvGrpSpPr>
          <p:cNvPr id="3209" name="组合 3208"/>
          <p:cNvGrpSpPr/>
          <p:nvPr/>
        </p:nvGrpSpPr>
        <p:grpSpPr>
          <a:xfrm>
            <a:off x="569913" y="4476751"/>
            <a:ext cx="996950" cy="484188"/>
            <a:chOff x="569913" y="4476751"/>
            <a:chExt cx="996950" cy="484188"/>
          </a:xfrm>
        </p:grpSpPr>
        <p:sp>
          <p:nvSpPr>
            <p:cNvPr id="3115" name="Freeform 3082"/>
            <p:cNvSpPr/>
            <p:nvPr/>
          </p:nvSpPr>
          <p:spPr bwMode="auto">
            <a:xfrm>
              <a:off x="581025" y="4484688"/>
              <a:ext cx="984250" cy="458788"/>
            </a:xfrm>
            <a:custGeom>
              <a:avLst/>
              <a:gdLst>
                <a:gd name="T0" fmla="*/ 484 w 506"/>
                <a:gd name="T1" fmla="*/ 208 h 236"/>
                <a:gd name="T2" fmla="*/ 503 w 506"/>
                <a:gd name="T3" fmla="*/ 189 h 236"/>
                <a:gd name="T4" fmla="*/ 476 w 506"/>
                <a:gd name="T5" fmla="*/ 160 h 236"/>
                <a:gd name="T6" fmla="*/ 470 w 506"/>
                <a:gd name="T7" fmla="*/ 166 h 236"/>
                <a:gd name="T8" fmla="*/ 466 w 506"/>
                <a:gd name="T9" fmla="*/ 108 h 236"/>
                <a:gd name="T10" fmla="*/ 421 w 506"/>
                <a:gd name="T11" fmla="*/ 82 h 236"/>
                <a:gd name="T12" fmla="*/ 369 w 506"/>
                <a:gd name="T13" fmla="*/ 125 h 236"/>
                <a:gd name="T14" fmla="*/ 368 w 506"/>
                <a:gd name="T15" fmla="*/ 125 h 236"/>
                <a:gd name="T16" fmla="*/ 369 w 506"/>
                <a:gd name="T17" fmla="*/ 148 h 236"/>
                <a:gd name="T18" fmla="*/ 318 w 506"/>
                <a:gd name="T19" fmla="*/ 102 h 236"/>
                <a:gd name="T20" fmla="*/ 357 w 506"/>
                <a:gd name="T21" fmla="*/ 111 h 236"/>
                <a:gd name="T22" fmla="*/ 364 w 506"/>
                <a:gd name="T23" fmla="*/ 118 h 236"/>
                <a:gd name="T24" fmla="*/ 398 w 506"/>
                <a:gd name="T25" fmla="*/ 80 h 236"/>
                <a:gd name="T26" fmla="*/ 326 w 506"/>
                <a:gd name="T27" fmla="*/ 9 h 236"/>
                <a:gd name="T28" fmla="*/ 237 w 506"/>
                <a:gd name="T29" fmla="*/ 81 h 236"/>
                <a:gd name="T30" fmla="*/ 237 w 506"/>
                <a:gd name="T31" fmla="*/ 70 h 236"/>
                <a:gd name="T32" fmla="*/ 236 w 506"/>
                <a:gd name="T33" fmla="*/ 71 h 236"/>
                <a:gd name="T34" fmla="*/ 192 w 506"/>
                <a:gd name="T35" fmla="*/ 62 h 236"/>
                <a:gd name="T36" fmla="*/ 162 w 506"/>
                <a:gd name="T37" fmla="*/ 91 h 236"/>
                <a:gd name="T38" fmla="*/ 163 w 506"/>
                <a:gd name="T39" fmla="*/ 83 h 236"/>
                <a:gd name="T40" fmla="*/ 129 w 506"/>
                <a:gd name="T41" fmla="*/ 46 h 236"/>
                <a:gd name="T42" fmla="*/ 93 w 506"/>
                <a:gd name="T43" fmla="*/ 51 h 236"/>
                <a:gd name="T44" fmla="*/ 74 w 506"/>
                <a:gd name="T45" fmla="*/ 84 h 236"/>
                <a:gd name="T46" fmla="*/ 99 w 506"/>
                <a:gd name="T47" fmla="*/ 130 h 236"/>
                <a:gd name="T48" fmla="*/ 75 w 506"/>
                <a:gd name="T49" fmla="*/ 114 h 236"/>
                <a:gd name="T50" fmla="*/ 41 w 506"/>
                <a:gd name="T51" fmla="*/ 136 h 236"/>
                <a:gd name="T52" fmla="*/ 41 w 506"/>
                <a:gd name="T53" fmla="*/ 188 h 236"/>
                <a:gd name="T54" fmla="*/ 32 w 506"/>
                <a:gd name="T55" fmla="*/ 177 h 236"/>
                <a:gd name="T56" fmla="*/ 32 w 506"/>
                <a:gd name="T57" fmla="*/ 177 h 236"/>
                <a:gd name="T58" fmla="*/ 6 w 506"/>
                <a:gd name="T59" fmla="*/ 182 h 236"/>
                <a:gd name="T60" fmla="*/ 0 w 506"/>
                <a:gd name="T61" fmla="*/ 196 h 236"/>
                <a:gd name="T62" fmla="*/ 3 w 506"/>
                <a:gd name="T63" fmla="*/ 204 h 236"/>
                <a:gd name="T64" fmla="*/ 27 w 506"/>
                <a:gd name="T65" fmla="*/ 209 h 236"/>
                <a:gd name="T66" fmla="*/ 28 w 506"/>
                <a:gd name="T67" fmla="*/ 209 h 236"/>
                <a:gd name="T68" fmla="*/ 29 w 506"/>
                <a:gd name="T69" fmla="*/ 210 h 236"/>
                <a:gd name="T70" fmla="*/ 77 w 506"/>
                <a:gd name="T71" fmla="*/ 230 h 236"/>
                <a:gd name="T72" fmla="*/ 110 w 506"/>
                <a:gd name="T73" fmla="*/ 210 h 236"/>
                <a:gd name="T74" fmla="*/ 110 w 506"/>
                <a:gd name="T75" fmla="*/ 210 h 236"/>
                <a:gd name="T76" fmla="*/ 104 w 506"/>
                <a:gd name="T77" fmla="*/ 193 h 236"/>
                <a:gd name="T78" fmla="*/ 152 w 506"/>
                <a:gd name="T79" fmla="*/ 226 h 236"/>
                <a:gd name="T80" fmla="*/ 197 w 506"/>
                <a:gd name="T81" fmla="*/ 212 h 236"/>
                <a:gd name="T82" fmla="*/ 189 w 506"/>
                <a:gd name="T83" fmla="*/ 201 h 236"/>
                <a:gd name="T84" fmla="*/ 260 w 506"/>
                <a:gd name="T85" fmla="*/ 234 h 236"/>
                <a:gd name="T86" fmla="*/ 312 w 506"/>
                <a:gd name="T87" fmla="*/ 208 h 236"/>
                <a:gd name="T88" fmla="*/ 308 w 506"/>
                <a:gd name="T89" fmla="*/ 198 h 236"/>
                <a:gd name="T90" fmla="*/ 317 w 506"/>
                <a:gd name="T91" fmla="*/ 209 h 236"/>
                <a:gd name="T92" fmla="*/ 318 w 506"/>
                <a:gd name="T93" fmla="*/ 209 h 236"/>
                <a:gd name="T94" fmla="*/ 318 w 506"/>
                <a:gd name="T95" fmla="*/ 210 h 236"/>
                <a:gd name="T96" fmla="*/ 361 w 506"/>
                <a:gd name="T97" fmla="*/ 233 h 236"/>
                <a:gd name="T98" fmla="*/ 417 w 506"/>
                <a:gd name="T99" fmla="*/ 211 h 236"/>
                <a:gd name="T100" fmla="*/ 408 w 506"/>
                <a:gd name="T101" fmla="*/ 202 h 236"/>
                <a:gd name="T102" fmla="*/ 484 w 506"/>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236">
                  <a:moveTo>
                    <a:pt x="484" y="208"/>
                  </a:moveTo>
                  <a:cubicBezTo>
                    <a:pt x="495" y="203"/>
                    <a:pt x="502" y="196"/>
                    <a:pt x="503" y="189"/>
                  </a:cubicBezTo>
                  <a:cubicBezTo>
                    <a:pt x="506" y="171"/>
                    <a:pt x="481" y="162"/>
                    <a:pt x="476" y="160"/>
                  </a:cubicBezTo>
                  <a:cubicBezTo>
                    <a:pt x="473" y="164"/>
                    <a:pt x="470" y="166"/>
                    <a:pt x="470" y="166"/>
                  </a:cubicBezTo>
                  <a:cubicBezTo>
                    <a:pt x="479" y="148"/>
                    <a:pt x="477" y="126"/>
                    <a:pt x="466" y="108"/>
                  </a:cubicBezTo>
                  <a:cubicBezTo>
                    <a:pt x="456" y="91"/>
                    <a:pt x="440" y="82"/>
                    <a:pt x="421" y="82"/>
                  </a:cubicBezTo>
                  <a:cubicBezTo>
                    <a:pt x="378" y="82"/>
                    <a:pt x="369" y="124"/>
                    <a:pt x="369" y="125"/>
                  </a:cubicBezTo>
                  <a:cubicBezTo>
                    <a:pt x="368" y="125"/>
                    <a:pt x="368" y="125"/>
                    <a:pt x="368" y="125"/>
                  </a:cubicBezTo>
                  <a:cubicBezTo>
                    <a:pt x="374" y="138"/>
                    <a:pt x="369" y="148"/>
                    <a:pt x="369" y="148"/>
                  </a:cubicBezTo>
                  <a:cubicBezTo>
                    <a:pt x="369" y="147"/>
                    <a:pt x="367" y="104"/>
                    <a:pt x="318" y="102"/>
                  </a:cubicBezTo>
                  <a:cubicBezTo>
                    <a:pt x="318" y="102"/>
                    <a:pt x="338" y="94"/>
                    <a:pt x="357" y="111"/>
                  </a:cubicBezTo>
                  <a:cubicBezTo>
                    <a:pt x="360" y="113"/>
                    <a:pt x="362" y="116"/>
                    <a:pt x="364" y="118"/>
                  </a:cubicBezTo>
                  <a:cubicBezTo>
                    <a:pt x="366" y="111"/>
                    <a:pt x="375" y="89"/>
                    <a:pt x="398" y="80"/>
                  </a:cubicBezTo>
                  <a:cubicBezTo>
                    <a:pt x="397" y="71"/>
                    <a:pt x="387" y="17"/>
                    <a:pt x="326" y="9"/>
                  </a:cubicBezTo>
                  <a:cubicBezTo>
                    <a:pt x="253" y="0"/>
                    <a:pt x="238" y="78"/>
                    <a:pt x="237" y="81"/>
                  </a:cubicBezTo>
                  <a:cubicBezTo>
                    <a:pt x="237" y="81"/>
                    <a:pt x="236" y="77"/>
                    <a:pt x="237" y="70"/>
                  </a:cubicBezTo>
                  <a:cubicBezTo>
                    <a:pt x="236" y="71"/>
                    <a:pt x="236" y="71"/>
                    <a:pt x="236" y="71"/>
                  </a:cubicBezTo>
                  <a:cubicBezTo>
                    <a:pt x="220" y="61"/>
                    <a:pt x="205" y="58"/>
                    <a:pt x="192" y="62"/>
                  </a:cubicBezTo>
                  <a:cubicBezTo>
                    <a:pt x="175" y="68"/>
                    <a:pt x="162" y="91"/>
                    <a:pt x="162" y="91"/>
                  </a:cubicBezTo>
                  <a:cubicBezTo>
                    <a:pt x="162" y="91"/>
                    <a:pt x="162" y="87"/>
                    <a:pt x="163" y="83"/>
                  </a:cubicBezTo>
                  <a:cubicBezTo>
                    <a:pt x="162" y="76"/>
                    <a:pt x="156" y="56"/>
                    <a:pt x="129" y="46"/>
                  </a:cubicBezTo>
                  <a:cubicBezTo>
                    <a:pt x="118" y="42"/>
                    <a:pt x="104" y="44"/>
                    <a:pt x="93" y="51"/>
                  </a:cubicBezTo>
                  <a:cubicBezTo>
                    <a:pt x="86" y="56"/>
                    <a:pt x="76" y="65"/>
                    <a:pt x="74" y="84"/>
                  </a:cubicBezTo>
                  <a:cubicBezTo>
                    <a:pt x="71" y="118"/>
                    <a:pt x="98" y="130"/>
                    <a:pt x="99" y="130"/>
                  </a:cubicBezTo>
                  <a:cubicBezTo>
                    <a:pt x="99" y="130"/>
                    <a:pt x="84" y="129"/>
                    <a:pt x="75" y="114"/>
                  </a:cubicBezTo>
                  <a:cubicBezTo>
                    <a:pt x="70" y="114"/>
                    <a:pt x="53" y="113"/>
                    <a:pt x="41" y="136"/>
                  </a:cubicBezTo>
                  <a:cubicBezTo>
                    <a:pt x="27" y="163"/>
                    <a:pt x="41" y="188"/>
                    <a:pt x="41" y="188"/>
                  </a:cubicBezTo>
                  <a:cubicBezTo>
                    <a:pt x="41" y="188"/>
                    <a:pt x="36" y="184"/>
                    <a:pt x="32" y="177"/>
                  </a:cubicBezTo>
                  <a:cubicBezTo>
                    <a:pt x="32" y="177"/>
                    <a:pt x="32" y="177"/>
                    <a:pt x="32" y="177"/>
                  </a:cubicBezTo>
                  <a:cubicBezTo>
                    <a:pt x="32" y="177"/>
                    <a:pt x="15" y="175"/>
                    <a:pt x="6" y="182"/>
                  </a:cubicBezTo>
                  <a:cubicBezTo>
                    <a:pt x="2" y="185"/>
                    <a:pt x="0" y="190"/>
                    <a:pt x="0" y="196"/>
                  </a:cubicBezTo>
                  <a:cubicBezTo>
                    <a:pt x="0" y="199"/>
                    <a:pt x="1" y="202"/>
                    <a:pt x="3" y="204"/>
                  </a:cubicBezTo>
                  <a:cubicBezTo>
                    <a:pt x="10" y="211"/>
                    <a:pt x="27" y="209"/>
                    <a:pt x="27" y="209"/>
                  </a:cubicBezTo>
                  <a:cubicBezTo>
                    <a:pt x="28" y="209"/>
                    <a:pt x="28" y="209"/>
                    <a:pt x="28" y="209"/>
                  </a:cubicBezTo>
                  <a:cubicBezTo>
                    <a:pt x="29" y="210"/>
                    <a:pt x="29" y="210"/>
                    <a:pt x="29" y="210"/>
                  </a:cubicBezTo>
                  <a:cubicBezTo>
                    <a:pt x="30" y="210"/>
                    <a:pt x="53" y="231"/>
                    <a:pt x="77" y="230"/>
                  </a:cubicBezTo>
                  <a:cubicBezTo>
                    <a:pt x="100" y="228"/>
                    <a:pt x="110" y="210"/>
                    <a:pt x="110" y="210"/>
                  </a:cubicBezTo>
                  <a:cubicBezTo>
                    <a:pt x="110" y="210"/>
                    <a:pt x="110" y="210"/>
                    <a:pt x="110" y="210"/>
                  </a:cubicBezTo>
                  <a:cubicBezTo>
                    <a:pt x="103" y="200"/>
                    <a:pt x="104" y="193"/>
                    <a:pt x="104" y="193"/>
                  </a:cubicBezTo>
                  <a:cubicBezTo>
                    <a:pt x="105" y="194"/>
                    <a:pt x="116" y="220"/>
                    <a:pt x="152" y="226"/>
                  </a:cubicBezTo>
                  <a:cubicBezTo>
                    <a:pt x="185" y="231"/>
                    <a:pt x="195" y="215"/>
                    <a:pt x="197" y="212"/>
                  </a:cubicBezTo>
                  <a:cubicBezTo>
                    <a:pt x="191" y="206"/>
                    <a:pt x="189" y="201"/>
                    <a:pt x="189" y="201"/>
                  </a:cubicBezTo>
                  <a:cubicBezTo>
                    <a:pt x="189" y="201"/>
                    <a:pt x="226" y="235"/>
                    <a:pt x="260" y="234"/>
                  </a:cubicBezTo>
                  <a:cubicBezTo>
                    <a:pt x="296" y="232"/>
                    <a:pt x="309" y="214"/>
                    <a:pt x="312" y="208"/>
                  </a:cubicBezTo>
                  <a:cubicBezTo>
                    <a:pt x="309" y="202"/>
                    <a:pt x="308" y="198"/>
                    <a:pt x="308" y="198"/>
                  </a:cubicBezTo>
                  <a:cubicBezTo>
                    <a:pt x="308" y="198"/>
                    <a:pt x="311" y="203"/>
                    <a:pt x="317" y="209"/>
                  </a:cubicBezTo>
                  <a:cubicBezTo>
                    <a:pt x="318" y="209"/>
                    <a:pt x="318" y="209"/>
                    <a:pt x="318" y="209"/>
                  </a:cubicBezTo>
                  <a:cubicBezTo>
                    <a:pt x="318" y="209"/>
                    <a:pt x="318" y="209"/>
                    <a:pt x="318" y="210"/>
                  </a:cubicBezTo>
                  <a:cubicBezTo>
                    <a:pt x="327" y="219"/>
                    <a:pt x="342" y="230"/>
                    <a:pt x="361" y="233"/>
                  </a:cubicBezTo>
                  <a:cubicBezTo>
                    <a:pt x="388" y="236"/>
                    <a:pt x="413" y="215"/>
                    <a:pt x="417" y="211"/>
                  </a:cubicBezTo>
                  <a:cubicBezTo>
                    <a:pt x="411" y="206"/>
                    <a:pt x="408" y="202"/>
                    <a:pt x="408"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6" name="Freeform 3083"/>
            <p:cNvSpPr/>
            <p:nvPr/>
          </p:nvSpPr>
          <p:spPr bwMode="auto">
            <a:xfrm>
              <a:off x="779463" y="4686301"/>
              <a:ext cx="785813" cy="257175"/>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8 w 404"/>
                <a:gd name="T11" fmla="*/ 86 h 132"/>
                <a:gd name="T12" fmla="*/ 262 w 404"/>
                <a:gd name="T13" fmla="*/ 117 h 132"/>
                <a:gd name="T14" fmla="*/ 304 w 404"/>
                <a:gd name="T15" fmla="*/ 70 h 132"/>
                <a:gd name="T16" fmla="*/ 351 w 404"/>
                <a:gd name="T17" fmla="*/ 60 h 132"/>
                <a:gd name="T18" fmla="*/ 362 w 404"/>
                <a:gd name="T19" fmla="*/ 0 h 132"/>
                <a:gd name="T20" fmla="*/ 364 w 404"/>
                <a:gd name="T21" fmla="*/ 4 h 132"/>
                <a:gd name="T22" fmla="*/ 368 w 404"/>
                <a:gd name="T23" fmla="*/ 62 h 132"/>
                <a:gd name="T24" fmla="*/ 374 w 404"/>
                <a:gd name="T25" fmla="*/ 56 h 132"/>
                <a:gd name="T26" fmla="*/ 401 w 404"/>
                <a:gd name="T27" fmla="*/ 85 h 132"/>
                <a:gd name="T28" fmla="*/ 382 w 404"/>
                <a:gd name="T29" fmla="*/ 104 h 132"/>
                <a:gd name="T30" fmla="*/ 306 w 404"/>
                <a:gd name="T31" fmla="*/ 98 h 132"/>
                <a:gd name="T32" fmla="*/ 315 w 404"/>
                <a:gd name="T33" fmla="*/ 107 h 132"/>
                <a:gd name="T34" fmla="*/ 259 w 404"/>
                <a:gd name="T35" fmla="*/ 129 h 132"/>
                <a:gd name="T36" fmla="*/ 216 w 404"/>
                <a:gd name="T37" fmla="*/ 106 h 132"/>
                <a:gd name="T38" fmla="*/ 216 w 404"/>
                <a:gd name="T39" fmla="*/ 105 h 132"/>
                <a:gd name="T40" fmla="*/ 215 w 404"/>
                <a:gd name="T41" fmla="*/ 105 h 132"/>
                <a:gd name="T42" fmla="*/ 206 w 404"/>
                <a:gd name="T43" fmla="*/ 94 h 132"/>
                <a:gd name="T44" fmla="*/ 210 w 404"/>
                <a:gd name="T45" fmla="*/ 104 h 132"/>
                <a:gd name="T46" fmla="*/ 158 w 404"/>
                <a:gd name="T47" fmla="*/ 130 h 132"/>
                <a:gd name="T48" fmla="*/ 87 w 404"/>
                <a:gd name="T49" fmla="*/ 97 h 132"/>
                <a:gd name="T50" fmla="*/ 95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1" y="87"/>
                    <a:pt x="0" y="82"/>
                    <a:pt x="0" y="82"/>
                  </a:cubicBezTo>
                  <a:cubicBezTo>
                    <a:pt x="0" y="82"/>
                    <a:pt x="14" y="100"/>
                    <a:pt x="47" y="101"/>
                  </a:cubicBezTo>
                  <a:cubicBezTo>
                    <a:pt x="81" y="102"/>
                    <a:pt x="89" y="79"/>
                    <a:pt x="89" y="79"/>
                  </a:cubicBezTo>
                  <a:cubicBezTo>
                    <a:pt x="89" y="79"/>
                    <a:pt x="123" y="115"/>
                    <a:pt x="161" y="116"/>
                  </a:cubicBezTo>
                  <a:cubicBezTo>
                    <a:pt x="199" y="117"/>
                    <a:pt x="208" y="86"/>
                    <a:pt x="208" y="86"/>
                  </a:cubicBezTo>
                  <a:cubicBezTo>
                    <a:pt x="208" y="86"/>
                    <a:pt x="221" y="123"/>
                    <a:pt x="262" y="117"/>
                  </a:cubicBezTo>
                  <a:cubicBezTo>
                    <a:pt x="310" y="109"/>
                    <a:pt x="304" y="70"/>
                    <a:pt x="304" y="70"/>
                  </a:cubicBezTo>
                  <a:cubicBezTo>
                    <a:pt x="304" y="70"/>
                    <a:pt x="326" y="82"/>
                    <a:pt x="351" y="60"/>
                  </a:cubicBezTo>
                  <a:cubicBezTo>
                    <a:pt x="373" y="42"/>
                    <a:pt x="365" y="12"/>
                    <a:pt x="362" y="0"/>
                  </a:cubicBezTo>
                  <a:cubicBezTo>
                    <a:pt x="363" y="1"/>
                    <a:pt x="363" y="2"/>
                    <a:pt x="364" y="4"/>
                  </a:cubicBezTo>
                  <a:cubicBezTo>
                    <a:pt x="375" y="22"/>
                    <a:pt x="377" y="44"/>
                    <a:pt x="368" y="62"/>
                  </a:cubicBezTo>
                  <a:cubicBezTo>
                    <a:pt x="368" y="62"/>
                    <a:pt x="371" y="60"/>
                    <a:pt x="374" y="56"/>
                  </a:cubicBezTo>
                  <a:cubicBezTo>
                    <a:pt x="379" y="58"/>
                    <a:pt x="404" y="67"/>
                    <a:pt x="401" y="85"/>
                  </a:cubicBezTo>
                  <a:cubicBezTo>
                    <a:pt x="400" y="92"/>
                    <a:pt x="393" y="99"/>
                    <a:pt x="382" y="104"/>
                  </a:cubicBezTo>
                  <a:cubicBezTo>
                    <a:pt x="361" y="114"/>
                    <a:pt x="332" y="114"/>
                    <a:pt x="306" y="98"/>
                  </a:cubicBezTo>
                  <a:cubicBezTo>
                    <a:pt x="306" y="98"/>
                    <a:pt x="309" y="102"/>
                    <a:pt x="315" y="107"/>
                  </a:cubicBezTo>
                  <a:cubicBezTo>
                    <a:pt x="311" y="111"/>
                    <a:pt x="286" y="132"/>
                    <a:pt x="259" y="129"/>
                  </a:cubicBezTo>
                  <a:cubicBezTo>
                    <a:pt x="240" y="126"/>
                    <a:pt x="225" y="115"/>
                    <a:pt x="216" y="106"/>
                  </a:cubicBezTo>
                  <a:cubicBezTo>
                    <a:pt x="216" y="105"/>
                    <a:pt x="216" y="105"/>
                    <a:pt x="216" y="105"/>
                  </a:cubicBezTo>
                  <a:cubicBezTo>
                    <a:pt x="215" y="105"/>
                    <a:pt x="215" y="105"/>
                    <a:pt x="215" y="105"/>
                  </a:cubicBezTo>
                  <a:cubicBezTo>
                    <a:pt x="209" y="99"/>
                    <a:pt x="206" y="94"/>
                    <a:pt x="206" y="94"/>
                  </a:cubicBezTo>
                  <a:cubicBezTo>
                    <a:pt x="206" y="94"/>
                    <a:pt x="207" y="98"/>
                    <a:pt x="210" y="104"/>
                  </a:cubicBezTo>
                  <a:cubicBezTo>
                    <a:pt x="207" y="110"/>
                    <a:pt x="194" y="128"/>
                    <a:pt x="158" y="130"/>
                  </a:cubicBezTo>
                  <a:cubicBezTo>
                    <a:pt x="124" y="131"/>
                    <a:pt x="87" y="97"/>
                    <a:pt x="87" y="97"/>
                  </a:cubicBezTo>
                  <a:cubicBezTo>
                    <a:pt x="87" y="97"/>
                    <a:pt x="89" y="102"/>
                    <a:pt x="95" y="108"/>
                  </a:cubicBezTo>
                  <a:cubicBezTo>
                    <a:pt x="93" y="111"/>
                    <a:pt x="83" y="127"/>
                    <a:pt x="50" y="122"/>
                  </a:cubicBezTo>
                  <a:cubicBezTo>
                    <a:pt x="14" y="116"/>
                    <a:pt x="3"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7" name="Freeform 3084"/>
            <p:cNvSpPr/>
            <p:nvPr/>
          </p:nvSpPr>
          <p:spPr bwMode="auto">
            <a:xfrm>
              <a:off x="581025" y="4832351"/>
              <a:ext cx="214313" cy="101600"/>
            </a:xfrm>
            <a:custGeom>
              <a:avLst/>
              <a:gdLst>
                <a:gd name="T0" fmla="*/ 6 w 110"/>
                <a:gd name="T1" fmla="*/ 3 h 52"/>
                <a:gd name="T2" fmla="*/ 12 w 110"/>
                <a:gd name="T3" fmla="*/ 0 h 52"/>
                <a:gd name="T4" fmla="*/ 14 w 110"/>
                <a:gd name="T5" fmla="*/ 18 h 52"/>
                <a:gd name="T6" fmla="*/ 38 w 110"/>
                <a:gd name="T7" fmla="*/ 15 h 52"/>
                <a:gd name="T8" fmla="*/ 67 w 110"/>
                <a:gd name="T9" fmla="*/ 37 h 52"/>
                <a:gd name="T10" fmla="*/ 106 w 110"/>
                <a:gd name="T11" fmla="*/ 23 h 52"/>
                <a:gd name="T12" fmla="*/ 110 w 110"/>
                <a:gd name="T13" fmla="*/ 31 h 52"/>
                <a:gd name="T14" fmla="*/ 110 w 110"/>
                <a:gd name="T15" fmla="*/ 31 h 52"/>
                <a:gd name="T16" fmla="*/ 77 w 110"/>
                <a:gd name="T17" fmla="*/ 51 h 52"/>
                <a:gd name="T18" fmla="*/ 29 w 110"/>
                <a:gd name="T19" fmla="*/ 31 h 52"/>
                <a:gd name="T20" fmla="*/ 28 w 110"/>
                <a:gd name="T21" fmla="*/ 30 h 52"/>
                <a:gd name="T22" fmla="*/ 27 w 110"/>
                <a:gd name="T23" fmla="*/ 30 h 52"/>
                <a:gd name="T24" fmla="*/ 3 w 110"/>
                <a:gd name="T25" fmla="*/ 25 h 52"/>
                <a:gd name="T26" fmla="*/ 0 w 110"/>
                <a:gd name="T27" fmla="*/ 17 h 52"/>
                <a:gd name="T28" fmla="*/ 6 w 110"/>
                <a:gd name="T2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52">
                  <a:moveTo>
                    <a:pt x="6" y="3"/>
                  </a:moveTo>
                  <a:cubicBezTo>
                    <a:pt x="8" y="2"/>
                    <a:pt x="10" y="0"/>
                    <a:pt x="12" y="0"/>
                  </a:cubicBezTo>
                  <a:cubicBezTo>
                    <a:pt x="8" y="4"/>
                    <a:pt x="5" y="12"/>
                    <a:pt x="14" y="18"/>
                  </a:cubicBezTo>
                  <a:cubicBezTo>
                    <a:pt x="25" y="25"/>
                    <a:pt x="38" y="15"/>
                    <a:pt x="38" y="15"/>
                  </a:cubicBezTo>
                  <a:cubicBezTo>
                    <a:pt x="38" y="15"/>
                    <a:pt x="35" y="31"/>
                    <a:pt x="67" y="37"/>
                  </a:cubicBezTo>
                  <a:cubicBezTo>
                    <a:pt x="96" y="42"/>
                    <a:pt x="104" y="27"/>
                    <a:pt x="106" y="23"/>
                  </a:cubicBezTo>
                  <a:cubicBezTo>
                    <a:pt x="107" y="26"/>
                    <a:pt x="108" y="28"/>
                    <a:pt x="110" y="31"/>
                  </a:cubicBezTo>
                  <a:cubicBezTo>
                    <a:pt x="110" y="31"/>
                    <a:pt x="110" y="31"/>
                    <a:pt x="110" y="31"/>
                  </a:cubicBezTo>
                  <a:cubicBezTo>
                    <a:pt x="110" y="31"/>
                    <a:pt x="100" y="49"/>
                    <a:pt x="77" y="51"/>
                  </a:cubicBezTo>
                  <a:cubicBezTo>
                    <a:pt x="53" y="52"/>
                    <a:pt x="30" y="31"/>
                    <a:pt x="29" y="31"/>
                  </a:cubicBezTo>
                  <a:cubicBezTo>
                    <a:pt x="28" y="30"/>
                    <a:pt x="28" y="30"/>
                    <a:pt x="28" y="30"/>
                  </a:cubicBezTo>
                  <a:cubicBezTo>
                    <a:pt x="27" y="30"/>
                    <a:pt x="27" y="30"/>
                    <a:pt x="27" y="30"/>
                  </a:cubicBezTo>
                  <a:cubicBezTo>
                    <a:pt x="27" y="30"/>
                    <a:pt x="10" y="32"/>
                    <a:pt x="3" y="25"/>
                  </a:cubicBezTo>
                  <a:cubicBezTo>
                    <a:pt x="1" y="23"/>
                    <a:pt x="0" y="20"/>
                    <a:pt x="0" y="17"/>
                  </a:cubicBezTo>
                  <a:cubicBezTo>
                    <a:pt x="0" y="11"/>
                    <a:pt x="2" y="6"/>
                    <a:pt x="6" y="3"/>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8" name="Freeform 3085"/>
            <p:cNvSpPr/>
            <p:nvPr/>
          </p:nvSpPr>
          <p:spPr bwMode="auto">
            <a:xfrm>
              <a:off x="1223963" y="4516438"/>
              <a:ext cx="136525" cy="211138"/>
            </a:xfrm>
            <a:custGeom>
              <a:avLst/>
              <a:gdLst>
                <a:gd name="T0" fmla="*/ 35 w 70"/>
                <a:gd name="T1" fmla="*/ 108 h 108"/>
                <a:gd name="T2" fmla="*/ 0 w 70"/>
                <a:gd name="T3" fmla="*/ 85 h 108"/>
                <a:gd name="T4" fmla="*/ 48 w 70"/>
                <a:gd name="T5" fmla="*/ 60 h 108"/>
                <a:gd name="T6" fmla="*/ 31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39" y="91"/>
                    <a:pt x="48" y="60"/>
                  </a:cubicBezTo>
                  <a:cubicBezTo>
                    <a:pt x="57" y="29"/>
                    <a:pt x="31" y="0"/>
                    <a:pt x="31" y="0"/>
                  </a:cubicBezTo>
                  <a:cubicBezTo>
                    <a:pt x="31" y="0"/>
                    <a:pt x="70" y="24"/>
                    <a:pt x="69" y="64"/>
                  </a:cubicBezTo>
                  <a:cubicBezTo>
                    <a:pt x="69" y="64"/>
                    <a:pt x="37"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9" name="Freeform 3086"/>
            <p:cNvSpPr/>
            <p:nvPr/>
          </p:nvSpPr>
          <p:spPr bwMode="auto">
            <a:xfrm>
              <a:off x="688975" y="4592638"/>
              <a:ext cx="123825" cy="169863"/>
            </a:xfrm>
            <a:custGeom>
              <a:avLst/>
              <a:gdLst>
                <a:gd name="T0" fmla="*/ 26 w 64"/>
                <a:gd name="T1" fmla="*/ 62 h 87"/>
                <a:gd name="T2" fmla="*/ 29 w 64"/>
                <a:gd name="T3" fmla="*/ 0 h 87"/>
                <a:gd name="T4" fmla="*/ 32 w 64"/>
                <a:gd name="T5" fmla="*/ 52 h 87"/>
                <a:gd name="T6" fmla="*/ 64 w 64"/>
                <a:gd name="T7" fmla="*/ 69 h 87"/>
                <a:gd name="T8" fmla="*/ 26 w 64"/>
                <a:gd name="T9" fmla="*/ 62 h 87"/>
              </a:gdLst>
              <a:ahLst/>
              <a:cxnLst>
                <a:cxn ang="0">
                  <a:pos x="T0" y="T1"/>
                </a:cxn>
                <a:cxn ang="0">
                  <a:pos x="T2" y="T3"/>
                </a:cxn>
                <a:cxn ang="0">
                  <a:pos x="T4" y="T5"/>
                </a:cxn>
                <a:cxn ang="0">
                  <a:pos x="T6" y="T7"/>
                </a:cxn>
                <a:cxn ang="0">
                  <a:pos x="T8" y="T9"/>
                </a:cxn>
              </a:cxnLst>
              <a:rect l="0" t="0" r="r" b="b"/>
              <a:pathLst>
                <a:path w="64" h="87">
                  <a:moveTo>
                    <a:pt x="26" y="62"/>
                  </a:moveTo>
                  <a:cubicBezTo>
                    <a:pt x="0" y="37"/>
                    <a:pt x="29" y="0"/>
                    <a:pt x="29" y="0"/>
                  </a:cubicBezTo>
                  <a:cubicBezTo>
                    <a:pt x="29" y="0"/>
                    <a:pt x="17" y="37"/>
                    <a:pt x="32" y="52"/>
                  </a:cubicBezTo>
                  <a:cubicBezTo>
                    <a:pt x="51" y="71"/>
                    <a:pt x="64" y="69"/>
                    <a:pt x="64" y="69"/>
                  </a:cubicBezTo>
                  <a:cubicBezTo>
                    <a:pt x="64" y="69"/>
                    <a:pt x="53" y="87"/>
                    <a:pt x="26"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3087"/>
            <p:cNvSpPr>
              <a:spLocks noEditPoints="1"/>
            </p:cNvSpPr>
            <p:nvPr/>
          </p:nvSpPr>
          <p:spPr bwMode="auto">
            <a:xfrm>
              <a:off x="569913" y="4476751"/>
              <a:ext cx="996950" cy="484188"/>
            </a:xfrm>
            <a:custGeom>
              <a:avLst/>
              <a:gdLst>
                <a:gd name="T0" fmla="*/ 5 w 513"/>
                <a:gd name="T1" fmla="*/ 212 h 249"/>
                <a:gd name="T2" fmla="*/ 84 w 513"/>
                <a:gd name="T3" fmla="*/ 240 h 249"/>
                <a:gd name="T4" fmla="*/ 133 w 513"/>
                <a:gd name="T5" fmla="*/ 228 h 249"/>
                <a:gd name="T6" fmla="*/ 207 w 513"/>
                <a:gd name="T7" fmla="*/ 221 h 249"/>
                <a:gd name="T8" fmla="*/ 321 w 513"/>
                <a:gd name="T9" fmla="*/ 218 h 249"/>
                <a:gd name="T10" fmla="*/ 428 w 513"/>
                <a:gd name="T11" fmla="*/ 218 h 249"/>
                <a:gd name="T12" fmla="*/ 482 w 513"/>
                <a:gd name="T13" fmla="*/ 163 h 249"/>
                <a:gd name="T14" fmla="*/ 477 w 513"/>
                <a:gd name="T15" fmla="*/ 109 h 249"/>
                <a:gd name="T16" fmla="*/ 410 w 513"/>
                <a:gd name="T17" fmla="*/ 82 h 249"/>
                <a:gd name="T18" fmla="*/ 257 w 513"/>
                <a:gd name="T19" fmla="*/ 37 h 249"/>
                <a:gd name="T20" fmla="*/ 196 w 513"/>
                <a:gd name="T21" fmla="*/ 61 h 249"/>
                <a:gd name="T22" fmla="*/ 137 w 513"/>
                <a:gd name="T23" fmla="*/ 45 h 249"/>
                <a:gd name="T24" fmla="*/ 75 w 513"/>
                <a:gd name="T25" fmla="*/ 87 h 249"/>
                <a:gd name="T26" fmla="*/ 36 w 513"/>
                <a:gd name="T27" fmla="*/ 173 h 249"/>
                <a:gd name="T28" fmla="*/ 8 w 513"/>
                <a:gd name="T29" fmla="*/ 182 h 249"/>
                <a:gd name="T30" fmla="*/ 6 w 513"/>
                <a:gd name="T31" fmla="*/ 200 h 249"/>
                <a:gd name="T32" fmla="*/ 38 w 513"/>
                <a:gd name="T33" fmla="*/ 181 h 249"/>
                <a:gd name="T34" fmla="*/ 48 w 513"/>
                <a:gd name="T35" fmla="*/ 194 h 249"/>
                <a:gd name="T36" fmla="*/ 82 w 513"/>
                <a:gd name="T37" fmla="*/ 120 h 249"/>
                <a:gd name="T38" fmla="*/ 80 w 513"/>
                <a:gd name="T39" fmla="*/ 88 h 249"/>
                <a:gd name="T40" fmla="*/ 135 w 513"/>
                <a:gd name="T41" fmla="*/ 50 h 249"/>
                <a:gd name="T42" fmla="*/ 168 w 513"/>
                <a:gd name="T43" fmla="*/ 95 h 249"/>
                <a:gd name="T44" fmla="*/ 242 w 513"/>
                <a:gd name="T45" fmla="*/ 75 h 249"/>
                <a:gd name="T46" fmla="*/ 243 w 513"/>
                <a:gd name="T47" fmla="*/ 85 h 249"/>
                <a:gd name="T48" fmla="*/ 404 w 513"/>
                <a:gd name="T49" fmla="*/ 84 h 249"/>
                <a:gd name="T50" fmla="*/ 363 w 513"/>
                <a:gd name="T51" fmla="*/ 115 h 249"/>
                <a:gd name="T52" fmla="*/ 375 w 513"/>
                <a:gd name="T53" fmla="*/ 152 h 249"/>
                <a:gd name="T54" fmla="*/ 375 w 513"/>
                <a:gd name="T55" fmla="*/ 129 h 249"/>
                <a:gd name="T56" fmla="*/ 472 w 513"/>
                <a:gd name="T57" fmla="*/ 112 h 249"/>
                <a:gd name="T58" fmla="*/ 481 w 513"/>
                <a:gd name="T59" fmla="*/ 166 h 249"/>
                <a:gd name="T60" fmla="*/ 414 w 513"/>
                <a:gd name="T61" fmla="*/ 206 h 249"/>
                <a:gd name="T62" fmla="*/ 367 w 513"/>
                <a:gd name="T63" fmla="*/ 237 h 249"/>
                <a:gd name="T64" fmla="*/ 324 w 513"/>
                <a:gd name="T65" fmla="*/ 213 h 249"/>
                <a:gd name="T66" fmla="*/ 314 w 513"/>
                <a:gd name="T67" fmla="*/ 202 h 249"/>
                <a:gd name="T68" fmla="*/ 266 w 513"/>
                <a:gd name="T69" fmla="*/ 238 h 249"/>
                <a:gd name="T70" fmla="*/ 203 w 513"/>
                <a:gd name="T71" fmla="*/ 216 h 249"/>
                <a:gd name="T72" fmla="*/ 110 w 513"/>
                <a:gd name="T73" fmla="*/ 197 h 249"/>
                <a:gd name="T74" fmla="*/ 116 w 513"/>
                <a:gd name="T75" fmla="*/ 214 h 249"/>
                <a:gd name="T76" fmla="*/ 35 w 513"/>
                <a:gd name="T77" fmla="*/ 214 h 249"/>
                <a:gd name="T78" fmla="*/ 33 w 513"/>
                <a:gd name="T79" fmla="*/ 213 h 249"/>
                <a:gd name="T80" fmla="*/ 6 w 513"/>
                <a:gd name="T81" fmla="*/ 20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3" h="249">
                  <a:moveTo>
                    <a:pt x="0" y="199"/>
                  </a:moveTo>
                  <a:cubicBezTo>
                    <a:pt x="0" y="204"/>
                    <a:pt x="2" y="209"/>
                    <a:pt x="5" y="212"/>
                  </a:cubicBezTo>
                  <a:cubicBezTo>
                    <a:pt x="13" y="219"/>
                    <a:pt x="28" y="219"/>
                    <a:pt x="32" y="219"/>
                  </a:cubicBezTo>
                  <a:cubicBezTo>
                    <a:pt x="37" y="223"/>
                    <a:pt x="59" y="241"/>
                    <a:pt x="84" y="240"/>
                  </a:cubicBezTo>
                  <a:cubicBezTo>
                    <a:pt x="106" y="238"/>
                    <a:pt x="117" y="223"/>
                    <a:pt x="120" y="218"/>
                  </a:cubicBezTo>
                  <a:cubicBezTo>
                    <a:pt x="123" y="221"/>
                    <a:pt x="128" y="225"/>
                    <a:pt x="133" y="228"/>
                  </a:cubicBezTo>
                  <a:cubicBezTo>
                    <a:pt x="140" y="231"/>
                    <a:pt x="148" y="234"/>
                    <a:pt x="157" y="236"/>
                  </a:cubicBezTo>
                  <a:cubicBezTo>
                    <a:pt x="190" y="241"/>
                    <a:pt x="203" y="227"/>
                    <a:pt x="207" y="221"/>
                  </a:cubicBezTo>
                  <a:cubicBezTo>
                    <a:pt x="218" y="232"/>
                    <a:pt x="238" y="246"/>
                    <a:pt x="266" y="245"/>
                  </a:cubicBezTo>
                  <a:cubicBezTo>
                    <a:pt x="301" y="245"/>
                    <a:pt x="316" y="227"/>
                    <a:pt x="321" y="218"/>
                  </a:cubicBezTo>
                  <a:cubicBezTo>
                    <a:pt x="328" y="228"/>
                    <a:pt x="341" y="240"/>
                    <a:pt x="365" y="244"/>
                  </a:cubicBezTo>
                  <a:cubicBezTo>
                    <a:pt x="397" y="249"/>
                    <a:pt x="425" y="221"/>
                    <a:pt x="428" y="218"/>
                  </a:cubicBezTo>
                  <a:cubicBezTo>
                    <a:pt x="457" y="233"/>
                    <a:pt x="505" y="219"/>
                    <a:pt x="509" y="197"/>
                  </a:cubicBezTo>
                  <a:cubicBezTo>
                    <a:pt x="513" y="177"/>
                    <a:pt x="495" y="166"/>
                    <a:pt x="482" y="163"/>
                  </a:cubicBezTo>
                  <a:cubicBezTo>
                    <a:pt x="486" y="159"/>
                    <a:pt x="489" y="151"/>
                    <a:pt x="487" y="141"/>
                  </a:cubicBezTo>
                  <a:cubicBezTo>
                    <a:pt x="487" y="130"/>
                    <a:pt x="483" y="118"/>
                    <a:pt x="477" y="109"/>
                  </a:cubicBezTo>
                  <a:cubicBezTo>
                    <a:pt x="466" y="90"/>
                    <a:pt x="448" y="80"/>
                    <a:pt x="427" y="80"/>
                  </a:cubicBezTo>
                  <a:cubicBezTo>
                    <a:pt x="421" y="80"/>
                    <a:pt x="415" y="81"/>
                    <a:pt x="410" y="82"/>
                  </a:cubicBezTo>
                  <a:cubicBezTo>
                    <a:pt x="408" y="70"/>
                    <a:pt x="395" y="13"/>
                    <a:pt x="332" y="5"/>
                  </a:cubicBezTo>
                  <a:cubicBezTo>
                    <a:pt x="293" y="0"/>
                    <a:pt x="270" y="18"/>
                    <a:pt x="257" y="37"/>
                  </a:cubicBezTo>
                  <a:cubicBezTo>
                    <a:pt x="248" y="50"/>
                    <a:pt x="245" y="60"/>
                    <a:pt x="243" y="68"/>
                  </a:cubicBezTo>
                  <a:cubicBezTo>
                    <a:pt x="226" y="59"/>
                    <a:pt x="210" y="56"/>
                    <a:pt x="196" y="61"/>
                  </a:cubicBezTo>
                  <a:cubicBezTo>
                    <a:pt x="184" y="65"/>
                    <a:pt x="177" y="72"/>
                    <a:pt x="173" y="78"/>
                  </a:cubicBezTo>
                  <a:cubicBezTo>
                    <a:pt x="171" y="70"/>
                    <a:pt x="163" y="54"/>
                    <a:pt x="137" y="45"/>
                  </a:cubicBezTo>
                  <a:cubicBezTo>
                    <a:pt x="124" y="40"/>
                    <a:pt x="108" y="42"/>
                    <a:pt x="96" y="50"/>
                  </a:cubicBezTo>
                  <a:cubicBezTo>
                    <a:pt x="88" y="55"/>
                    <a:pt x="76" y="66"/>
                    <a:pt x="75" y="87"/>
                  </a:cubicBezTo>
                  <a:cubicBezTo>
                    <a:pt x="74" y="98"/>
                    <a:pt x="75" y="107"/>
                    <a:pt x="78" y="113"/>
                  </a:cubicBezTo>
                  <a:cubicBezTo>
                    <a:pt x="33" y="112"/>
                    <a:pt x="33" y="160"/>
                    <a:pt x="36" y="173"/>
                  </a:cubicBezTo>
                  <a:cubicBezTo>
                    <a:pt x="36" y="174"/>
                    <a:pt x="36" y="174"/>
                    <a:pt x="36" y="175"/>
                  </a:cubicBezTo>
                  <a:cubicBezTo>
                    <a:pt x="31" y="174"/>
                    <a:pt x="17" y="174"/>
                    <a:pt x="8" y="182"/>
                  </a:cubicBezTo>
                  <a:cubicBezTo>
                    <a:pt x="3" y="186"/>
                    <a:pt x="0" y="192"/>
                    <a:pt x="0" y="199"/>
                  </a:cubicBezTo>
                  <a:moveTo>
                    <a:pt x="6" y="200"/>
                  </a:moveTo>
                  <a:cubicBezTo>
                    <a:pt x="6" y="194"/>
                    <a:pt x="8" y="189"/>
                    <a:pt x="12" y="186"/>
                  </a:cubicBezTo>
                  <a:cubicBezTo>
                    <a:pt x="21" y="179"/>
                    <a:pt x="38" y="181"/>
                    <a:pt x="38" y="181"/>
                  </a:cubicBezTo>
                  <a:cubicBezTo>
                    <a:pt x="38" y="180"/>
                    <a:pt x="38" y="180"/>
                    <a:pt x="38" y="180"/>
                  </a:cubicBezTo>
                  <a:cubicBezTo>
                    <a:pt x="41" y="188"/>
                    <a:pt x="46" y="191"/>
                    <a:pt x="48" y="194"/>
                  </a:cubicBezTo>
                  <a:cubicBezTo>
                    <a:pt x="39" y="178"/>
                    <a:pt x="38" y="159"/>
                    <a:pt x="44" y="142"/>
                  </a:cubicBezTo>
                  <a:cubicBezTo>
                    <a:pt x="51" y="118"/>
                    <a:pt x="73" y="118"/>
                    <a:pt x="82" y="120"/>
                  </a:cubicBezTo>
                  <a:cubicBezTo>
                    <a:pt x="91" y="133"/>
                    <a:pt x="105" y="134"/>
                    <a:pt x="105" y="134"/>
                  </a:cubicBezTo>
                  <a:cubicBezTo>
                    <a:pt x="104" y="134"/>
                    <a:pt x="77" y="122"/>
                    <a:pt x="80" y="88"/>
                  </a:cubicBezTo>
                  <a:cubicBezTo>
                    <a:pt x="82" y="69"/>
                    <a:pt x="92" y="60"/>
                    <a:pt x="99" y="55"/>
                  </a:cubicBezTo>
                  <a:cubicBezTo>
                    <a:pt x="110" y="48"/>
                    <a:pt x="124" y="46"/>
                    <a:pt x="135" y="50"/>
                  </a:cubicBezTo>
                  <a:cubicBezTo>
                    <a:pt x="162" y="60"/>
                    <a:pt x="168" y="80"/>
                    <a:pt x="169" y="87"/>
                  </a:cubicBezTo>
                  <a:cubicBezTo>
                    <a:pt x="168" y="91"/>
                    <a:pt x="168" y="95"/>
                    <a:pt x="168" y="95"/>
                  </a:cubicBezTo>
                  <a:cubicBezTo>
                    <a:pt x="168" y="95"/>
                    <a:pt x="181" y="72"/>
                    <a:pt x="198" y="66"/>
                  </a:cubicBezTo>
                  <a:cubicBezTo>
                    <a:pt x="211" y="62"/>
                    <a:pt x="226" y="65"/>
                    <a:pt x="242" y="75"/>
                  </a:cubicBezTo>
                  <a:cubicBezTo>
                    <a:pt x="243" y="74"/>
                    <a:pt x="243" y="74"/>
                    <a:pt x="243" y="74"/>
                  </a:cubicBezTo>
                  <a:cubicBezTo>
                    <a:pt x="242" y="81"/>
                    <a:pt x="243" y="85"/>
                    <a:pt x="243" y="85"/>
                  </a:cubicBezTo>
                  <a:cubicBezTo>
                    <a:pt x="244" y="82"/>
                    <a:pt x="259" y="4"/>
                    <a:pt x="332" y="13"/>
                  </a:cubicBezTo>
                  <a:cubicBezTo>
                    <a:pt x="393" y="21"/>
                    <a:pt x="403" y="75"/>
                    <a:pt x="404" y="84"/>
                  </a:cubicBezTo>
                  <a:cubicBezTo>
                    <a:pt x="381" y="93"/>
                    <a:pt x="372" y="115"/>
                    <a:pt x="370" y="122"/>
                  </a:cubicBezTo>
                  <a:cubicBezTo>
                    <a:pt x="368" y="120"/>
                    <a:pt x="366" y="117"/>
                    <a:pt x="363" y="115"/>
                  </a:cubicBezTo>
                  <a:cubicBezTo>
                    <a:pt x="344" y="98"/>
                    <a:pt x="324" y="106"/>
                    <a:pt x="324" y="106"/>
                  </a:cubicBezTo>
                  <a:cubicBezTo>
                    <a:pt x="373" y="108"/>
                    <a:pt x="375" y="151"/>
                    <a:pt x="375" y="152"/>
                  </a:cubicBezTo>
                  <a:cubicBezTo>
                    <a:pt x="375" y="152"/>
                    <a:pt x="380" y="142"/>
                    <a:pt x="374" y="129"/>
                  </a:cubicBezTo>
                  <a:cubicBezTo>
                    <a:pt x="375" y="129"/>
                    <a:pt x="375" y="129"/>
                    <a:pt x="375" y="129"/>
                  </a:cubicBezTo>
                  <a:cubicBezTo>
                    <a:pt x="375" y="128"/>
                    <a:pt x="384" y="86"/>
                    <a:pt x="427" y="86"/>
                  </a:cubicBezTo>
                  <a:cubicBezTo>
                    <a:pt x="446" y="86"/>
                    <a:pt x="462" y="95"/>
                    <a:pt x="472" y="112"/>
                  </a:cubicBezTo>
                  <a:cubicBezTo>
                    <a:pt x="483" y="130"/>
                    <a:pt x="485" y="152"/>
                    <a:pt x="476" y="170"/>
                  </a:cubicBezTo>
                  <a:cubicBezTo>
                    <a:pt x="476" y="170"/>
                    <a:pt x="478" y="170"/>
                    <a:pt x="481" y="166"/>
                  </a:cubicBezTo>
                  <a:cubicBezTo>
                    <a:pt x="493" y="170"/>
                    <a:pt x="513" y="187"/>
                    <a:pt x="500" y="203"/>
                  </a:cubicBezTo>
                  <a:cubicBezTo>
                    <a:pt x="463" y="233"/>
                    <a:pt x="422" y="211"/>
                    <a:pt x="414" y="206"/>
                  </a:cubicBezTo>
                  <a:cubicBezTo>
                    <a:pt x="416" y="210"/>
                    <a:pt x="419" y="213"/>
                    <a:pt x="423" y="215"/>
                  </a:cubicBezTo>
                  <a:cubicBezTo>
                    <a:pt x="417" y="220"/>
                    <a:pt x="393" y="240"/>
                    <a:pt x="367" y="237"/>
                  </a:cubicBezTo>
                  <a:cubicBezTo>
                    <a:pt x="348" y="234"/>
                    <a:pt x="333" y="223"/>
                    <a:pt x="324" y="214"/>
                  </a:cubicBezTo>
                  <a:cubicBezTo>
                    <a:pt x="324" y="213"/>
                    <a:pt x="324" y="213"/>
                    <a:pt x="324" y="213"/>
                  </a:cubicBezTo>
                  <a:cubicBezTo>
                    <a:pt x="323" y="213"/>
                    <a:pt x="323" y="213"/>
                    <a:pt x="323" y="213"/>
                  </a:cubicBezTo>
                  <a:cubicBezTo>
                    <a:pt x="317" y="207"/>
                    <a:pt x="314" y="202"/>
                    <a:pt x="314" y="202"/>
                  </a:cubicBezTo>
                  <a:cubicBezTo>
                    <a:pt x="314" y="202"/>
                    <a:pt x="315" y="206"/>
                    <a:pt x="318" y="212"/>
                  </a:cubicBezTo>
                  <a:cubicBezTo>
                    <a:pt x="315" y="218"/>
                    <a:pt x="302" y="236"/>
                    <a:pt x="266" y="238"/>
                  </a:cubicBezTo>
                  <a:cubicBezTo>
                    <a:pt x="232" y="239"/>
                    <a:pt x="195" y="205"/>
                    <a:pt x="195" y="205"/>
                  </a:cubicBezTo>
                  <a:cubicBezTo>
                    <a:pt x="195" y="205"/>
                    <a:pt x="197" y="210"/>
                    <a:pt x="203" y="216"/>
                  </a:cubicBezTo>
                  <a:cubicBezTo>
                    <a:pt x="201" y="219"/>
                    <a:pt x="191" y="235"/>
                    <a:pt x="158" y="230"/>
                  </a:cubicBezTo>
                  <a:cubicBezTo>
                    <a:pt x="122" y="224"/>
                    <a:pt x="111" y="198"/>
                    <a:pt x="110" y="197"/>
                  </a:cubicBezTo>
                  <a:cubicBezTo>
                    <a:pt x="110" y="197"/>
                    <a:pt x="109" y="204"/>
                    <a:pt x="116" y="214"/>
                  </a:cubicBezTo>
                  <a:cubicBezTo>
                    <a:pt x="116" y="214"/>
                    <a:pt x="116" y="214"/>
                    <a:pt x="116" y="214"/>
                  </a:cubicBezTo>
                  <a:cubicBezTo>
                    <a:pt x="116" y="214"/>
                    <a:pt x="106" y="232"/>
                    <a:pt x="83" y="234"/>
                  </a:cubicBezTo>
                  <a:cubicBezTo>
                    <a:pt x="59" y="235"/>
                    <a:pt x="36" y="214"/>
                    <a:pt x="35" y="214"/>
                  </a:cubicBezTo>
                  <a:cubicBezTo>
                    <a:pt x="34" y="213"/>
                    <a:pt x="34" y="213"/>
                    <a:pt x="34" y="213"/>
                  </a:cubicBezTo>
                  <a:cubicBezTo>
                    <a:pt x="33" y="213"/>
                    <a:pt x="33" y="213"/>
                    <a:pt x="33" y="213"/>
                  </a:cubicBezTo>
                  <a:cubicBezTo>
                    <a:pt x="33" y="213"/>
                    <a:pt x="16" y="215"/>
                    <a:pt x="9" y="208"/>
                  </a:cubicBezTo>
                  <a:cubicBezTo>
                    <a:pt x="7" y="206"/>
                    <a:pt x="6" y="203"/>
                    <a:pt x="6" y="200"/>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11" name="组合 3210"/>
          <p:cNvGrpSpPr/>
          <p:nvPr/>
        </p:nvGrpSpPr>
        <p:grpSpPr>
          <a:xfrm>
            <a:off x="2736850" y="549276"/>
            <a:ext cx="1565275" cy="760413"/>
            <a:chOff x="2736850" y="549276"/>
            <a:chExt cx="1565275" cy="760413"/>
          </a:xfrm>
        </p:grpSpPr>
        <p:sp>
          <p:nvSpPr>
            <p:cNvPr id="3121" name="Freeform 3088"/>
            <p:cNvSpPr/>
            <p:nvPr/>
          </p:nvSpPr>
          <p:spPr bwMode="auto">
            <a:xfrm>
              <a:off x="2740025" y="561976"/>
              <a:ext cx="1544638" cy="720725"/>
            </a:xfrm>
            <a:custGeom>
              <a:avLst/>
              <a:gdLst>
                <a:gd name="T0" fmla="*/ 35 w 795"/>
                <a:gd name="T1" fmla="*/ 327 h 371"/>
                <a:gd name="T2" fmla="*/ 5 w 795"/>
                <a:gd name="T3" fmla="*/ 297 h 371"/>
                <a:gd name="T4" fmla="*/ 48 w 795"/>
                <a:gd name="T5" fmla="*/ 252 h 371"/>
                <a:gd name="T6" fmla="*/ 57 w 795"/>
                <a:gd name="T7" fmla="*/ 260 h 371"/>
                <a:gd name="T8" fmla="*/ 63 w 795"/>
                <a:gd name="T9" fmla="*/ 169 h 371"/>
                <a:gd name="T10" fmla="*/ 134 w 795"/>
                <a:gd name="T11" fmla="*/ 129 h 371"/>
                <a:gd name="T12" fmla="*/ 216 w 795"/>
                <a:gd name="T13" fmla="*/ 197 h 371"/>
                <a:gd name="T14" fmla="*/ 216 w 795"/>
                <a:gd name="T15" fmla="*/ 197 h 371"/>
                <a:gd name="T16" fmla="*/ 215 w 795"/>
                <a:gd name="T17" fmla="*/ 233 h 371"/>
                <a:gd name="T18" fmla="*/ 295 w 795"/>
                <a:gd name="T19" fmla="*/ 161 h 371"/>
                <a:gd name="T20" fmla="*/ 233 w 795"/>
                <a:gd name="T21" fmla="*/ 174 h 371"/>
                <a:gd name="T22" fmla="*/ 223 w 795"/>
                <a:gd name="T23" fmla="*/ 185 h 371"/>
                <a:gd name="T24" fmla="*/ 169 w 795"/>
                <a:gd name="T25" fmla="*/ 126 h 371"/>
                <a:gd name="T26" fmla="*/ 283 w 795"/>
                <a:gd name="T27" fmla="*/ 15 h 371"/>
                <a:gd name="T28" fmla="*/ 422 w 795"/>
                <a:gd name="T29" fmla="*/ 127 h 371"/>
                <a:gd name="T30" fmla="*/ 423 w 795"/>
                <a:gd name="T31" fmla="*/ 110 h 371"/>
                <a:gd name="T32" fmla="*/ 423 w 795"/>
                <a:gd name="T33" fmla="*/ 111 h 371"/>
                <a:gd name="T34" fmla="*/ 493 w 795"/>
                <a:gd name="T35" fmla="*/ 98 h 371"/>
                <a:gd name="T36" fmla="*/ 540 w 795"/>
                <a:gd name="T37" fmla="*/ 143 h 371"/>
                <a:gd name="T38" fmla="*/ 538 w 795"/>
                <a:gd name="T39" fmla="*/ 130 h 371"/>
                <a:gd name="T40" fmla="*/ 592 w 795"/>
                <a:gd name="T41" fmla="*/ 73 h 371"/>
                <a:gd name="T42" fmla="*/ 648 w 795"/>
                <a:gd name="T43" fmla="*/ 80 h 371"/>
                <a:gd name="T44" fmla="*/ 678 w 795"/>
                <a:gd name="T45" fmla="*/ 132 h 371"/>
                <a:gd name="T46" fmla="*/ 639 w 795"/>
                <a:gd name="T47" fmla="*/ 204 h 371"/>
                <a:gd name="T48" fmla="*/ 677 w 795"/>
                <a:gd name="T49" fmla="*/ 179 h 371"/>
                <a:gd name="T50" fmla="*/ 731 w 795"/>
                <a:gd name="T51" fmla="*/ 214 h 371"/>
                <a:gd name="T52" fmla="*/ 731 w 795"/>
                <a:gd name="T53" fmla="*/ 295 h 371"/>
                <a:gd name="T54" fmla="*/ 744 w 795"/>
                <a:gd name="T55" fmla="*/ 277 h 371"/>
                <a:gd name="T56" fmla="*/ 745 w 795"/>
                <a:gd name="T57" fmla="*/ 278 h 371"/>
                <a:gd name="T58" fmla="*/ 785 w 795"/>
                <a:gd name="T59" fmla="*/ 286 h 371"/>
                <a:gd name="T60" fmla="*/ 795 w 795"/>
                <a:gd name="T61" fmla="*/ 307 h 371"/>
                <a:gd name="T62" fmla="*/ 790 w 795"/>
                <a:gd name="T63" fmla="*/ 320 h 371"/>
                <a:gd name="T64" fmla="*/ 752 w 795"/>
                <a:gd name="T65" fmla="*/ 328 h 371"/>
                <a:gd name="T66" fmla="*/ 750 w 795"/>
                <a:gd name="T67" fmla="*/ 328 h 371"/>
                <a:gd name="T68" fmla="*/ 748 w 795"/>
                <a:gd name="T69" fmla="*/ 330 h 371"/>
                <a:gd name="T70" fmla="*/ 674 w 795"/>
                <a:gd name="T71" fmla="*/ 361 h 371"/>
                <a:gd name="T72" fmla="*/ 622 w 795"/>
                <a:gd name="T73" fmla="*/ 329 h 371"/>
                <a:gd name="T74" fmla="*/ 621 w 795"/>
                <a:gd name="T75" fmla="*/ 330 h 371"/>
                <a:gd name="T76" fmla="*/ 631 w 795"/>
                <a:gd name="T77" fmla="*/ 304 h 371"/>
                <a:gd name="T78" fmla="*/ 556 w 795"/>
                <a:gd name="T79" fmla="*/ 355 h 371"/>
                <a:gd name="T80" fmla="*/ 486 w 795"/>
                <a:gd name="T81" fmla="*/ 333 h 371"/>
                <a:gd name="T82" fmla="*/ 498 w 795"/>
                <a:gd name="T83" fmla="*/ 316 h 371"/>
                <a:gd name="T84" fmla="*/ 386 w 795"/>
                <a:gd name="T85" fmla="*/ 367 h 371"/>
                <a:gd name="T86" fmla="*/ 305 w 795"/>
                <a:gd name="T87" fmla="*/ 327 h 371"/>
                <a:gd name="T88" fmla="*/ 312 w 795"/>
                <a:gd name="T89" fmla="*/ 311 h 371"/>
                <a:gd name="T90" fmla="*/ 297 w 795"/>
                <a:gd name="T91" fmla="*/ 328 h 371"/>
                <a:gd name="T92" fmla="*/ 296 w 795"/>
                <a:gd name="T93" fmla="*/ 329 h 371"/>
                <a:gd name="T94" fmla="*/ 296 w 795"/>
                <a:gd name="T95" fmla="*/ 329 h 371"/>
                <a:gd name="T96" fmla="*/ 229 w 795"/>
                <a:gd name="T97" fmla="*/ 365 h 371"/>
                <a:gd name="T98" fmla="*/ 140 w 795"/>
                <a:gd name="T99" fmla="*/ 331 h 371"/>
                <a:gd name="T100" fmla="*/ 154 w 795"/>
                <a:gd name="T101" fmla="*/ 318 h 371"/>
                <a:gd name="T102" fmla="*/ 35 w 795"/>
                <a:gd name="T103" fmla="*/ 32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371">
                  <a:moveTo>
                    <a:pt x="35" y="327"/>
                  </a:moveTo>
                  <a:cubicBezTo>
                    <a:pt x="18" y="320"/>
                    <a:pt x="7" y="308"/>
                    <a:pt x="5" y="297"/>
                  </a:cubicBezTo>
                  <a:cubicBezTo>
                    <a:pt x="0" y="269"/>
                    <a:pt x="40" y="254"/>
                    <a:pt x="48" y="252"/>
                  </a:cubicBezTo>
                  <a:cubicBezTo>
                    <a:pt x="52" y="258"/>
                    <a:pt x="57" y="260"/>
                    <a:pt x="57" y="260"/>
                  </a:cubicBezTo>
                  <a:cubicBezTo>
                    <a:pt x="43" y="233"/>
                    <a:pt x="45" y="197"/>
                    <a:pt x="63" y="169"/>
                  </a:cubicBezTo>
                  <a:cubicBezTo>
                    <a:pt x="79" y="143"/>
                    <a:pt x="105" y="129"/>
                    <a:pt x="134" y="129"/>
                  </a:cubicBezTo>
                  <a:cubicBezTo>
                    <a:pt x="201" y="129"/>
                    <a:pt x="216" y="194"/>
                    <a:pt x="216" y="197"/>
                  </a:cubicBezTo>
                  <a:cubicBezTo>
                    <a:pt x="216" y="197"/>
                    <a:pt x="216" y="197"/>
                    <a:pt x="216" y="197"/>
                  </a:cubicBezTo>
                  <a:cubicBezTo>
                    <a:pt x="207" y="218"/>
                    <a:pt x="215" y="233"/>
                    <a:pt x="215" y="233"/>
                  </a:cubicBezTo>
                  <a:cubicBezTo>
                    <a:pt x="215" y="230"/>
                    <a:pt x="218" y="164"/>
                    <a:pt x="295" y="161"/>
                  </a:cubicBezTo>
                  <a:cubicBezTo>
                    <a:pt x="295" y="161"/>
                    <a:pt x="263" y="147"/>
                    <a:pt x="233" y="174"/>
                  </a:cubicBezTo>
                  <a:cubicBezTo>
                    <a:pt x="229" y="178"/>
                    <a:pt x="226" y="182"/>
                    <a:pt x="223" y="185"/>
                  </a:cubicBezTo>
                  <a:cubicBezTo>
                    <a:pt x="220" y="174"/>
                    <a:pt x="206" y="140"/>
                    <a:pt x="169" y="126"/>
                  </a:cubicBezTo>
                  <a:cubicBezTo>
                    <a:pt x="171" y="111"/>
                    <a:pt x="187" y="27"/>
                    <a:pt x="283" y="15"/>
                  </a:cubicBezTo>
                  <a:cubicBezTo>
                    <a:pt x="397" y="0"/>
                    <a:pt x="422" y="122"/>
                    <a:pt x="422" y="127"/>
                  </a:cubicBezTo>
                  <a:cubicBezTo>
                    <a:pt x="422" y="127"/>
                    <a:pt x="424" y="121"/>
                    <a:pt x="423" y="110"/>
                  </a:cubicBezTo>
                  <a:cubicBezTo>
                    <a:pt x="423" y="111"/>
                    <a:pt x="423" y="111"/>
                    <a:pt x="423" y="111"/>
                  </a:cubicBezTo>
                  <a:cubicBezTo>
                    <a:pt x="450" y="96"/>
                    <a:pt x="473" y="91"/>
                    <a:pt x="493" y="98"/>
                  </a:cubicBezTo>
                  <a:cubicBezTo>
                    <a:pt x="520" y="107"/>
                    <a:pt x="540" y="143"/>
                    <a:pt x="540" y="143"/>
                  </a:cubicBezTo>
                  <a:cubicBezTo>
                    <a:pt x="540" y="143"/>
                    <a:pt x="540" y="137"/>
                    <a:pt x="538" y="130"/>
                  </a:cubicBezTo>
                  <a:cubicBezTo>
                    <a:pt x="540" y="119"/>
                    <a:pt x="549" y="87"/>
                    <a:pt x="592" y="73"/>
                  </a:cubicBezTo>
                  <a:cubicBezTo>
                    <a:pt x="610" y="67"/>
                    <a:pt x="631" y="69"/>
                    <a:pt x="648" y="80"/>
                  </a:cubicBezTo>
                  <a:cubicBezTo>
                    <a:pt x="660" y="87"/>
                    <a:pt x="675" y="103"/>
                    <a:pt x="678" y="132"/>
                  </a:cubicBezTo>
                  <a:cubicBezTo>
                    <a:pt x="683" y="185"/>
                    <a:pt x="641" y="203"/>
                    <a:pt x="639" y="204"/>
                  </a:cubicBezTo>
                  <a:cubicBezTo>
                    <a:pt x="639" y="204"/>
                    <a:pt x="663" y="202"/>
                    <a:pt x="677" y="179"/>
                  </a:cubicBezTo>
                  <a:cubicBezTo>
                    <a:pt x="684" y="179"/>
                    <a:pt x="712" y="178"/>
                    <a:pt x="731" y="214"/>
                  </a:cubicBezTo>
                  <a:cubicBezTo>
                    <a:pt x="752" y="255"/>
                    <a:pt x="731" y="295"/>
                    <a:pt x="731" y="295"/>
                  </a:cubicBezTo>
                  <a:cubicBezTo>
                    <a:pt x="731" y="295"/>
                    <a:pt x="739" y="290"/>
                    <a:pt x="744" y="277"/>
                  </a:cubicBezTo>
                  <a:cubicBezTo>
                    <a:pt x="745" y="278"/>
                    <a:pt x="745" y="278"/>
                    <a:pt x="745" y="278"/>
                  </a:cubicBezTo>
                  <a:cubicBezTo>
                    <a:pt x="745" y="278"/>
                    <a:pt x="771" y="274"/>
                    <a:pt x="785" y="286"/>
                  </a:cubicBezTo>
                  <a:cubicBezTo>
                    <a:pt x="791" y="291"/>
                    <a:pt x="794" y="298"/>
                    <a:pt x="795" y="307"/>
                  </a:cubicBezTo>
                  <a:cubicBezTo>
                    <a:pt x="795" y="312"/>
                    <a:pt x="793" y="317"/>
                    <a:pt x="790" y="320"/>
                  </a:cubicBezTo>
                  <a:cubicBezTo>
                    <a:pt x="778" y="331"/>
                    <a:pt x="752" y="328"/>
                    <a:pt x="752" y="328"/>
                  </a:cubicBezTo>
                  <a:cubicBezTo>
                    <a:pt x="750" y="328"/>
                    <a:pt x="750" y="328"/>
                    <a:pt x="750" y="328"/>
                  </a:cubicBezTo>
                  <a:cubicBezTo>
                    <a:pt x="748" y="330"/>
                    <a:pt x="748" y="330"/>
                    <a:pt x="748" y="330"/>
                  </a:cubicBezTo>
                  <a:cubicBezTo>
                    <a:pt x="748" y="330"/>
                    <a:pt x="711" y="364"/>
                    <a:pt x="674" y="361"/>
                  </a:cubicBezTo>
                  <a:cubicBezTo>
                    <a:pt x="637" y="358"/>
                    <a:pt x="623" y="331"/>
                    <a:pt x="622" y="329"/>
                  </a:cubicBezTo>
                  <a:cubicBezTo>
                    <a:pt x="621" y="330"/>
                    <a:pt x="621" y="330"/>
                    <a:pt x="621" y="330"/>
                  </a:cubicBezTo>
                  <a:cubicBezTo>
                    <a:pt x="633" y="315"/>
                    <a:pt x="631" y="304"/>
                    <a:pt x="631" y="304"/>
                  </a:cubicBezTo>
                  <a:cubicBezTo>
                    <a:pt x="630" y="305"/>
                    <a:pt x="612" y="346"/>
                    <a:pt x="556" y="355"/>
                  </a:cubicBezTo>
                  <a:cubicBezTo>
                    <a:pt x="504" y="362"/>
                    <a:pt x="488" y="338"/>
                    <a:pt x="486" y="333"/>
                  </a:cubicBezTo>
                  <a:cubicBezTo>
                    <a:pt x="494" y="323"/>
                    <a:pt x="498" y="316"/>
                    <a:pt x="498" y="316"/>
                  </a:cubicBezTo>
                  <a:cubicBezTo>
                    <a:pt x="498" y="316"/>
                    <a:pt x="440" y="369"/>
                    <a:pt x="386" y="367"/>
                  </a:cubicBezTo>
                  <a:cubicBezTo>
                    <a:pt x="329" y="364"/>
                    <a:pt x="310" y="336"/>
                    <a:pt x="305" y="327"/>
                  </a:cubicBezTo>
                  <a:cubicBezTo>
                    <a:pt x="310" y="318"/>
                    <a:pt x="312" y="311"/>
                    <a:pt x="312" y="311"/>
                  </a:cubicBezTo>
                  <a:cubicBezTo>
                    <a:pt x="312" y="311"/>
                    <a:pt x="306" y="319"/>
                    <a:pt x="297" y="328"/>
                  </a:cubicBezTo>
                  <a:cubicBezTo>
                    <a:pt x="296" y="329"/>
                    <a:pt x="296" y="329"/>
                    <a:pt x="296" y="329"/>
                  </a:cubicBezTo>
                  <a:cubicBezTo>
                    <a:pt x="296" y="329"/>
                    <a:pt x="296" y="329"/>
                    <a:pt x="296" y="329"/>
                  </a:cubicBezTo>
                  <a:cubicBezTo>
                    <a:pt x="281" y="343"/>
                    <a:pt x="257" y="362"/>
                    <a:pt x="229" y="365"/>
                  </a:cubicBezTo>
                  <a:cubicBezTo>
                    <a:pt x="185" y="371"/>
                    <a:pt x="147" y="337"/>
                    <a:pt x="140" y="331"/>
                  </a:cubicBezTo>
                  <a:cubicBezTo>
                    <a:pt x="149" y="324"/>
                    <a:pt x="154" y="318"/>
                    <a:pt x="154" y="318"/>
                  </a:cubicBezTo>
                  <a:cubicBezTo>
                    <a:pt x="114" y="343"/>
                    <a:pt x="62" y="339"/>
                    <a:pt x="35" y="32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3089"/>
            <p:cNvSpPr/>
            <p:nvPr/>
          </p:nvSpPr>
          <p:spPr bwMode="auto">
            <a:xfrm>
              <a:off x="2740025" y="877888"/>
              <a:ext cx="1231900" cy="404813"/>
            </a:xfrm>
            <a:custGeom>
              <a:avLst/>
              <a:gdLst>
                <a:gd name="T0" fmla="*/ 631 w 634"/>
                <a:gd name="T1" fmla="*/ 145 h 208"/>
                <a:gd name="T2" fmla="*/ 634 w 634"/>
                <a:gd name="T3" fmla="*/ 129 h 208"/>
                <a:gd name="T4" fmla="*/ 560 w 634"/>
                <a:gd name="T5" fmla="*/ 159 h 208"/>
                <a:gd name="T6" fmla="*/ 494 w 634"/>
                <a:gd name="T7" fmla="*/ 125 h 208"/>
                <a:gd name="T8" fmla="*/ 381 w 634"/>
                <a:gd name="T9" fmla="*/ 182 h 208"/>
                <a:gd name="T10" fmla="*/ 309 w 634"/>
                <a:gd name="T11" fmla="*/ 135 h 208"/>
                <a:gd name="T12" fmla="*/ 223 w 634"/>
                <a:gd name="T13" fmla="*/ 183 h 208"/>
                <a:gd name="T14" fmla="*/ 158 w 634"/>
                <a:gd name="T15" fmla="*/ 110 h 208"/>
                <a:gd name="T16" fmla="*/ 83 w 634"/>
                <a:gd name="T17" fmla="*/ 95 h 208"/>
                <a:gd name="T18" fmla="*/ 67 w 634"/>
                <a:gd name="T19" fmla="*/ 0 h 208"/>
                <a:gd name="T20" fmla="*/ 63 w 634"/>
                <a:gd name="T21" fmla="*/ 6 h 208"/>
                <a:gd name="T22" fmla="*/ 57 w 634"/>
                <a:gd name="T23" fmla="*/ 97 h 208"/>
                <a:gd name="T24" fmla="*/ 48 w 634"/>
                <a:gd name="T25" fmla="*/ 89 h 208"/>
                <a:gd name="T26" fmla="*/ 5 w 634"/>
                <a:gd name="T27" fmla="*/ 134 h 208"/>
                <a:gd name="T28" fmla="*/ 35 w 634"/>
                <a:gd name="T29" fmla="*/ 164 h 208"/>
                <a:gd name="T30" fmla="*/ 154 w 634"/>
                <a:gd name="T31" fmla="*/ 155 h 208"/>
                <a:gd name="T32" fmla="*/ 140 w 634"/>
                <a:gd name="T33" fmla="*/ 168 h 208"/>
                <a:gd name="T34" fmla="*/ 229 w 634"/>
                <a:gd name="T35" fmla="*/ 202 h 208"/>
                <a:gd name="T36" fmla="*/ 296 w 634"/>
                <a:gd name="T37" fmla="*/ 166 h 208"/>
                <a:gd name="T38" fmla="*/ 296 w 634"/>
                <a:gd name="T39" fmla="*/ 166 h 208"/>
                <a:gd name="T40" fmla="*/ 297 w 634"/>
                <a:gd name="T41" fmla="*/ 165 h 208"/>
                <a:gd name="T42" fmla="*/ 312 w 634"/>
                <a:gd name="T43" fmla="*/ 148 h 208"/>
                <a:gd name="T44" fmla="*/ 305 w 634"/>
                <a:gd name="T45" fmla="*/ 164 h 208"/>
                <a:gd name="T46" fmla="*/ 386 w 634"/>
                <a:gd name="T47" fmla="*/ 204 h 208"/>
                <a:gd name="T48" fmla="*/ 498 w 634"/>
                <a:gd name="T49" fmla="*/ 153 h 208"/>
                <a:gd name="T50" fmla="*/ 486 w 634"/>
                <a:gd name="T51" fmla="*/ 170 h 208"/>
                <a:gd name="T52" fmla="*/ 556 w 634"/>
                <a:gd name="T53" fmla="*/ 192 h 208"/>
                <a:gd name="T54" fmla="*/ 631 w 634"/>
                <a:gd name="T55" fmla="*/ 141 h 208"/>
                <a:gd name="T56" fmla="*/ 631 w 634"/>
                <a:gd name="T57" fmla="*/ 1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4" h="208">
                  <a:moveTo>
                    <a:pt x="631" y="145"/>
                  </a:moveTo>
                  <a:cubicBezTo>
                    <a:pt x="633" y="136"/>
                    <a:pt x="634" y="129"/>
                    <a:pt x="634" y="129"/>
                  </a:cubicBezTo>
                  <a:cubicBezTo>
                    <a:pt x="634" y="129"/>
                    <a:pt x="613" y="158"/>
                    <a:pt x="560" y="159"/>
                  </a:cubicBezTo>
                  <a:cubicBezTo>
                    <a:pt x="507" y="160"/>
                    <a:pt x="494" y="125"/>
                    <a:pt x="494" y="125"/>
                  </a:cubicBezTo>
                  <a:cubicBezTo>
                    <a:pt x="494" y="125"/>
                    <a:pt x="441" y="181"/>
                    <a:pt x="381" y="182"/>
                  </a:cubicBezTo>
                  <a:cubicBezTo>
                    <a:pt x="321" y="183"/>
                    <a:pt x="309" y="135"/>
                    <a:pt x="309" y="135"/>
                  </a:cubicBezTo>
                  <a:cubicBezTo>
                    <a:pt x="309" y="135"/>
                    <a:pt x="287" y="194"/>
                    <a:pt x="223" y="183"/>
                  </a:cubicBezTo>
                  <a:cubicBezTo>
                    <a:pt x="149" y="171"/>
                    <a:pt x="158" y="110"/>
                    <a:pt x="158" y="110"/>
                  </a:cubicBezTo>
                  <a:cubicBezTo>
                    <a:pt x="158" y="110"/>
                    <a:pt x="123" y="129"/>
                    <a:pt x="83" y="95"/>
                  </a:cubicBezTo>
                  <a:cubicBezTo>
                    <a:pt x="49" y="66"/>
                    <a:pt x="61" y="19"/>
                    <a:pt x="67" y="0"/>
                  </a:cubicBezTo>
                  <a:cubicBezTo>
                    <a:pt x="65" y="2"/>
                    <a:pt x="64" y="4"/>
                    <a:pt x="63" y="6"/>
                  </a:cubicBezTo>
                  <a:cubicBezTo>
                    <a:pt x="45" y="34"/>
                    <a:pt x="43" y="70"/>
                    <a:pt x="57" y="97"/>
                  </a:cubicBezTo>
                  <a:cubicBezTo>
                    <a:pt x="57" y="97"/>
                    <a:pt x="52" y="95"/>
                    <a:pt x="48" y="89"/>
                  </a:cubicBezTo>
                  <a:cubicBezTo>
                    <a:pt x="40" y="91"/>
                    <a:pt x="0" y="106"/>
                    <a:pt x="5" y="134"/>
                  </a:cubicBezTo>
                  <a:cubicBezTo>
                    <a:pt x="7" y="145"/>
                    <a:pt x="18" y="156"/>
                    <a:pt x="35" y="164"/>
                  </a:cubicBezTo>
                  <a:cubicBezTo>
                    <a:pt x="67" y="179"/>
                    <a:pt x="114" y="180"/>
                    <a:pt x="154" y="155"/>
                  </a:cubicBezTo>
                  <a:cubicBezTo>
                    <a:pt x="154" y="155"/>
                    <a:pt x="149" y="161"/>
                    <a:pt x="140" y="168"/>
                  </a:cubicBezTo>
                  <a:cubicBezTo>
                    <a:pt x="147" y="174"/>
                    <a:pt x="185" y="208"/>
                    <a:pt x="229" y="202"/>
                  </a:cubicBezTo>
                  <a:cubicBezTo>
                    <a:pt x="257" y="199"/>
                    <a:pt x="281" y="180"/>
                    <a:pt x="296" y="166"/>
                  </a:cubicBezTo>
                  <a:cubicBezTo>
                    <a:pt x="296" y="166"/>
                    <a:pt x="296" y="166"/>
                    <a:pt x="296" y="166"/>
                  </a:cubicBezTo>
                  <a:cubicBezTo>
                    <a:pt x="297" y="165"/>
                    <a:pt x="297" y="165"/>
                    <a:pt x="297" y="165"/>
                  </a:cubicBezTo>
                  <a:cubicBezTo>
                    <a:pt x="306" y="156"/>
                    <a:pt x="312" y="148"/>
                    <a:pt x="312" y="148"/>
                  </a:cubicBezTo>
                  <a:cubicBezTo>
                    <a:pt x="312" y="148"/>
                    <a:pt x="310" y="155"/>
                    <a:pt x="305" y="164"/>
                  </a:cubicBezTo>
                  <a:cubicBezTo>
                    <a:pt x="310" y="173"/>
                    <a:pt x="329" y="201"/>
                    <a:pt x="386" y="204"/>
                  </a:cubicBezTo>
                  <a:cubicBezTo>
                    <a:pt x="440" y="206"/>
                    <a:pt x="498" y="153"/>
                    <a:pt x="498" y="153"/>
                  </a:cubicBezTo>
                  <a:cubicBezTo>
                    <a:pt x="498" y="153"/>
                    <a:pt x="494" y="160"/>
                    <a:pt x="486" y="170"/>
                  </a:cubicBezTo>
                  <a:cubicBezTo>
                    <a:pt x="488" y="175"/>
                    <a:pt x="504" y="199"/>
                    <a:pt x="556" y="192"/>
                  </a:cubicBezTo>
                  <a:cubicBezTo>
                    <a:pt x="612" y="183"/>
                    <a:pt x="630" y="142"/>
                    <a:pt x="631" y="141"/>
                  </a:cubicBezTo>
                  <a:cubicBezTo>
                    <a:pt x="631" y="141"/>
                    <a:pt x="631" y="142"/>
                    <a:pt x="631" y="145"/>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3090"/>
            <p:cNvSpPr/>
            <p:nvPr/>
          </p:nvSpPr>
          <p:spPr bwMode="auto">
            <a:xfrm>
              <a:off x="3946525" y="1106488"/>
              <a:ext cx="338138" cy="161925"/>
            </a:xfrm>
            <a:custGeom>
              <a:avLst/>
              <a:gdLst>
                <a:gd name="T0" fmla="*/ 164 w 174"/>
                <a:gd name="T1" fmla="*/ 6 h 84"/>
                <a:gd name="T2" fmla="*/ 154 w 174"/>
                <a:gd name="T3" fmla="*/ 0 h 84"/>
                <a:gd name="T4" fmla="*/ 151 w 174"/>
                <a:gd name="T5" fmla="*/ 30 h 84"/>
                <a:gd name="T6" fmla="*/ 114 w 174"/>
                <a:gd name="T7" fmla="*/ 25 h 84"/>
                <a:gd name="T8" fmla="*/ 68 w 174"/>
                <a:gd name="T9" fmla="*/ 60 h 84"/>
                <a:gd name="T10" fmla="*/ 7 w 174"/>
                <a:gd name="T11" fmla="*/ 38 h 84"/>
                <a:gd name="T12" fmla="*/ 0 w 174"/>
                <a:gd name="T13" fmla="*/ 50 h 84"/>
                <a:gd name="T14" fmla="*/ 1 w 174"/>
                <a:gd name="T15" fmla="*/ 49 h 84"/>
                <a:gd name="T16" fmla="*/ 53 w 174"/>
                <a:gd name="T17" fmla="*/ 81 h 84"/>
                <a:gd name="T18" fmla="*/ 127 w 174"/>
                <a:gd name="T19" fmla="*/ 50 h 84"/>
                <a:gd name="T20" fmla="*/ 129 w 174"/>
                <a:gd name="T21" fmla="*/ 48 h 84"/>
                <a:gd name="T22" fmla="*/ 131 w 174"/>
                <a:gd name="T23" fmla="*/ 48 h 84"/>
                <a:gd name="T24" fmla="*/ 169 w 174"/>
                <a:gd name="T25" fmla="*/ 40 h 84"/>
                <a:gd name="T26" fmla="*/ 174 w 174"/>
                <a:gd name="T27" fmla="*/ 27 h 84"/>
                <a:gd name="T28" fmla="*/ 164 w 174"/>
                <a:gd name="T2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84">
                  <a:moveTo>
                    <a:pt x="164" y="6"/>
                  </a:moveTo>
                  <a:cubicBezTo>
                    <a:pt x="161" y="4"/>
                    <a:pt x="158" y="2"/>
                    <a:pt x="154" y="0"/>
                  </a:cubicBezTo>
                  <a:cubicBezTo>
                    <a:pt x="161" y="8"/>
                    <a:pt x="166" y="21"/>
                    <a:pt x="151" y="30"/>
                  </a:cubicBezTo>
                  <a:cubicBezTo>
                    <a:pt x="134" y="40"/>
                    <a:pt x="114" y="25"/>
                    <a:pt x="114" y="25"/>
                  </a:cubicBezTo>
                  <a:cubicBezTo>
                    <a:pt x="114" y="25"/>
                    <a:pt x="119" y="50"/>
                    <a:pt x="68" y="60"/>
                  </a:cubicBezTo>
                  <a:cubicBezTo>
                    <a:pt x="23" y="68"/>
                    <a:pt x="10" y="44"/>
                    <a:pt x="7" y="38"/>
                  </a:cubicBezTo>
                  <a:cubicBezTo>
                    <a:pt x="6" y="41"/>
                    <a:pt x="4" y="45"/>
                    <a:pt x="0" y="50"/>
                  </a:cubicBezTo>
                  <a:cubicBezTo>
                    <a:pt x="1" y="49"/>
                    <a:pt x="1" y="49"/>
                    <a:pt x="1" y="49"/>
                  </a:cubicBezTo>
                  <a:cubicBezTo>
                    <a:pt x="2" y="51"/>
                    <a:pt x="16" y="78"/>
                    <a:pt x="53" y="81"/>
                  </a:cubicBezTo>
                  <a:cubicBezTo>
                    <a:pt x="90" y="84"/>
                    <a:pt x="127" y="50"/>
                    <a:pt x="127" y="50"/>
                  </a:cubicBezTo>
                  <a:cubicBezTo>
                    <a:pt x="129" y="48"/>
                    <a:pt x="129" y="48"/>
                    <a:pt x="129" y="48"/>
                  </a:cubicBezTo>
                  <a:cubicBezTo>
                    <a:pt x="131" y="48"/>
                    <a:pt x="131" y="48"/>
                    <a:pt x="131" y="48"/>
                  </a:cubicBezTo>
                  <a:cubicBezTo>
                    <a:pt x="131" y="48"/>
                    <a:pt x="157" y="51"/>
                    <a:pt x="169" y="40"/>
                  </a:cubicBezTo>
                  <a:cubicBezTo>
                    <a:pt x="172" y="37"/>
                    <a:pt x="174" y="32"/>
                    <a:pt x="174" y="27"/>
                  </a:cubicBezTo>
                  <a:cubicBezTo>
                    <a:pt x="173" y="18"/>
                    <a:pt x="170" y="11"/>
                    <a:pt x="164" y="6"/>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4" name="Freeform 3091"/>
            <p:cNvSpPr/>
            <p:nvPr/>
          </p:nvSpPr>
          <p:spPr bwMode="auto">
            <a:xfrm>
              <a:off x="3062288" y="614363"/>
              <a:ext cx="212725" cy="330200"/>
            </a:xfrm>
            <a:custGeom>
              <a:avLst/>
              <a:gdLst>
                <a:gd name="T0" fmla="*/ 54 w 109"/>
                <a:gd name="T1" fmla="*/ 170 h 170"/>
                <a:gd name="T2" fmla="*/ 109 w 109"/>
                <a:gd name="T3" fmla="*/ 134 h 170"/>
                <a:gd name="T4" fmla="*/ 33 w 109"/>
                <a:gd name="T5" fmla="*/ 94 h 170"/>
                <a:gd name="T6" fmla="*/ 60 w 109"/>
                <a:gd name="T7" fmla="*/ 0 h 170"/>
                <a:gd name="T8" fmla="*/ 1 w 109"/>
                <a:gd name="T9" fmla="*/ 100 h 170"/>
                <a:gd name="T10" fmla="*/ 54 w 109"/>
                <a:gd name="T11" fmla="*/ 170 h 170"/>
              </a:gdLst>
              <a:ahLst/>
              <a:cxnLst>
                <a:cxn ang="0">
                  <a:pos x="T0" y="T1"/>
                </a:cxn>
                <a:cxn ang="0">
                  <a:pos x="T2" y="T3"/>
                </a:cxn>
                <a:cxn ang="0">
                  <a:pos x="T4" y="T5"/>
                </a:cxn>
                <a:cxn ang="0">
                  <a:pos x="T6" y="T7"/>
                </a:cxn>
                <a:cxn ang="0">
                  <a:pos x="T8" y="T9"/>
                </a:cxn>
                <a:cxn ang="0">
                  <a:pos x="T10" y="T11"/>
                </a:cxn>
              </a:cxnLst>
              <a:rect l="0" t="0" r="r" b="b"/>
              <a:pathLst>
                <a:path w="109" h="170">
                  <a:moveTo>
                    <a:pt x="54" y="170"/>
                  </a:moveTo>
                  <a:cubicBezTo>
                    <a:pt x="54" y="170"/>
                    <a:pt x="78" y="140"/>
                    <a:pt x="109" y="134"/>
                  </a:cubicBezTo>
                  <a:cubicBezTo>
                    <a:pt x="109" y="134"/>
                    <a:pt x="47" y="142"/>
                    <a:pt x="33" y="94"/>
                  </a:cubicBezTo>
                  <a:cubicBezTo>
                    <a:pt x="19" y="45"/>
                    <a:pt x="60" y="0"/>
                    <a:pt x="60" y="0"/>
                  </a:cubicBezTo>
                  <a:cubicBezTo>
                    <a:pt x="60" y="0"/>
                    <a:pt x="0" y="37"/>
                    <a:pt x="1" y="100"/>
                  </a:cubicBezTo>
                  <a:cubicBezTo>
                    <a:pt x="1" y="100"/>
                    <a:pt x="51" y="128"/>
                    <a:pt x="54" y="170"/>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5" name="Freeform 3092"/>
            <p:cNvSpPr/>
            <p:nvPr/>
          </p:nvSpPr>
          <p:spPr bwMode="auto">
            <a:xfrm>
              <a:off x="3919538" y="731838"/>
              <a:ext cx="198438" cy="265113"/>
            </a:xfrm>
            <a:custGeom>
              <a:avLst/>
              <a:gdLst>
                <a:gd name="T0" fmla="*/ 60 w 102"/>
                <a:gd name="T1" fmla="*/ 97 h 136"/>
                <a:gd name="T2" fmla="*/ 55 w 102"/>
                <a:gd name="T3" fmla="*/ 0 h 136"/>
                <a:gd name="T4" fmla="*/ 51 w 102"/>
                <a:gd name="T5" fmla="*/ 81 h 136"/>
                <a:gd name="T6" fmla="*/ 0 w 102"/>
                <a:gd name="T7" fmla="*/ 109 h 136"/>
                <a:gd name="T8" fmla="*/ 60 w 102"/>
                <a:gd name="T9" fmla="*/ 97 h 136"/>
              </a:gdLst>
              <a:ahLst/>
              <a:cxnLst>
                <a:cxn ang="0">
                  <a:pos x="T0" y="T1"/>
                </a:cxn>
                <a:cxn ang="0">
                  <a:pos x="T2" y="T3"/>
                </a:cxn>
                <a:cxn ang="0">
                  <a:pos x="T4" y="T5"/>
                </a:cxn>
                <a:cxn ang="0">
                  <a:pos x="T6" y="T7"/>
                </a:cxn>
                <a:cxn ang="0">
                  <a:pos x="T8" y="T9"/>
                </a:cxn>
              </a:cxnLst>
              <a:rect l="0" t="0" r="r" b="b"/>
              <a:pathLst>
                <a:path w="102" h="136">
                  <a:moveTo>
                    <a:pt x="60" y="97"/>
                  </a:moveTo>
                  <a:cubicBezTo>
                    <a:pt x="102" y="58"/>
                    <a:pt x="55" y="0"/>
                    <a:pt x="55" y="0"/>
                  </a:cubicBezTo>
                  <a:cubicBezTo>
                    <a:pt x="55" y="0"/>
                    <a:pt x="74" y="58"/>
                    <a:pt x="51" y="81"/>
                  </a:cubicBezTo>
                  <a:cubicBezTo>
                    <a:pt x="21" y="111"/>
                    <a:pt x="0" y="109"/>
                    <a:pt x="0" y="109"/>
                  </a:cubicBezTo>
                  <a:cubicBezTo>
                    <a:pt x="0" y="109"/>
                    <a:pt x="19" y="136"/>
                    <a:pt x="60" y="97"/>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6" name="Freeform 3093"/>
            <p:cNvSpPr>
              <a:spLocks noEditPoints="1"/>
            </p:cNvSpPr>
            <p:nvPr/>
          </p:nvSpPr>
          <p:spPr bwMode="auto">
            <a:xfrm>
              <a:off x="2736850" y="549276"/>
              <a:ext cx="1565275" cy="760413"/>
            </a:xfrm>
            <a:custGeom>
              <a:avLst/>
              <a:gdLst>
                <a:gd name="T0" fmla="*/ 749 w 806"/>
                <a:gd name="T1" fmla="*/ 274 h 391"/>
                <a:gd name="T2" fmla="*/ 684 w 806"/>
                <a:gd name="T3" fmla="*/ 177 h 391"/>
                <a:gd name="T4" fmla="*/ 655 w 806"/>
                <a:gd name="T5" fmla="*/ 78 h 391"/>
                <a:gd name="T6" fmla="*/ 534 w 806"/>
                <a:gd name="T7" fmla="*/ 122 h 391"/>
                <a:gd name="T8" fmla="*/ 424 w 806"/>
                <a:gd name="T9" fmla="*/ 107 h 391"/>
                <a:gd name="T10" fmla="*/ 285 w 806"/>
                <a:gd name="T11" fmla="*/ 8 h 391"/>
                <a:gd name="T12" fmla="*/ 136 w 806"/>
                <a:gd name="T13" fmla="*/ 125 h 391"/>
                <a:gd name="T14" fmla="*/ 41 w 806"/>
                <a:gd name="T15" fmla="*/ 221 h 391"/>
                <a:gd name="T16" fmla="*/ 6 w 806"/>
                <a:gd name="T17" fmla="*/ 309 h 391"/>
                <a:gd name="T18" fmla="*/ 233 w 806"/>
                <a:gd name="T19" fmla="*/ 383 h 391"/>
                <a:gd name="T20" fmla="*/ 389 w 806"/>
                <a:gd name="T21" fmla="*/ 385 h 391"/>
                <a:gd name="T22" fmla="*/ 559 w 806"/>
                <a:gd name="T23" fmla="*/ 370 h 391"/>
                <a:gd name="T24" fmla="*/ 617 w 806"/>
                <a:gd name="T25" fmla="*/ 342 h 391"/>
                <a:gd name="T26" fmla="*/ 755 w 806"/>
                <a:gd name="T27" fmla="*/ 344 h 391"/>
                <a:gd name="T28" fmla="*/ 806 w 806"/>
                <a:gd name="T29" fmla="*/ 313 h 391"/>
                <a:gd name="T30" fmla="*/ 792 w 806"/>
                <a:gd name="T31" fmla="*/ 326 h 391"/>
                <a:gd name="T32" fmla="*/ 752 w 806"/>
                <a:gd name="T33" fmla="*/ 334 h 391"/>
                <a:gd name="T34" fmla="*/ 676 w 806"/>
                <a:gd name="T35" fmla="*/ 367 h 391"/>
                <a:gd name="T36" fmla="*/ 623 w 806"/>
                <a:gd name="T37" fmla="*/ 336 h 391"/>
                <a:gd name="T38" fmla="*/ 558 w 806"/>
                <a:gd name="T39" fmla="*/ 361 h 391"/>
                <a:gd name="T40" fmla="*/ 500 w 806"/>
                <a:gd name="T41" fmla="*/ 322 h 391"/>
                <a:gd name="T42" fmla="*/ 307 w 806"/>
                <a:gd name="T43" fmla="*/ 333 h 391"/>
                <a:gd name="T44" fmla="*/ 299 w 806"/>
                <a:gd name="T45" fmla="*/ 334 h 391"/>
                <a:gd name="T46" fmla="*/ 298 w 806"/>
                <a:gd name="T47" fmla="*/ 335 h 391"/>
                <a:gd name="T48" fmla="*/ 143 w 806"/>
                <a:gd name="T49" fmla="*/ 338 h 391"/>
                <a:gd name="T50" fmla="*/ 21 w 806"/>
                <a:gd name="T51" fmla="*/ 319 h 391"/>
                <a:gd name="T52" fmla="*/ 59 w 806"/>
                <a:gd name="T53" fmla="*/ 266 h 391"/>
                <a:gd name="T54" fmla="*/ 136 w 806"/>
                <a:gd name="T55" fmla="*/ 135 h 391"/>
                <a:gd name="T56" fmla="*/ 218 w 806"/>
                <a:gd name="T57" fmla="*/ 203 h 391"/>
                <a:gd name="T58" fmla="*/ 297 w 806"/>
                <a:gd name="T59" fmla="*/ 167 h 391"/>
                <a:gd name="T60" fmla="*/ 225 w 806"/>
                <a:gd name="T61" fmla="*/ 191 h 391"/>
                <a:gd name="T62" fmla="*/ 285 w 806"/>
                <a:gd name="T63" fmla="*/ 21 h 391"/>
                <a:gd name="T64" fmla="*/ 425 w 806"/>
                <a:gd name="T65" fmla="*/ 116 h 391"/>
                <a:gd name="T66" fmla="*/ 495 w 806"/>
                <a:gd name="T67" fmla="*/ 104 h 391"/>
                <a:gd name="T68" fmla="*/ 540 w 806"/>
                <a:gd name="T69" fmla="*/ 136 h 391"/>
                <a:gd name="T70" fmla="*/ 650 w 806"/>
                <a:gd name="T71" fmla="*/ 86 h 391"/>
                <a:gd name="T72" fmla="*/ 641 w 806"/>
                <a:gd name="T73" fmla="*/ 210 h 391"/>
                <a:gd name="T74" fmla="*/ 736 w 806"/>
                <a:gd name="T75" fmla="*/ 223 h 391"/>
                <a:gd name="T76" fmla="*/ 746 w 806"/>
                <a:gd name="T77" fmla="*/ 283 h 391"/>
                <a:gd name="T78" fmla="*/ 787 w 806"/>
                <a:gd name="T79" fmla="*/ 292 h 391"/>
                <a:gd name="T80" fmla="*/ 792 w 806"/>
                <a:gd name="T81" fmla="*/ 32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 h="391">
                  <a:moveTo>
                    <a:pt x="793" y="285"/>
                  </a:moveTo>
                  <a:cubicBezTo>
                    <a:pt x="779" y="273"/>
                    <a:pt x="758" y="273"/>
                    <a:pt x="749" y="274"/>
                  </a:cubicBezTo>
                  <a:cubicBezTo>
                    <a:pt x="749" y="273"/>
                    <a:pt x="749" y="273"/>
                    <a:pt x="750" y="272"/>
                  </a:cubicBezTo>
                  <a:cubicBezTo>
                    <a:pt x="754" y="252"/>
                    <a:pt x="754" y="176"/>
                    <a:pt x="684" y="177"/>
                  </a:cubicBezTo>
                  <a:cubicBezTo>
                    <a:pt x="688" y="167"/>
                    <a:pt x="690" y="154"/>
                    <a:pt x="689" y="137"/>
                  </a:cubicBezTo>
                  <a:cubicBezTo>
                    <a:pt x="687" y="104"/>
                    <a:pt x="668" y="87"/>
                    <a:pt x="655" y="78"/>
                  </a:cubicBezTo>
                  <a:cubicBezTo>
                    <a:pt x="636" y="66"/>
                    <a:pt x="612" y="63"/>
                    <a:pt x="591" y="70"/>
                  </a:cubicBezTo>
                  <a:cubicBezTo>
                    <a:pt x="550" y="84"/>
                    <a:pt x="538" y="109"/>
                    <a:pt x="534" y="122"/>
                  </a:cubicBezTo>
                  <a:cubicBezTo>
                    <a:pt x="528" y="113"/>
                    <a:pt x="517" y="102"/>
                    <a:pt x="498" y="95"/>
                  </a:cubicBezTo>
                  <a:cubicBezTo>
                    <a:pt x="477" y="88"/>
                    <a:pt x="452" y="92"/>
                    <a:pt x="424" y="107"/>
                  </a:cubicBezTo>
                  <a:cubicBezTo>
                    <a:pt x="422" y="95"/>
                    <a:pt x="416" y="78"/>
                    <a:pt x="403" y="59"/>
                  </a:cubicBezTo>
                  <a:cubicBezTo>
                    <a:pt x="382" y="28"/>
                    <a:pt x="346" y="0"/>
                    <a:pt x="285" y="8"/>
                  </a:cubicBezTo>
                  <a:cubicBezTo>
                    <a:pt x="186" y="21"/>
                    <a:pt x="166" y="109"/>
                    <a:pt x="163" y="129"/>
                  </a:cubicBezTo>
                  <a:cubicBezTo>
                    <a:pt x="155" y="127"/>
                    <a:pt x="146" y="125"/>
                    <a:pt x="136" y="125"/>
                  </a:cubicBezTo>
                  <a:cubicBezTo>
                    <a:pt x="103" y="125"/>
                    <a:pt x="75" y="142"/>
                    <a:pt x="57" y="170"/>
                  </a:cubicBezTo>
                  <a:cubicBezTo>
                    <a:pt x="47" y="186"/>
                    <a:pt x="42" y="203"/>
                    <a:pt x="41" y="221"/>
                  </a:cubicBezTo>
                  <a:cubicBezTo>
                    <a:pt x="39" y="238"/>
                    <a:pt x="44" y="249"/>
                    <a:pt x="49" y="256"/>
                  </a:cubicBezTo>
                  <a:cubicBezTo>
                    <a:pt x="29" y="261"/>
                    <a:pt x="1" y="278"/>
                    <a:pt x="6" y="309"/>
                  </a:cubicBezTo>
                  <a:cubicBezTo>
                    <a:pt x="13" y="344"/>
                    <a:pt x="89" y="366"/>
                    <a:pt x="134" y="343"/>
                  </a:cubicBezTo>
                  <a:cubicBezTo>
                    <a:pt x="139" y="347"/>
                    <a:pt x="183" y="391"/>
                    <a:pt x="233" y="383"/>
                  </a:cubicBezTo>
                  <a:cubicBezTo>
                    <a:pt x="270" y="377"/>
                    <a:pt x="291" y="358"/>
                    <a:pt x="302" y="342"/>
                  </a:cubicBezTo>
                  <a:cubicBezTo>
                    <a:pt x="310" y="356"/>
                    <a:pt x="334" y="384"/>
                    <a:pt x="389" y="385"/>
                  </a:cubicBezTo>
                  <a:cubicBezTo>
                    <a:pt x="433" y="386"/>
                    <a:pt x="463" y="364"/>
                    <a:pt x="481" y="346"/>
                  </a:cubicBezTo>
                  <a:cubicBezTo>
                    <a:pt x="487" y="355"/>
                    <a:pt x="508" y="378"/>
                    <a:pt x="559" y="370"/>
                  </a:cubicBezTo>
                  <a:cubicBezTo>
                    <a:pt x="574" y="367"/>
                    <a:pt x="587" y="363"/>
                    <a:pt x="597" y="358"/>
                  </a:cubicBezTo>
                  <a:cubicBezTo>
                    <a:pt x="606" y="352"/>
                    <a:pt x="612" y="347"/>
                    <a:pt x="617" y="342"/>
                  </a:cubicBezTo>
                  <a:cubicBezTo>
                    <a:pt x="622" y="350"/>
                    <a:pt x="639" y="373"/>
                    <a:pt x="675" y="376"/>
                  </a:cubicBezTo>
                  <a:cubicBezTo>
                    <a:pt x="713" y="379"/>
                    <a:pt x="748" y="350"/>
                    <a:pt x="755" y="344"/>
                  </a:cubicBezTo>
                  <a:cubicBezTo>
                    <a:pt x="762" y="344"/>
                    <a:pt x="786" y="344"/>
                    <a:pt x="798" y="333"/>
                  </a:cubicBezTo>
                  <a:cubicBezTo>
                    <a:pt x="803" y="328"/>
                    <a:pt x="806" y="321"/>
                    <a:pt x="806" y="313"/>
                  </a:cubicBezTo>
                  <a:cubicBezTo>
                    <a:pt x="805" y="301"/>
                    <a:pt x="801" y="292"/>
                    <a:pt x="793" y="285"/>
                  </a:cubicBezTo>
                  <a:moveTo>
                    <a:pt x="792" y="326"/>
                  </a:moveTo>
                  <a:cubicBezTo>
                    <a:pt x="780" y="337"/>
                    <a:pt x="754" y="334"/>
                    <a:pt x="754" y="334"/>
                  </a:cubicBezTo>
                  <a:cubicBezTo>
                    <a:pt x="752" y="334"/>
                    <a:pt x="752" y="334"/>
                    <a:pt x="752" y="334"/>
                  </a:cubicBezTo>
                  <a:cubicBezTo>
                    <a:pt x="750" y="336"/>
                    <a:pt x="750" y="336"/>
                    <a:pt x="750" y="336"/>
                  </a:cubicBezTo>
                  <a:cubicBezTo>
                    <a:pt x="750" y="336"/>
                    <a:pt x="713" y="370"/>
                    <a:pt x="676" y="367"/>
                  </a:cubicBezTo>
                  <a:cubicBezTo>
                    <a:pt x="639" y="364"/>
                    <a:pt x="625" y="337"/>
                    <a:pt x="624" y="335"/>
                  </a:cubicBezTo>
                  <a:cubicBezTo>
                    <a:pt x="623" y="336"/>
                    <a:pt x="623" y="336"/>
                    <a:pt x="623" y="336"/>
                  </a:cubicBezTo>
                  <a:cubicBezTo>
                    <a:pt x="635" y="321"/>
                    <a:pt x="633" y="310"/>
                    <a:pt x="633" y="310"/>
                  </a:cubicBezTo>
                  <a:cubicBezTo>
                    <a:pt x="632" y="311"/>
                    <a:pt x="614" y="352"/>
                    <a:pt x="558" y="361"/>
                  </a:cubicBezTo>
                  <a:cubicBezTo>
                    <a:pt x="506" y="368"/>
                    <a:pt x="490" y="344"/>
                    <a:pt x="488" y="339"/>
                  </a:cubicBezTo>
                  <a:cubicBezTo>
                    <a:pt x="496" y="329"/>
                    <a:pt x="500" y="322"/>
                    <a:pt x="500" y="322"/>
                  </a:cubicBezTo>
                  <a:cubicBezTo>
                    <a:pt x="500" y="322"/>
                    <a:pt x="442" y="375"/>
                    <a:pt x="388" y="373"/>
                  </a:cubicBezTo>
                  <a:cubicBezTo>
                    <a:pt x="331" y="370"/>
                    <a:pt x="312" y="342"/>
                    <a:pt x="307" y="333"/>
                  </a:cubicBezTo>
                  <a:cubicBezTo>
                    <a:pt x="312" y="324"/>
                    <a:pt x="314" y="317"/>
                    <a:pt x="314" y="317"/>
                  </a:cubicBezTo>
                  <a:cubicBezTo>
                    <a:pt x="314" y="317"/>
                    <a:pt x="308" y="325"/>
                    <a:pt x="299" y="334"/>
                  </a:cubicBezTo>
                  <a:cubicBezTo>
                    <a:pt x="298" y="335"/>
                    <a:pt x="298" y="335"/>
                    <a:pt x="298" y="335"/>
                  </a:cubicBezTo>
                  <a:cubicBezTo>
                    <a:pt x="298" y="335"/>
                    <a:pt x="298" y="335"/>
                    <a:pt x="298" y="335"/>
                  </a:cubicBezTo>
                  <a:cubicBezTo>
                    <a:pt x="283" y="349"/>
                    <a:pt x="259" y="368"/>
                    <a:pt x="231" y="371"/>
                  </a:cubicBezTo>
                  <a:cubicBezTo>
                    <a:pt x="189" y="376"/>
                    <a:pt x="151" y="345"/>
                    <a:pt x="143" y="338"/>
                  </a:cubicBezTo>
                  <a:cubicBezTo>
                    <a:pt x="148" y="334"/>
                    <a:pt x="152" y="329"/>
                    <a:pt x="156" y="324"/>
                  </a:cubicBezTo>
                  <a:cubicBezTo>
                    <a:pt x="143" y="331"/>
                    <a:pt x="80" y="366"/>
                    <a:pt x="21" y="319"/>
                  </a:cubicBezTo>
                  <a:cubicBezTo>
                    <a:pt x="0" y="294"/>
                    <a:pt x="32" y="267"/>
                    <a:pt x="51" y="260"/>
                  </a:cubicBezTo>
                  <a:cubicBezTo>
                    <a:pt x="55" y="266"/>
                    <a:pt x="59" y="266"/>
                    <a:pt x="59" y="266"/>
                  </a:cubicBezTo>
                  <a:cubicBezTo>
                    <a:pt x="45" y="239"/>
                    <a:pt x="47" y="203"/>
                    <a:pt x="65" y="175"/>
                  </a:cubicBezTo>
                  <a:cubicBezTo>
                    <a:pt x="81" y="149"/>
                    <a:pt x="107" y="135"/>
                    <a:pt x="136" y="135"/>
                  </a:cubicBezTo>
                  <a:cubicBezTo>
                    <a:pt x="203" y="135"/>
                    <a:pt x="218" y="200"/>
                    <a:pt x="218" y="203"/>
                  </a:cubicBezTo>
                  <a:cubicBezTo>
                    <a:pt x="218" y="203"/>
                    <a:pt x="218" y="203"/>
                    <a:pt x="218" y="203"/>
                  </a:cubicBezTo>
                  <a:cubicBezTo>
                    <a:pt x="209" y="224"/>
                    <a:pt x="217" y="239"/>
                    <a:pt x="217" y="239"/>
                  </a:cubicBezTo>
                  <a:cubicBezTo>
                    <a:pt x="217" y="236"/>
                    <a:pt x="220" y="170"/>
                    <a:pt x="297" y="167"/>
                  </a:cubicBezTo>
                  <a:cubicBezTo>
                    <a:pt x="297" y="167"/>
                    <a:pt x="265" y="153"/>
                    <a:pt x="235" y="180"/>
                  </a:cubicBezTo>
                  <a:cubicBezTo>
                    <a:pt x="231" y="184"/>
                    <a:pt x="228" y="188"/>
                    <a:pt x="225" y="191"/>
                  </a:cubicBezTo>
                  <a:cubicBezTo>
                    <a:pt x="222" y="180"/>
                    <a:pt x="208" y="146"/>
                    <a:pt x="171" y="132"/>
                  </a:cubicBezTo>
                  <a:cubicBezTo>
                    <a:pt x="173" y="117"/>
                    <a:pt x="189" y="33"/>
                    <a:pt x="285" y="21"/>
                  </a:cubicBezTo>
                  <a:cubicBezTo>
                    <a:pt x="399" y="6"/>
                    <a:pt x="424" y="128"/>
                    <a:pt x="424" y="133"/>
                  </a:cubicBezTo>
                  <a:cubicBezTo>
                    <a:pt x="424" y="133"/>
                    <a:pt x="426" y="127"/>
                    <a:pt x="425" y="116"/>
                  </a:cubicBezTo>
                  <a:cubicBezTo>
                    <a:pt x="425" y="117"/>
                    <a:pt x="425" y="117"/>
                    <a:pt x="425" y="117"/>
                  </a:cubicBezTo>
                  <a:cubicBezTo>
                    <a:pt x="452" y="102"/>
                    <a:pt x="475" y="97"/>
                    <a:pt x="495" y="104"/>
                  </a:cubicBezTo>
                  <a:cubicBezTo>
                    <a:pt x="522" y="113"/>
                    <a:pt x="542" y="149"/>
                    <a:pt x="542" y="149"/>
                  </a:cubicBezTo>
                  <a:cubicBezTo>
                    <a:pt x="542" y="149"/>
                    <a:pt x="542" y="143"/>
                    <a:pt x="540" y="136"/>
                  </a:cubicBezTo>
                  <a:cubicBezTo>
                    <a:pt x="542" y="125"/>
                    <a:pt x="551" y="93"/>
                    <a:pt x="594" y="79"/>
                  </a:cubicBezTo>
                  <a:cubicBezTo>
                    <a:pt x="612" y="73"/>
                    <a:pt x="633" y="75"/>
                    <a:pt x="650" y="86"/>
                  </a:cubicBezTo>
                  <a:cubicBezTo>
                    <a:pt x="662" y="93"/>
                    <a:pt x="677" y="109"/>
                    <a:pt x="680" y="138"/>
                  </a:cubicBezTo>
                  <a:cubicBezTo>
                    <a:pt x="685" y="191"/>
                    <a:pt x="643" y="209"/>
                    <a:pt x="641" y="210"/>
                  </a:cubicBezTo>
                  <a:cubicBezTo>
                    <a:pt x="641" y="210"/>
                    <a:pt x="663" y="208"/>
                    <a:pt x="678" y="188"/>
                  </a:cubicBezTo>
                  <a:cubicBezTo>
                    <a:pt x="692" y="186"/>
                    <a:pt x="725" y="185"/>
                    <a:pt x="736" y="223"/>
                  </a:cubicBezTo>
                  <a:cubicBezTo>
                    <a:pt x="746" y="250"/>
                    <a:pt x="745" y="279"/>
                    <a:pt x="731" y="304"/>
                  </a:cubicBezTo>
                  <a:cubicBezTo>
                    <a:pt x="734" y="300"/>
                    <a:pt x="742" y="296"/>
                    <a:pt x="746" y="283"/>
                  </a:cubicBezTo>
                  <a:cubicBezTo>
                    <a:pt x="746" y="284"/>
                    <a:pt x="746" y="284"/>
                    <a:pt x="746" y="284"/>
                  </a:cubicBezTo>
                  <a:cubicBezTo>
                    <a:pt x="747" y="284"/>
                    <a:pt x="773" y="280"/>
                    <a:pt x="787" y="292"/>
                  </a:cubicBezTo>
                  <a:cubicBezTo>
                    <a:pt x="793" y="297"/>
                    <a:pt x="796" y="304"/>
                    <a:pt x="797" y="313"/>
                  </a:cubicBezTo>
                  <a:cubicBezTo>
                    <a:pt x="797" y="318"/>
                    <a:pt x="795" y="323"/>
                    <a:pt x="792" y="326"/>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08" name="组合 3207"/>
          <p:cNvGrpSpPr/>
          <p:nvPr/>
        </p:nvGrpSpPr>
        <p:grpSpPr>
          <a:xfrm>
            <a:off x="94862" y="1363673"/>
            <a:ext cx="4973835" cy="2990840"/>
            <a:chOff x="573088" y="1885951"/>
            <a:chExt cx="4105275" cy="2468562"/>
          </a:xfrm>
        </p:grpSpPr>
        <p:sp>
          <p:nvSpPr>
            <p:cNvPr id="3127" name="Freeform 3094"/>
            <p:cNvSpPr/>
            <p:nvPr/>
          </p:nvSpPr>
          <p:spPr bwMode="auto">
            <a:xfrm>
              <a:off x="1628775" y="1885951"/>
              <a:ext cx="1957388" cy="2244725"/>
            </a:xfrm>
            <a:custGeom>
              <a:avLst/>
              <a:gdLst>
                <a:gd name="T0" fmla="*/ 0 w 1007"/>
                <a:gd name="T1" fmla="*/ 1155 h 1155"/>
                <a:gd name="T2" fmla="*/ 7 w 1007"/>
                <a:gd name="T3" fmla="*/ 344 h 1155"/>
                <a:gd name="T4" fmla="*/ 630 w 1007"/>
                <a:gd name="T5" fmla="*/ 67 h 1155"/>
                <a:gd name="T6" fmla="*/ 991 w 1007"/>
                <a:gd name="T7" fmla="*/ 321 h 1155"/>
                <a:gd name="T8" fmla="*/ 1007 w 1007"/>
                <a:gd name="T9" fmla="*/ 1006 h 1155"/>
                <a:gd name="T10" fmla="*/ 1007 w 1007"/>
                <a:gd name="T11" fmla="*/ 1144 h 1155"/>
                <a:gd name="T12" fmla="*/ 0 w 1007"/>
                <a:gd name="T13" fmla="*/ 1155 h 1155"/>
              </a:gdLst>
              <a:ahLst/>
              <a:cxnLst>
                <a:cxn ang="0">
                  <a:pos x="T0" y="T1"/>
                </a:cxn>
                <a:cxn ang="0">
                  <a:pos x="T2" y="T3"/>
                </a:cxn>
                <a:cxn ang="0">
                  <a:pos x="T4" y="T5"/>
                </a:cxn>
                <a:cxn ang="0">
                  <a:pos x="T6" y="T7"/>
                </a:cxn>
                <a:cxn ang="0">
                  <a:pos x="T8" y="T9"/>
                </a:cxn>
                <a:cxn ang="0">
                  <a:pos x="T10" y="T11"/>
                </a:cxn>
                <a:cxn ang="0">
                  <a:pos x="T12" y="T13"/>
                </a:cxn>
              </a:cxnLst>
              <a:rect l="0" t="0" r="r" b="b"/>
              <a:pathLst>
                <a:path w="1007" h="1155">
                  <a:moveTo>
                    <a:pt x="0" y="1155"/>
                  </a:moveTo>
                  <a:cubicBezTo>
                    <a:pt x="0" y="1155"/>
                    <a:pt x="5" y="371"/>
                    <a:pt x="7" y="344"/>
                  </a:cubicBezTo>
                  <a:cubicBezTo>
                    <a:pt x="7" y="344"/>
                    <a:pt x="159" y="0"/>
                    <a:pt x="630" y="67"/>
                  </a:cubicBezTo>
                  <a:cubicBezTo>
                    <a:pt x="630" y="67"/>
                    <a:pt x="876" y="113"/>
                    <a:pt x="991" y="321"/>
                  </a:cubicBezTo>
                  <a:cubicBezTo>
                    <a:pt x="991" y="321"/>
                    <a:pt x="1007" y="975"/>
                    <a:pt x="1007" y="1006"/>
                  </a:cubicBezTo>
                  <a:cubicBezTo>
                    <a:pt x="1007" y="1144"/>
                    <a:pt x="1007" y="1144"/>
                    <a:pt x="1007" y="1144"/>
                  </a:cubicBezTo>
                  <a:lnTo>
                    <a:pt x="0" y="1155"/>
                  </a:lnTo>
                  <a:close/>
                </a:path>
              </a:pathLst>
            </a:custGeom>
            <a:solidFill>
              <a:srgbClr val="F6ABCC"/>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28" name="Freeform 3095"/>
            <p:cNvSpPr/>
            <p:nvPr/>
          </p:nvSpPr>
          <p:spPr bwMode="auto">
            <a:xfrm>
              <a:off x="1457325" y="4108451"/>
              <a:ext cx="2303463" cy="152400"/>
            </a:xfrm>
            <a:custGeom>
              <a:avLst/>
              <a:gdLst>
                <a:gd name="T0" fmla="*/ 1185 w 1185"/>
                <a:gd name="T1" fmla="*/ 0 h 78"/>
                <a:gd name="T2" fmla="*/ 1185 w 1185"/>
                <a:gd name="T3" fmla="*/ 66 h 78"/>
                <a:gd name="T4" fmla="*/ 1157 w 1185"/>
                <a:gd name="T5" fmla="*/ 66 h 78"/>
                <a:gd name="T6" fmla="*/ 805 w 1185"/>
                <a:gd name="T7" fmla="*/ 66 h 78"/>
                <a:gd name="T8" fmla="*/ 552 w 1185"/>
                <a:gd name="T9" fmla="*/ 78 h 78"/>
                <a:gd name="T10" fmla="*/ 273 w 1185"/>
                <a:gd name="T11" fmla="*/ 68 h 78"/>
                <a:gd name="T12" fmla="*/ 19 w 1185"/>
                <a:gd name="T13" fmla="*/ 65 h 78"/>
                <a:gd name="T14" fmla="*/ 19 w 1185"/>
                <a:gd name="T15" fmla="*/ 14 h 78"/>
                <a:gd name="T16" fmla="*/ 335 w 1185"/>
                <a:gd name="T17" fmla="*/ 10 h 78"/>
                <a:gd name="T18" fmla="*/ 707 w 1185"/>
                <a:gd name="T19" fmla="*/ 11 h 78"/>
                <a:gd name="T20" fmla="*/ 1006 w 1185"/>
                <a:gd name="T21" fmla="*/ 0 h 78"/>
                <a:gd name="T22" fmla="*/ 1185 w 1185"/>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5" h="78">
                  <a:moveTo>
                    <a:pt x="1185" y="0"/>
                  </a:moveTo>
                  <a:cubicBezTo>
                    <a:pt x="1185" y="66"/>
                    <a:pt x="1185" y="66"/>
                    <a:pt x="1185" y="66"/>
                  </a:cubicBezTo>
                  <a:cubicBezTo>
                    <a:pt x="1185" y="66"/>
                    <a:pt x="1175" y="66"/>
                    <a:pt x="1157" y="66"/>
                  </a:cubicBezTo>
                  <a:cubicBezTo>
                    <a:pt x="1097" y="68"/>
                    <a:pt x="953" y="70"/>
                    <a:pt x="805" y="66"/>
                  </a:cubicBezTo>
                  <a:cubicBezTo>
                    <a:pt x="552" y="78"/>
                    <a:pt x="552" y="78"/>
                    <a:pt x="552" y="78"/>
                  </a:cubicBezTo>
                  <a:cubicBezTo>
                    <a:pt x="273" y="68"/>
                    <a:pt x="273" y="68"/>
                    <a:pt x="273" y="68"/>
                  </a:cubicBezTo>
                  <a:cubicBezTo>
                    <a:pt x="19" y="65"/>
                    <a:pt x="19" y="65"/>
                    <a:pt x="19" y="65"/>
                  </a:cubicBezTo>
                  <a:cubicBezTo>
                    <a:pt x="19" y="65"/>
                    <a:pt x="0" y="19"/>
                    <a:pt x="19" y="14"/>
                  </a:cubicBezTo>
                  <a:cubicBezTo>
                    <a:pt x="37" y="10"/>
                    <a:pt x="335" y="10"/>
                    <a:pt x="335" y="10"/>
                  </a:cubicBezTo>
                  <a:cubicBezTo>
                    <a:pt x="707" y="11"/>
                    <a:pt x="707" y="11"/>
                    <a:pt x="707" y="11"/>
                  </a:cubicBezTo>
                  <a:cubicBezTo>
                    <a:pt x="1006" y="0"/>
                    <a:pt x="1006" y="0"/>
                    <a:pt x="1006" y="0"/>
                  </a:cubicBezTo>
                  <a:lnTo>
                    <a:pt x="1185" y="0"/>
                  </a:lnTo>
                  <a:close/>
                </a:path>
              </a:pathLst>
            </a:custGeom>
            <a:solidFill>
              <a:srgbClr val="FFF3B5"/>
            </a:solidFill>
            <a:ln w="7938"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29" name="Freeform 3096"/>
            <p:cNvSpPr/>
            <p:nvPr/>
          </p:nvSpPr>
          <p:spPr bwMode="auto">
            <a:xfrm>
              <a:off x="1385888" y="4176713"/>
              <a:ext cx="2322513" cy="177800"/>
            </a:xfrm>
            <a:custGeom>
              <a:avLst/>
              <a:gdLst>
                <a:gd name="T0" fmla="*/ 1195 w 1195"/>
                <a:gd name="T1" fmla="*/ 66 h 91"/>
                <a:gd name="T2" fmla="*/ 88 w 1195"/>
                <a:gd name="T3" fmla="*/ 80 h 91"/>
                <a:gd name="T4" fmla="*/ 82 w 1195"/>
                <a:gd name="T5" fmla="*/ 43 h 91"/>
                <a:gd name="T6" fmla="*/ 539 w 1195"/>
                <a:gd name="T7" fmla="*/ 30 h 91"/>
                <a:gd name="T8" fmla="*/ 1194 w 1195"/>
                <a:gd name="T9" fmla="*/ 31 h 91"/>
              </a:gdLst>
              <a:ahLst/>
              <a:cxnLst>
                <a:cxn ang="0">
                  <a:pos x="T0" y="T1"/>
                </a:cxn>
                <a:cxn ang="0">
                  <a:pos x="T2" y="T3"/>
                </a:cxn>
                <a:cxn ang="0">
                  <a:pos x="T4" y="T5"/>
                </a:cxn>
                <a:cxn ang="0">
                  <a:pos x="T6" y="T7"/>
                </a:cxn>
                <a:cxn ang="0">
                  <a:pos x="T8" y="T9"/>
                </a:cxn>
              </a:cxnLst>
              <a:rect l="0" t="0" r="r" b="b"/>
              <a:pathLst>
                <a:path w="1195" h="91">
                  <a:moveTo>
                    <a:pt x="1195" y="66"/>
                  </a:moveTo>
                  <a:cubicBezTo>
                    <a:pt x="1195" y="66"/>
                    <a:pt x="208" y="91"/>
                    <a:pt x="88" y="80"/>
                  </a:cubicBezTo>
                  <a:cubicBezTo>
                    <a:pt x="88" y="80"/>
                    <a:pt x="79" y="83"/>
                    <a:pt x="82" y="43"/>
                  </a:cubicBezTo>
                  <a:cubicBezTo>
                    <a:pt x="82" y="43"/>
                    <a:pt x="0" y="13"/>
                    <a:pt x="539" y="30"/>
                  </a:cubicBezTo>
                  <a:cubicBezTo>
                    <a:pt x="539" y="30"/>
                    <a:pt x="1097" y="0"/>
                    <a:pt x="1194" y="31"/>
                  </a:cubicBezTo>
                </a:path>
              </a:pathLst>
            </a:custGeom>
            <a:solidFill>
              <a:srgbClr val="FFF3B5"/>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30" name="Freeform 3097"/>
            <p:cNvSpPr/>
            <p:nvPr/>
          </p:nvSpPr>
          <p:spPr bwMode="auto">
            <a:xfrm>
              <a:off x="1385888" y="4176713"/>
              <a:ext cx="2322513" cy="177800"/>
            </a:xfrm>
            <a:custGeom>
              <a:avLst/>
              <a:gdLst>
                <a:gd name="T0" fmla="*/ 1195 w 1195"/>
                <a:gd name="T1" fmla="*/ 66 h 91"/>
                <a:gd name="T2" fmla="*/ 88 w 1195"/>
                <a:gd name="T3" fmla="*/ 80 h 91"/>
                <a:gd name="T4" fmla="*/ 82 w 1195"/>
                <a:gd name="T5" fmla="*/ 43 h 91"/>
                <a:gd name="T6" fmla="*/ 539 w 1195"/>
                <a:gd name="T7" fmla="*/ 30 h 91"/>
                <a:gd name="T8" fmla="*/ 1194 w 1195"/>
                <a:gd name="T9" fmla="*/ 31 h 91"/>
              </a:gdLst>
              <a:ahLst/>
              <a:cxnLst>
                <a:cxn ang="0">
                  <a:pos x="T0" y="T1"/>
                </a:cxn>
                <a:cxn ang="0">
                  <a:pos x="T2" y="T3"/>
                </a:cxn>
                <a:cxn ang="0">
                  <a:pos x="T4" y="T5"/>
                </a:cxn>
                <a:cxn ang="0">
                  <a:pos x="T6" y="T7"/>
                </a:cxn>
                <a:cxn ang="0">
                  <a:pos x="T8" y="T9"/>
                </a:cxn>
              </a:cxnLst>
              <a:rect l="0" t="0" r="r" b="b"/>
              <a:pathLst>
                <a:path w="1195" h="91">
                  <a:moveTo>
                    <a:pt x="1195" y="66"/>
                  </a:moveTo>
                  <a:cubicBezTo>
                    <a:pt x="1195" y="66"/>
                    <a:pt x="208" y="91"/>
                    <a:pt x="88" y="80"/>
                  </a:cubicBezTo>
                  <a:cubicBezTo>
                    <a:pt x="88" y="80"/>
                    <a:pt x="79" y="83"/>
                    <a:pt x="82" y="43"/>
                  </a:cubicBezTo>
                  <a:cubicBezTo>
                    <a:pt x="82" y="43"/>
                    <a:pt x="0" y="13"/>
                    <a:pt x="539" y="30"/>
                  </a:cubicBezTo>
                  <a:cubicBezTo>
                    <a:pt x="539" y="30"/>
                    <a:pt x="1097" y="0"/>
                    <a:pt x="1194" y="31"/>
                  </a:cubicBezTo>
                </a:path>
              </a:pathLst>
            </a:custGeom>
            <a:noFill/>
            <a:ln w="23813" cap="flat">
              <a:solidFill>
                <a:srgbClr val="7C3F2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31" name="Freeform 3098"/>
            <p:cNvSpPr/>
            <p:nvPr/>
          </p:nvSpPr>
          <p:spPr bwMode="auto">
            <a:xfrm>
              <a:off x="1836738" y="2174876"/>
              <a:ext cx="1552575" cy="1981200"/>
            </a:xfrm>
            <a:custGeom>
              <a:avLst/>
              <a:gdLst>
                <a:gd name="T0" fmla="*/ 20 w 799"/>
                <a:gd name="T1" fmla="*/ 1005 h 1019"/>
                <a:gd name="T2" fmla="*/ 20 w 799"/>
                <a:gd name="T3" fmla="*/ 718 h 1019"/>
                <a:gd name="T4" fmla="*/ 11 w 799"/>
                <a:gd name="T5" fmla="*/ 425 h 1019"/>
                <a:gd name="T6" fmla="*/ 0 w 799"/>
                <a:gd name="T7" fmla="*/ 236 h 1019"/>
                <a:gd name="T8" fmla="*/ 132 w 799"/>
                <a:gd name="T9" fmla="*/ 82 h 1019"/>
                <a:gd name="T10" fmla="*/ 309 w 799"/>
                <a:gd name="T11" fmla="*/ 18 h 1019"/>
                <a:gd name="T12" fmla="*/ 518 w 799"/>
                <a:gd name="T13" fmla="*/ 29 h 1019"/>
                <a:gd name="T14" fmla="*/ 690 w 799"/>
                <a:gd name="T15" fmla="*/ 118 h 1019"/>
                <a:gd name="T16" fmla="*/ 783 w 799"/>
                <a:gd name="T17" fmla="*/ 214 h 1019"/>
                <a:gd name="T18" fmla="*/ 794 w 799"/>
                <a:gd name="T19" fmla="*/ 521 h 1019"/>
                <a:gd name="T20" fmla="*/ 794 w 799"/>
                <a:gd name="T21" fmla="*/ 995 h 1019"/>
                <a:gd name="T22" fmla="*/ 20 w 799"/>
                <a:gd name="T23" fmla="*/ 1005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9" h="1019">
                  <a:moveTo>
                    <a:pt x="20" y="1005"/>
                  </a:moveTo>
                  <a:cubicBezTo>
                    <a:pt x="20" y="1005"/>
                    <a:pt x="20" y="744"/>
                    <a:pt x="20" y="718"/>
                  </a:cubicBezTo>
                  <a:cubicBezTo>
                    <a:pt x="21" y="691"/>
                    <a:pt x="11" y="425"/>
                    <a:pt x="11" y="425"/>
                  </a:cubicBezTo>
                  <a:cubicBezTo>
                    <a:pt x="0" y="236"/>
                    <a:pt x="0" y="236"/>
                    <a:pt x="0" y="236"/>
                  </a:cubicBezTo>
                  <a:cubicBezTo>
                    <a:pt x="132" y="82"/>
                    <a:pt x="132" y="82"/>
                    <a:pt x="132" y="82"/>
                  </a:cubicBezTo>
                  <a:cubicBezTo>
                    <a:pt x="309" y="18"/>
                    <a:pt x="309" y="18"/>
                    <a:pt x="309" y="18"/>
                  </a:cubicBezTo>
                  <a:cubicBezTo>
                    <a:pt x="309" y="18"/>
                    <a:pt x="414" y="0"/>
                    <a:pt x="518" y="29"/>
                  </a:cubicBezTo>
                  <a:cubicBezTo>
                    <a:pt x="518" y="29"/>
                    <a:pt x="599" y="37"/>
                    <a:pt x="690" y="118"/>
                  </a:cubicBezTo>
                  <a:cubicBezTo>
                    <a:pt x="690" y="118"/>
                    <a:pt x="779" y="195"/>
                    <a:pt x="783" y="214"/>
                  </a:cubicBezTo>
                  <a:cubicBezTo>
                    <a:pt x="783" y="214"/>
                    <a:pt x="794" y="512"/>
                    <a:pt x="794" y="521"/>
                  </a:cubicBezTo>
                  <a:cubicBezTo>
                    <a:pt x="794" y="521"/>
                    <a:pt x="799" y="968"/>
                    <a:pt x="794" y="995"/>
                  </a:cubicBezTo>
                  <a:cubicBezTo>
                    <a:pt x="794" y="995"/>
                    <a:pt x="44" y="1019"/>
                    <a:pt x="20" y="1005"/>
                  </a:cubicBezTo>
                  <a:close/>
                </a:path>
              </a:pathLst>
            </a:custGeom>
            <a:solidFill>
              <a:srgbClr val="4E89C7"/>
            </a:solidFill>
            <a:ln w="7938"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32" name="Freeform 3099"/>
            <p:cNvSpPr/>
            <p:nvPr/>
          </p:nvSpPr>
          <p:spPr bwMode="auto">
            <a:xfrm>
              <a:off x="1966913" y="2573338"/>
              <a:ext cx="1289050" cy="1568450"/>
            </a:xfrm>
            <a:custGeom>
              <a:avLst/>
              <a:gdLst>
                <a:gd name="T0" fmla="*/ 65 w 663"/>
                <a:gd name="T1" fmla="*/ 807 h 807"/>
                <a:gd name="T2" fmla="*/ 19 w 663"/>
                <a:gd name="T3" fmla="*/ 807 h 807"/>
                <a:gd name="T4" fmla="*/ 19 w 663"/>
                <a:gd name="T5" fmla="*/ 596 h 807"/>
                <a:gd name="T6" fmla="*/ 9 w 663"/>
                <a:gd name="T7" fmla="*/ 321 h 807"/>
                <a:gd name="T8" fmla="*/ 9 w 663"/>
                <a:gd name="T9" fmla="*/ 320 h 807"/>
                <a:gd name="T10" fmla="*/ 0 w 663"/>
                <a:gd name="T11" fmla="*/ 168 h 807"/>
                <a:gd name="T12" fmla="*/ 103 w 663"/>
                <a:gd name="T13" fmla="*/ 56 h 807"/>
                <a:gd name="T14" fmla="*/ 257 w 663"/>
                <a:gd name="T15" fmla="*/ 4 h 807"/>
                <a:gd name="T16" fmla="*/ 321 w 663"/>
                <a:gd name="T17" fmla="*/ 0 h 807"/>
                <a:gd name="T18" fmla="*/ 433 w 663"/>
                <a:gd name="T19" fmla="*/ 13 h 807"/>
                <a:gd name="T20" fmla="*/ 439 w 663"/>
                <a:gd name="T21" fmla="*/ 15 h 807"/>
                <a:gd name="T22" fmla="*/ 444 w 663"/>
                <a:gd name="T23" fmla="*/ 15 h 807"/>
                <a:gd name="T24" fmla="*/ 579 w 663"/>
                <a:gd name="T25" fmla="*/ 83 h 807"/>
                <a:gd name="T26" fmla="*/ 650 w 663"/>
                <a:gd name="T27" fmla="*/ 146 h 807"/>
                <a:gd name="T28" fmla="*/ 661 w 663"/>
                <a:gd name="T29" fmla="*/ 413 h 807"/>
                <a:gd name="T30" fmla="*/ 661 w 663"/>
                <a:gd name="T31" fmla="*/ 413 h 807"/>
                <a:gd name="T32" fmla="*/ 662 w 663"/>
                <a:gd name="T33" fmla="*/ 795 h 807"/>
                <a:gd name="T34" fmla="*/ 65 w 663"/>
                <a:gd name="T35" fmla="*/ 8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3" h="807">
                  <a:moveTo>
                    <a:pt x="65" y="807"/>
                  </a:moveTo>
                  <a:cubicBezTo>
                    <a:pt x="46" y="807"/>
                    <a:pt x="31" y="807"/>
                    <a:pt x="19" y="807"/>
                  </a:cubicBezTo>
                  <a:cubicBezTo>
                    <a:pt x="19" y="733"/>
                    <a:pt x="19" y="613"/>
                    <a:pt x="19" y="596"/>
                  </a:cubicBezTo>
                  <a:cubicBezTo>
                    <a:pt x="19" y="571"/>
                    <a:pt x="10" y="346"/>
                    <a:pt x="9" y="321"/>
                  </a:cubicBezTo>
                  <a:cubicBezTo>
                    <a:pt x="9" y="320"/>
                    <a:pt x="9" y="320"/>
                    <a:pt x="9" y="320"/>
                  </a:cubicBezTo>
                  <a:cubicBezTo>
                    <a:pt x="0" y="168"/>
                    <a:pt x="0" y="168"/>
                    <a:pt x="0" y="168"/>
                  </a:cubicBezTo>
                  <a:cubicBezTo>
                    <a:pt x="103" y="56"/>
                    <a:pt x="103" y="56"/>
                    <a:pt x="103" y="56"/>
                  </a:cubicBezTo>
                  <a:cubicBezTo>
                    <a:pt x="257" y="4"/>
                    <a:pt x="257" y="4"/>
                    <a:pt x="257" y="4"/>
                  </a:cubicBezTo>
                  <a:cubicBezTo>
                    <a:pt x="267" y="3"/>
                    <a:pt x="291" y="0"/>
                    <a:pt x="321" y="0"/>
                  </a:cubicBezTo>
                  <a:cubicBezTo>
                    <a:pt x="362" y="0"/>
                    <a:pt x="399" y="4"/>
                    <a:pt x="433" y="13"/>
                  </a:cubicBezTo>
                  <a:cubicBezTo>
                    <a:pt x="439" y="15"/>
                    <a:pt x="439" y="15"/>
                    <a:pt x="439" y="15"/>
                  </a:cubicBezTo>
                  <a:cubicBezTo>
                    <a:pt x="444" y="15"/>
                    <a:pt x="444" y="15"/>
                    <a:pt x="444" y="15"/>
                  </a:cubicBezTo>
                  <a:cubicBezTo>
                    <a:pt x="451" y="16"/>
                    <a:pt x="510" y="25"/>
                    <a:pt x="579" y="83"/>
                  </a:cubicBezTo>
                  <a:cubicBezTo>
                    <a:pt x="607" y="106"/>
                    <a:pt x="637" y="132"/>
                    <a:pt x="650" y="146"/>
                  </a:cubicBezTo>
                  <a:cubicBezTo>
                    <a:pt x="655" y="254"/>
                    <a:pt x="660" y="402"/>
                    <a:pt x="661" y="413"/>
                  </a:cubicBezTo>
                  <a:cubicBezTo>
                    <a:pt x="661" y="413"/>
                    <a:pt x="661" y="413"/>
                    <a:pt x="661" y="413"/>
                  </a:cubicBezTo>
                  <a:cubicBezTo>
                    <a:pt x="662" y="557"/>
                    <a:pt x="663" y="715"/>
                    <a:pt x="662" y="795"/>
                  </a:cubicBezTo>
                  <a:cubicBezTo>
                    <a:pt x="532" y="799"/>
                    <a:pt x="228" y="807"/>
                    <a:pt x="65" y="807"/>
                  </a:cubicBezTo>
                  <a:close/>
                </a:path>
              </a:pathLst>
            </a:custGeom>
            <a:solidFill>
              <a:srgbClr val="FFEBAA"/>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33" name="Freeform 3100"/>
            <p:cNvSpPr/>
            <p:nvPr/>
          </p:nvSpPr>
          <p:spPr bwMode="auto">
            <a:xfrm>
              <a:off x="1608138" y="3857626"/>
              <a:ext cx="274638" cy="50800"/>
            </a:xfrm>
            <a:custGeom>
              <a:avLst/>
              <a:gdLst>
                <a:gd name="T0" fmla="*/ 7 w 142"/>
                <a:gd name="T1" fmla="*/ 15 h 26"/>
                <a:gd name="T2" fmla="*/ 64 w 142"/>
                <a:gd name="T3" fmla="*/ 26 h 26"/>
                <a:gd name="T4" fmla="*/ 134 w 142"/>
                <a:gd name="T5" fmla="*/ 25 h 26"/>
                <a:gd name="T6" fmla="*/ 134 w 142"/>
                <a:gd name="T7" fmla="*/ 13 h 26"/>
                <a:gd name="T8" fmla="*/ 74 w 142"/>
                <a:gd name="T9" fmla="*/ 14 h 26"/>
                <a:gd name="T10" fmla="*/ 13 w 142"/>
                <a:gd name="T11" fmla="*/ 5 h 26"/>
                <a:gd name="T12" fmla="*/ 7 w 142"/>
                <a:gd name="T13" fmla="*/ 15 h 26"/>
              </a:gdLst>
              <a:ahLst/>
              <a:cxnLst>
                <a:cxn ang="0">
                  <a:pos x="T0" y="T1"/>
                </a:cxn>
                <a:cxn ang="0">
                  <a:pos x="T2" y="T3"/>
                </a:cxn>
                <a:cxn ang="0">
                  <a:pos x="T4" y="T5"/>
                </a:cxn>
                <a:cxn ang="0">
                  <a:pos x="T6" y="T7"/>
                </a:cxn>
                <a:cxn ang="0">
                  <a:pos x="T8" y="T9"/>
                </a:cxn>
                <a:cxn ang="0">
                  <a:pos x="T10" y="T11"/>
                </a:cxn>
                <a:cxn ang="0">
                  <a:pos x="T12" y="T13"/>
                </a:cxn>
              </a:cxnLst>
              <a:rect l="0" t="0" r="r" b="b"/>
              <a:pathLst>
                <a:path w="142" h="26">
                  <a:moveTo>
                    <a:pt x="7" y="15"/>
                  </a:moveTo>
                  <a:cubicBezTo>
                    <a:pt x="23" y="26"/>
                    <a:pt x="46" y="25"/>
                    <a:pt x="64" y="26"/>
                  </a:cubicBezTo>
                  <a:cubicBezTo>
                    <a:pt x="87" y="26"/>
                    <a:pt x="111" y="24"/>
                    <a:pt x="134" y="25"/>
                  </a:cubicBezTo>
                  <a:cubicBezTo>
                    <a:pt x="142" y="26"/>
                    <a:pt x="142" y="14"/>
                    <a:pt x="134" y="13"/>
                  </a:cubicBezTo>
                  <a:cubicBezTo>
                    <a:pt x="114" y="12"/>
                    <a:pt x="94" y="14"/>
                    <a:pt x="74" y="14"/>
                  </a:cubicBezTo>
                  <a:cubicBezTo>
                    <a:pt x="55" y="14"/>
                    <a:pt x="29" y="16"/>
                    <a:pt x="13" y="5"/>
                  </a:cubicBezTo>
                  <a:cubicBezTo>
                    <a:pt x="6" y="0"/>
                    <a:pt x="0" y="11"/>
                    <a:pt x="7" y="15"/>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4" name="Freeform 3101"/>
            <p:cNvSpPr/>
            <p:nvPr/>
          </p:nvSpPr>
          <p:spPr bwMode="auto">
            <a:xfrm>
              <a:off x="1614488" y="3570288"/>
              <a:ext cx="280988" cy="49213"/>
            </a:xfrm>
            <a:custGeom>
              <a:avLst/>
              <a:gdLst>
                <a:gd name="T0" fmla="*/ 7 w 144"/>
                <a:gd name="T1" fmla="*/ 16 h 25"/>
                <a:gd name="T2" fmla="*/ 71 w 144"/>
                <a:gd name="T3" fmla="*/ 24 h 25"/>
                <a:gd name="T4" fmla="*/ 138 w 144"/>
                <a:gd name="T5" fmla="*/ 14 h 25"/>
                <a:gd name="T6" fmla="*/ 131 w 144"/>
                <a:gd name="T7" fmla="*/ 4 h 25"/>
                <a:gd name="T8" fmla="*/ 71 w 144"/>
                <a:gd name="T9" fmla="*/ 12 h 25"/>
                <a:gd name="T10" fmla="*/ 11 w 144"/>
                <a:gd name="T11" fmla="*/ 5 h 25"/>
                <a:gd name="T12" fmla="*/ 7 w 144"/>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144" h="25">
                  <a:moveTo>
                    <a:pt x="7" y="16"/>
                  </a:moveTo>
                  <a:cubicBezTo>
                    <a:pt x="27" y="23"/>
                    <a:pt x="50" y="23"/>
                    <a:pt x="71" y="24"/>
                  </a:cubicBezTo>
                  <a:cubicBezTo>
                    <a:pt x="92" y="24"/>
                    <a:pt x="119" y="25"/>
                    <a:pt x="138" y="14"/>
                  </a:cubicBezTo>
                  <a:cubicBezTo>
                    <a:pt x="144" y="10"/>
                    <a:pt x="138" y="0"/>
                    <a:pt x="131" y="4"/>
                  </a:cubicBezTo>
                  <a:cubicBezTo>
                    <a:pt x="114" y="14"/>
                    <a:pt x="90" y="12"/>
                    <a:pt x="71" y="12"/>
                  </a:cubicBezTo>
                  <a:cubicBezTo>
                    <a:pt x="51" y="12"/>
                    <a:pt x="29" y="11"/>
                    <a:pt x="11" y="5"/>
                  </a:cubicBezTo>
                  <a:cubicBezTo>
                    <a:pt x="3" y="2"/>
                    <a:pt x="0" y="14"/>
                    <a:pt x="7" y="1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5" name="Freeform 3102"/>
            <p:cNvSpPr/>
            <p:nvPr/>
          </p:nvSpPr>
          <p:spPr bwMode="auto">
            <a:xfrm>
              <a:off x="1628775" y="3341688"/>
              <a:ext cx="244475" cy="22225"/>
            </a:xfrm>
            <a:custGeom>
              <a:avLst/>
              <a:gdLst>
                <a:gd name="T0" fmla="*/ 8 w 126"/>
                <a:gd name="T1" fmla="*/ 12 h 12"/>
                <a:gd name="T2" fmla="*/ 118 w 126"/>
                <a:gd name="T3" fmla="*/ 12 h 12"/>
                <a:gd name="T4" fmla="*/ 118 w 126"/>
                <a:gd name="T5" fmla="*/ 0 h 12"/>
                <a:gd name="T6" fmla="*/ 8 w 126"/>
                <a:gd name="T7" fmla="*/ 0 h 12"/>
                <a:gd name="T8" fmla="*/ 8 w 126"/>
                <a:gd name="T9" fmla="*/ 12 h 12"/>
              </a:gdLst>
              <a:ahLst/>
              <a:cxnLst>
                <a:cxn ang="0">
                  <a:pos x="T0" y="T1"/>
                </a:cxn>
                <a:cxn ang="0">
                  <a:pos x="T2" y="T3"/>
                </a:cxn>
                <a:cxn ang="0">
                  <a:pos x="T4" y="T5"/>
                </a:cxn>
                <a:cxn ang="0">
                  <a:pos x="T6" y="T7"/>
                </a:cxn>
                <a:cxn ang="0">
                  <a:pos x="T8" y="T9"/>
                </a:cxn>
              </a:cxnLst>
              <a:rect l="0" t="0" r="r" b="b"/>
              <a:pathLst>
                <a:path w="126" h="12">
                  <a:moveTo>
                    <a:pt x="8" y="12"/>
                  </a:moveTo>
                  <a:cubicBezTo>
                    <a:pt x="45" y="12"/>
                    <a:pt x="82" y="12"/>
                    <a:pt x="118" y="12"/>
                  </a:cubicBezTo>
                  <a:cubicBezTo>
                    <a:pt x="126" y="12"/>
                    <a:pt x="126" y="0"/>
                    <a:pt x="118" y="0"/>
                  </a:cubicBezTo>
                  <a:cubicBezTo>
                    <a:pt x="82" y="0"/>
                    <a:pt x="45" y="0"/>
                    <a:pt x="8" y="0"/>
                  </a:cubicBezTo>
                  <a:cubicBezTo>
                    <a:pt x="0" y="0"/>
                    <a:pt x="0" y="12"/>
                    <a:pt x="8" y="1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6" name="Freeform 3103"/>
            <p:cNvSpPr/>
            <p:nvPr/>
          </p:nvSpPr>
          <p:spPr bwMode="auto">
            <a:xfrm>
              <a:off x="1638300" y="2916238"/>
              <a:ext cx="223838" cy="31750"/>
            </a:xfrm>
            <a:custGeom>
              <a:avLst/>
              <a:gdLst>
                <a:gd name="T0" fmla="*/ 8 w 115"/>
                <a:gd name="T1" fmla="*/ 12 h 17"/>
                <a:gd name="T2" fmla="*/ 107 w 115"/>
                <a:gd name="T3" fmla="*/ 12 h 17"/>
                <a:gd name="T4" fmla="*/ 107 w 115"/>
                <a:gd name="T5" fmla="*/ 0 h 17"/>
                <a:gd name="T6" fmla="*/ 8 w 115"/>
                <a:gd name="T7" fmla="*/ 0 h 17"/>
                <a:gd name="T8" fmla="*/ 8 w 115"/>
                <a:gd name="T9" fmla="*/ 12 h 17"/>
              </a:gdLst>
              <a:ahLst/>
              <a:cxnLst>
                <a:cxn ang="0">
                  <a:pos x="T0" y="T1"/>
                </a:cxn>
                <a:cxn ang="0">
                  <a:pos x="T2" y="T3"/>
                </a:cxn>
                <a:cxn ang="0">
                  <a:pos x="T4" y="T5"/>
                </a:cxn>
                <a:cxn ang="0">
                  <a:pos x="T6" y="T7"/>
                </a:cxn>
                <a:cxn ang="0">
                  <a:pos x="T8" y="T9"/>
                </a:cxn>
              </a:cxnLst>
              <a:rect l="0" t="0" r="r" b="b"/>
              <a:pathLst>
                <a:path w="115" h="17">
                  <a:moveTo>
                    <a:pt x="8" y="12"/>
                  </a:moveTo>
                  <a:cubicBezTo>
                    <a:pt x="41" y="13"/>
                    <a:pt x="74" y="17"/>
                    <a:pt x="107" y="12"/>
                  </a:cubicBezTo>
                  <a:cubicBezTo>
                    <a:pt x="115" y="12"/>
                    <a:pt x="115" y="0"/>
                    <a:pt x="107" y="0"/>
                  </a:cubicBezTo>
                  <a:cubicBezTo>
                    <a:pt x="74" y="5"/>
                    <a:pt x="41" y="1"/>
                    <a:pt x="8" y="0"/>
                  </a:cubicBezTo>
                  <a:cubicBezTo>
                    <a:pt x="0" y="0"/>
                    <a:pt x="0" y="12"/>
                    <a:pt x="8" y="1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7" name="Freeform 3104"/>
            <p:cNvSpPr/>
            <p:nvPr/>
          </p:nvSpPr>
          <p:spPr bwMode="auto">
            <a:xfrm>
              <a:off x="1609725" y="2544763"/>
              <a:ext cx="250825" cy="100013"/>
            </a:xfrm>
            <a:custGeom>
              <a:avLst/>
              <a:gdLst>
                <a:gd name="T0" fmla="*/ 7 w 129"/>
                <a:gd name="T1" fmla="*/ 16 h 52"/>
                <a:gd name="T2" fmla="*/ 80 w 129"/>
                <a:gd name="T3" fmla="*/ 18 h 52"/>
                <a:gd name="T4" fmla="*/ 115 w 129"/>
                <a:gd name="T5" fmla="*/ 47 h 52"/>
                <a:gd name="T6" fmla="*/ 123 w 129"/>
                <a:gd name="T7" fmla="*/ 38 h 52"/>
                <a:gd name="T8" fmla="*/ 87 w 129"/>
                <a:gd name="T9" fmla="*/ 8 h 52"/>
                <a:gd name="T10" fmla="*/ 7 w 129"/>
                <a:gd name="T11" fmla="*/ 4 h 52"/>
                <a:gd name="T12" fmla="*/ 7 w 129"/>
                <a:gd name="T13" fmla="*/ 16 h 52"/>
              </a:gdLst>
              <a:ahLst/>
              <a:cxnLst>
                <a:cxn ang="0">
                  <a:pos x="T0" y="T1"/>
                </a:cxn>
                <a:cxn ang="0">
                  <a:pos x="T2" y="T3"/>
                </a:cxn>
                <a:cxn ang="0">
                  <a:pos x="T4" y="T5"/>
                </a:cxn>
                <a:cxn ang="0">
                  <a:pos x="T6" y="T7"/>
                </a:cxn>
                <a:cxn ang="0">
                  <a:pos x="T8" y="T9"/>
                </a:cxn>
                <a:cxn ang="0">
                  <a:pos x="T10" y="T11"/>
                </a:cxn>
                <a:cxn ang="0">
                  <a:pos x="T12" y="T13"/>
                </a:cxn>
              </a:cxnLst>
              <a:rect l="0" t="0" r="r" b="b"/>
              <a:pathLst>
                <a:path w="129" h="52">
                  <a:moveTo>
                    <a:pt x="7" y="16"/>
                  </a:moveTo>
                  <a:cubicBezTo>
                    <a:pt x="31" y="16"/>
                    <a:pt x="56" y="13"/>
                    <a:pt x="80" y="18"/>
                  </a:cubicBezTo>
                  <a:cubicBezTo>
                    <a:pt x="94" y="21"/>
                    <a:pt x="104" y="38"/>
                    <a:pt x="115" y="47"/>
                  </a:cubicBezTo>
                  <a:cubicBezTo>
                    <a:pt x="121" y="52"/>
                    <a:pt x="129" y="43"/>
                    <a:pt x="123" y="38"/>
                  </a:cubicBezTo>
                  <a:cubicBezTo>
                    <a:pt x="112" y="28"/>
                    <a:pt x="102" y="12"/>
                    <a:pt x="87" y="8"/>
                  </a:cubicBezTo>
                  <a:cubicBezTo>
                    <a:pt x="62" y="0"/>
                    <a:pt x="33" y="4"/>
                    <a:pt x="7" y="4"/>
                  </a:cubicBezTo>
                  <a:cubicBezTo>
                    <a:pt x="0" y="4"/>
                    <a:pt x="0" y="16"/>
                    <a:pt x="7" y="1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8" name="Freeform 3105"/>
            <p:cNvSpPr/>
            <p:nvPr/>
          </p:nvSpPr>
          <p:spPr bwMode="auto">
            <a:xfrm>
              <a:off x="1887538" y="2216151"/>
              <a:ext cx="206375" cy="130175"/>
            </a:xfrm>
            <a:custGeom>
              <a:avLst/>
              <a:gdLst>
                <a:gd name="T0" fmla="*/ 7 w 106"/>
                <a:gd name="T1" fmla="*/ 13 h 67"/>
                <a:gd name="T2" fmla="*/ 45 w 106"/>
                <a:gd name="T3" fmla="*/ 38 h 67"/>
                <a:gd name="T4" fmla="*/ 94 w 106"/>
                <a:gd name="T5" fmla="*/ 63 h 67"/>
                <a:gd name="T6" fmla="*/ 100 w 106"/>
                <a:gd name="T7" fmla="*/ 53 h 67"/>
                <a:gd name="T8" fmla="*/ 56 w 106"/>
                <a:gd name="T9" fmla="*/ 31 h 67"/>
                <a:gd name="T10" fmla="*/ 13 w 106"/>
                <a:gd name="T11" fmla="*/ 3 h 67"/>
                <a:gd name="T12" fmla="*/ 7 w 106"/>
                <a:gd name="T13" fmla="*/ 13 h 67"/>
              </a:gdLst>
              <a:ahLst/>
              <a:cxnLst>
                <a:cxn ang="0">
                  <a:pos x="T0" y="T1"/>
                </a:cxn>
                <a:cxn ang="0">
                  <a:pos x="T2" y="T3"/>
                </a:cxn>
                <a:cxn ang="0">
                  <a:pos x="T4" y="T5"/>
                </a:cxn>
                <a:cxn ang="0">
                  <a:pos x="T6" y="T7"/>
                </a:cxn>
                <a:cxn ang="0">
                  <a:pos x="T8" y="T9"/>
                </a:cxn>
                <a:cxn ang="0">
                  <a:pos x="T10" y="T11"/>
                </a:cxn>
                <a:cxn ang="0">
                  <a:pos x="T12" y="T13"/>
                </a:cxn>
              </a:cxnLst>
              <a:rect l="0" t="0" r="r" b="b"/>
              <a:pathLst>
                <a:path w="106" h="67">
                  <a:moveTo>
                    <a:pt x="7" y="13"/>
                  </a:moveTo>
                  <a:cubicBezTo>
                    <a:pt x="21" y="20"/>
                    <a:pt x="33" y="30"/>
                    <a:pt x="45" y="38"/>
                  </a:cubicBezTo>
                  <a:cubicBezTo>
                    <a:pt x="60" y="49"/>
                    <a:pt x="78" y="54"/>
                    <a:pt x="94" y="63"/>
                  </a:cubicBezTo>
                  <a:cubicBezTo>
                    <a:pt x="100" y="67"/>
                    <a:pt x="106" y="57"/>
                    <a:pt x="100" y="53"/>
                  </a:cubicBezTo>
                  <a:cubicBezTo>
                    <a:pt x="86" y="44"/>
                    <a:pt x="70" y="39"/>
                    <a:pt x="56" y="31"/>
                  </a:cubicBezTo>
                  <a:cubicBezTo>
                    <a:pt x="42" y="22"/>
                    <a:pt x="29" y="10"/>
                    <a:pt x="13" y="3"/>
                  </a:cubicBezTo>
                  <a:cubicBezTo>
                    <a:pt x="6" y="0"/>
                    <a:pt x="0" y="10"/>
                    <a:pt x="7" y="1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9" name="Freeform 3106"/>
            <p:cNvSpPr/>
            <p:nvPr/>
          </p:nvSpPr>
          <p:spPr bwMode="auto">
            <a:xfrm>
              <a:off x="2357438" y="2024063"/>
              <a:ext cx="69850" cy="193675"/>
            </a:xfrm>
            <a:custGeom>
              <a:avLst/>
              <a:gdLst>
                <a:gd name="T0" fmla="*/ 1 w 36"/>
                <a:gd name="T1" fmla="*/ 11 h 100"/>
                <a:gd name="T2" fmla="*/ 21 w 36"/>
                <a:gd name="T3" fmla="*/ 93 h 100"/>
                <a:gd name="T4" fmla="*/ 33 w 36"/>
                <a:gd name="T5" fmla="*/ 90 h 100"/>
                <a:gd name="T6" fmla="*/ 13 w 36"/>
                <a:gd name="T7" fmla="*/ 8 h 100"/>
                <a:gd name="T8" fmla="*/ 1 w 36"/>
                <a:gd name="T9" fmla="*/ 11 h 100"/>
              </a:gdLst>
              <a:ahLst/>
              <a:cxnLst>
                <a:cxn ang="0">
                  <a:pos x="T0" y="T1"/>
                </a:cxn>
                <a:cxn ang="0">
                  <a:pos x="T2" y="T3"/>
                </a:cxn>
                <a:cxn ang="0">
                  <a:pos x="T4" y="T5"/>
                </a:cxn>
                <a:cxn ang="0">
                  <a:pos x="T6" y="T7"/>
                </a:cxn>
                <a:cxn ang="0">
                  <a:pos x="T8" y="T9"/>
                </a:cxn>
              </a:cxnLst>
              <a:rect l="0" t="0" r="r" b="b"/>
              <a:pathLst>
                <a:path w="36" h="100">
                  <a:moveTo>
                    <a:pt x="1" y="11"/>
                  </a:moveTo>
                  <a:cubicBezTo>
                    <a:pt x="6" y="39"/>
                    <a:pt x="11" y="67"/>
                    <a:pt x="21" y="93"/>
                  </a:cubicBezTo>
                  <a:cubicBezTo>
                    <a:pt x="24" y="100"/>
                    <a:pt x="36" y="97"/>
                    <a:pt x="33" y="90"/>
                  </a:cubicBezTo>
                  <a:cubicBezTo>
                    <a:pt x="22" y="64"/>
                    <a:pt x="18" y="36"/>
                    <a:pt x="13" y="8"/>
                  </a:cubicBezTo>
                  <a:cubicBezTo>
                    <a:pt x="11" y="0"/>
                    <a:pt x="0" y="4"/>
                    <a:pt x="1" y="1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0" name="Freeform 3107"/>
            <p:cNvSpPr/>
            <p:nvPr/>
          </p:nvSpPr>
          <p:spPr bwMode="auto">
            <a:xfrm>
              <a:off x="2835275" y="2065338"/>
              <a:ext cx="39688" cy="180975"/>
            </a:xfrm>
            <a:custGeom>
              <a:avLst/>
              <a:gdLst>
                <a:gd name="T0" fmla="*/ 8 w 20"/>
                <a:gd name="T1" fmla="*/ 8 h 93"/>
                <a:gd name="T2" fmla="*/ 2 w 20"/>
                <a:gd name="T3" fmla="*/ 82 h 93"/>
                <a:gd name="T4" fmla="*/ 13 w 20"/>
                <a:gd name="T5" fmla="*/ 85 h 93"/>
                <a:gd name="T6" fmla="*/ 20 w 20"/>
                <a:gd name="T7" fmla="*/ 8 h 93"/>
                <a:gd name="T8" fmla="*/ 8 w 20"/>
                <a:gd name="T9" fmla="*/ 8 h 93"/>
              </a:gdLst>
              <a:ahLst/>
              <a:cxnLst>
                <a:cxn ang="0">
                  <a:pos x="T0" y="T1"/>
                </a:cxn>
                <a:cxn ang="0">
                  <a:pos x="T2" y="T3"/>
                </a:cxn>
                <a:cxn ang="0">
                  <a:pos x="T4" y="T5"/>
                </a:cxn>
                <a:cxn ang="0">
                  <a:pos x="T6" y="T7"/>
                </a:cxn>
                <a:cxn ang="0">
                  <a:pos x="T8" y="T9"/>
                </a:cxn>
              </a:cxnLst>
              <a:rect l="0" t="0" r="r" b="b"/>
              <a:pathLst>
                <a:path w="20" h="93">
                  <a:moveTo>
                    <a:pt x="8" y="8"/>
                  </a:moveTo>
                  <a:cubicBezTo>
                    <a:pt x="8" y="33"/>
                    <a:pt x="8" y="58"/>
                    <a:pt x="2" y="82"/>
                  </a:cubicBezTo>
                  <a:cubicBezTo>
                    <a:pt x="0" y="90"/>
                    <a:pt x="11" y="93"/>
                    <a:pt x="13" y="85"/>
                  </a:cubicBezTo>
                  <a:cubicBezTo>
                    <a:pt x="20" y="60"/>
                    <a:pt x="20" y="34"/>
                    <a:pt x="20" y="8"/>
                  </a:cubicBezTo>
                  <a:cubicBezTo>
                    <a:pt x="20" y="0"/>
                    <a:pt x="8" y="0"/>
                    <a:pt x="8"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1" name="Freeform 3108"/>
            <p:cNvSpPr/>
            <p:nvPr/>
          </p:nvSpPr>
          <p:spPr bwMode="auto">
            <a:xfrm>
              <a:off x="3025775" y="2149476"/>
              <a:ext cx="185738" cy="171450"/>
            </a:xfrm>
            <a:custGeom>
              <a:avLst/>
              <a:gdLst>
                <a:gd name="T0" fmla="*/ 81 w 95"/>
                <a:gd name="T1" fmla="*/ 7 h 88"/>
                <a:gd name="T2" fmla="*/ 6 w 95"/>
                <a:gd name="T3" fmla="*/ 74 h 88"/>
                <a:gd name="T4" fmla="*/ 14 w 95"/>
                <a:gd name="T5" fmla="*/ 82 h 88"/>
                <a:gd name="T6" fmla="*/ 91 w 95"/>
                <a:gd name="T7" fmla="*/ 13 h 88"/>
                <a:gd name="T8" fmla="*/ 81 w 95"/>
                <a:gd name="T9" fmla="*/ 7 h 88"/>
              </a:gdLst>
              <a:ahLst/>
              <a:cxnLst>
                <a:cxn ang="0">
                  <a:pos x="T0" y="T1"/>
                </a:cxn>
                <a:cxn ang="0">
                  <a:pos x="T2" y="T3"/>
                </a:cxn>
                <a:cxn ang="0">
                  <a:pos x="T4" y="T5"/>
                </a:cxn>
                <a:cxn ang="0">
                  <a:pos x="T6" y="T7"/>
                </a:cxn>
                <a:cxn ang="0">
                  <a:pos x="T8" y="T9"/>
                </a:cxn>
              </a:cxnLst>
              <a:rect l="0" t="0" r="r" b="b"/>
              <a:pathLst>
                <a:path w="95" h="88">
                  <a:moveTo>
                    <a:pt x="81" y="7"/>
                  </a:moveTo>
                  <a:cubicBezTo>
                    <a:pt x="64" y="38"/>
                    <a:pt x="30" y="50"/>
                    <a:pt x="6" y="74"/>
                  </a:cubicBezTo>
                  <a:cubicBezTo>
                    <a:pt x="0" y="79"/>
                    <a:pt x="9" y="88"/>
                    <a:pt x="14" y="82"/>
                  </a:cubicBezTo>
                  <a:cubicBezTo>
                    <a:pt x="40" y="58"/>
                    <a:pt x="74" y="45"/>
                    <a:pt x="91" y="13"/>
                  </a:cubicBezTo>
                  <a:cubicBezTo>
                    <a:pt x="95" y="6"/>
                    <a:pt x="85" y="0"/>
                    <a:pt x="81" y="7"/>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2" name="Freeform 3109"/>
            <p:cNvSpPr/>
            <p:nvPr/>
          </p:nvSpPr>
          <p:spPr bwMode="auto">
            <a:xfrm>
              <a:off x="3351213" y="2493963"/>
              <a:ext cx="217488" cy="112713"/>
            </a:xfrm>
            <a:custGeom>
              <a:avLst/>
              <a:gdLst>
                <a:gd name="T0" fmla="*/ 97 w 112"/>
                <a:gd name="T1" fmla="*/ 6 h 58"/>
                <a:gd name="T2" fmla="*/ 51 w 112"/>
                <a:gd name="T3" fmla="*/ 29 h 58"/>
                <a:gd name="T4" fmla="*/ 7 w 112"/>
                <a:gd name="T5" fmla="*/ 44 h 58"/>
                <a:gd name="T6" fmla="*/ 11 w 112"/>
                <a:gd name="T7" fmla="*/ 56 h 58"/>
                <a:gd name="T8" fmla="*/ 68 w 112"/>
                <a:gd name="T9" fmla="*/ 36 h 58"/>
                <a:gd name="T10" fmla="*/ 107 w 112"/>
                <a:gd name="T11" fmla="*/ 13 h 58"/>
                <a:gd name="T12" fmla="*/ 97 w 11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12" h="58">
                  <a:moveTo>
                    <a:pt x="97" y="6"/>
                  </a:moveTo>
                  <a:cubicBezTo>
                    <a:pt x="88" y="19"/>
                    <a:pt x="65" y="24"/>
                    <a:pt x="51" y="29"/>
                  </a:cubicBezTo>
                  <a:cubicBezTo>
                    <a:pt x="37" y="34"/>
                    <a:pt x="22" y="39"/>
                    <a:pt x="7" y="44"/>
                  </a:cubicBezTo>
                  <a:cubicBezTo>
                    <a:pt x="0" y="47"/>
                    <a:pt x="3" y="58"/>
                    <a:pt x="11" y="56"/>
                  </a:cubicBezTo>
                  <a:cubicBezTo>
                    <a:pt x="29" y="49"/>
                    <a:pt x="49" y="43"/>
                    <a:pt x="68" y="36"/>
                  </a:cubicBezTo>
                  <a:cubicBezTo>
                    <a:pt x="81" y="31"/>
                    <a:pt x="98" y="25"/>
                    <a:pt x="107" y="13"/>
                  </a:cubicBezTo>
                  <a:cubicBezTo>
                    <a:pt x="112" y="6"/>
                    <a:pt x="101" y="0"/>
                    <a:pt x="97" y="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3" name="Freeform 3110"/>
            <p:cNvSpPr/>
            <p:nvPr/>
          </p:nvSpPr>
          <p:spPr bwMode="auto">
            <a:xfrm>
              <a:off x="3351213" y="2965451"/>
              <a:ext cx="209550" cy="42863"/>
            </a:xfrm>
            <a:custGeom>
              <a:avLst/>
              <a:gdLst>
                <a:gd name="T0" fmla="*/ 100 w 108"/>
                <a:gd name="T1" fmla="*/ 1 h 22"/>
                <a:gd name="T2" fmla="*/ 7 w 108"/>
                <a:gd name="T3" fmla="*/ 9 h 22"/>
                <a:gd name="T4" fmla="*/ 11 w 108"/>
                <a:gd name="T5" fmla="*/ 20 h 22"/>
                <a:gd name="T6" fmla="*/ 100 w 108"/>
                <a:gd name="T7" fmla="*/ 13 h 22"/>
                <a:gd name="T8" fmla="*/ 100 w 108"/>
                <a:gd name="T9" fmla="*/ 1 h 22"/>
              </a:gdLst>
              <a:ahLst/>
              <a:cxnLst>
                <a:cxn ang="0">
                  <a:pos x="T0" y="T1"/>
                </a:cxn>
                <a:cxn ang="0">
                  <a:pos x="T2" y="T3"/>
                </a:cxn>
                <a:cxn ang="0">
                  <a:pos x="T4" y="T5"/>
                </a:cxn>
                <a:cxn ang="0">
                  <a:pos x="T6" y="T7"/>
                </a:cxn>
                <a:cxn ang="0">
                  <a:pos x="T8" y="T9"/>
                </a:cxn>
              </a:cxnLst>
              <a:rect l="0" t="0" r="r" b="b"/>
              <a:pathLst>
                <a:path w="108" h="22">
                  <a:moveTo>
                    <a:pt x="100" y="1"/>
                  </a:moveTo>
                  <a:cubicBezTo>
                    <a:pt x="69" y="2"/>
                    <a:pt x="38" y="3"/>
                    <a:pt x="7" y="9"/>
                  </a:cubicBezTo>
                  <a:cubicBezTo>
                    <a:pt x="0" y="10"/>
                    <a:pt x="3" y="22"/>
                    <a:pt x="11" y="20"/>
                  </a:cubicBezTo>
                  <a:cubicBezTo>
                    <a:pt x="40" y="15"/>
                    <a:pt x="70" y="14"/>
                    <a:pt x="100" y="13"/>
                  </a:cubicBezTo>
                  <a:cubicBezTo>
                    <a:pt x="108" y="12"/>
                    <a:pt x="108" y="0"/>
                    <a:pt x="100" y="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4" name="Freeform 3111"/>
            <p:cNvSpPr/>
            <p:nvPr/>
          </p:nvSpPr>
          <p:spPr bwMode="auto">
            <a:xfrm>
              <a:off x="3386138" y="3284538"/>
              <a:ext cx="195263" cy="33338"/>
            </a:xfrm>
            <a:custGeom>
              <a:avLst/>
              <a:gdLst>
                <a:gd name="T0" fmla="*/ 90 w 101"/>
                <a:gd name="T1" fmla="*/ 1 h 17"/>
                <a:gd name="T2" fmla="*/ 8 w 101"/>
                <a:gd name="T3" fmla="*/ 3 h 17"/>
                <a:gd name="T4" fmla="*/ 8 w 101"/>
                <a:gd name="T5" fmla="*/ 15 h 17"/>
                <a:gd name="T6" fmla="*/ 93 w 101"/>
                <a:gd name="T7" fmla="*/ 13 h 17"/>
                <a:gd name="T8" fmla="*/ 90 w 101"/>
                <a:gd name="T9" fmla="*/ 1 h 17"/>
              </a:gdLst>
              <a:ahLst/>
              <a:cxnLst>
                <a:cxn ang="0">
                  <a:pos x="T0" y="T1"/>
                </a:cxn>
                <a:cxn ang="0">
                  <a:pos x="T2" y="T3"/>
                </a:cxn>
                <a:cxn ang="0">
                  <a:pos x="T4" y="T5"/>
                </a:cxn>
                <a:cxn ang="0">
                  <a:pos x="T6" y="T7"/>
                </a:cxn>
                <a:cxn ang="0">
                  <a:pos x="T8" y="T9"/>
                </a:cxn>
              </a:cxnLst>
              <a:rect l="0" t="0" r="r" b="b"/>
              <a:pathLst>
                <a:path w="101" h="17">
                  <a:moveTo>
                    <a:pt x="90" y="1"/>
                  </a:moveTo>
                  <a:cubicBezTo>
                    <a:pt x="63" y="6"/>
                    <a:pt x="35" y="3"/>
                    <a:pt x="8" y="3"/>
                  </a:cubicBezTo>
                  <a:cubicBezTo>
                    <a:pt x="0" y="3"/>
                    <a:pt x="0" y="15"/>
                    <a:pt x="8" y="15"/>
                  </a:cubicBezTo>
                  <a:cubicBezTo>
                    <a:pt x="37" y="15"/>
                    <a:pt x="65" y="17"/>
                    <a:pt x="93" y="13"/>
                  </a:cubicBezTo>
                  <a:cubicBezTo>
                    <a:pt x="101" y="12"/>
                    <a:pt x="98" y="0"/>
                    <a:pt x="90" y="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5" name="Freeform 3112"/>
            <p:cNvSpPr/>
            <p:nvPr/>
          </p:nvSpPr>
          <p:spPr bwMode="auto">
            <a:xfrm>
              <a:off x="3371850" y="3605213"/>
              <a:ext cx="166688" cy="26988"/>
            </a:xfrm>
            <a:custGeom>
              <a:avLst/>
              <a:gdLst>
                <a:gd name="T0" fmla="*/ 79 w 86"/>
                <a:gd name="T1" fmla="*/ 1 h 14"/>
                <a:gd name="T2" fmla="*/ 7 w 86"/>
                <a:gd name="T3" fmla="*/ 2 h 14"/>
                <a:gd name="T4" fmla="*/ 7 w 86"/>
                <a:gd name="T5" fmla="*/ 14 h 14"/>
                <a:gd name="T6" fmla="*/ 79 w 86"/>
                <a:gd name="T7" fmla="*/ 13 h 14"/>
                <a:gd name="T8" fmla="*/ 79 w 86"/>
                <a:gd name="T9" fmla="*/ 1 h 14"/>
              </a:gdLst>
              <a:ahLst/>
              <a:cxnLst>
                <a:cxn ang="0">
                  <a:pos x="T0" y="T1"/>
                </a:cxn>
                <a:cxn ang="0">
                  <a:pos x="T2" y="T3"/>
                </a:cxn>
                <a:cxn ang="0">
                  <a:pos x="T4" y="T5"/>
                </a:cxn>
                <a:cxn ang="0">
                  <a:pos x="T6" y="T7"/>
                </a:cxn>
                <a:cxn ang="0">
                  <a:pos x="T8" y="T9"/>
                </a:cxn>
              </a:cxnLst>
              <a:rect l="0" t="0" r="r" b="b"/>
              <a:pathLst>
                <a:path w="86" h="14">
                  <a:moveTo>
                    <a:pt x="79" y="1"/>
                  </a:moveTo>
                  <a:cubicBezTo>
                    <a:pt x="55" y="2"/>
                    <a:pt x="31" y="2"/>
                    <a:pt x="7" y="2"/>
                  </a:cubicBezTo>
                  <a:cubicBezTo>
                    <a:pt x="0" y="2"/>
                    <a:pt x="0" y="14"/>
                    <a:pt x="7" y="14"/>
                  </a:cubicBezTo>
                  <a:cubicBezTo>
                    <a:pt x="31" y="14"/>
                    <a:pt x="55" y="14"/>
                    <a:pt x="79" y="13"/>
                  </a:cubicBezTo>
                  <a:cubicBezTo>
                    <a:pt x="86" y="12"/>
                    <a:pt x="86" y="0"/>
                    <a:pt x="79" y="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6" name="Freeform 3113"/>
            <p:cNvSpPr/>
            <p:nvPr/>
          </p:nvSpPr>
          <p:spPr bwMode="auto">
            <a:xfrm>
              <a:off x="3382963" y="3889376"/>
              <a:ext cx="225425" cy="33338"/>
            </a:xfrm>
            <a:custGeom>
              <a:avLst/>
              <a:gdLst>
                <a:gd name="T0" fmla="*/ 108 w 116"/>
                <a:gd name="T1" fmla="*/ 5 h 17"/>
                <a:gd name="T2" fmla="*/ 8 w 116"/>
                <a:gd name="T3" fmla="*/ 0 h 17"/>
                <a:gd name="T4" fmla="*/ 8 w 116"/>
                <a:gd name="T5" fmla="*/ 12 h 17"/>
                <a:gd name="T6" fmla="*/ 108 w 116"/>
                <a:gd name="T7" fmla="*/ 17 h 17"/>
                <a:gd name="T8" fmla="*/ 108 w 116"/>
                <a:gd name="T9" fmla="*/ 5 h 17"/>
              </a:gdLst>
              <a:ahLst/>
              <a:cxnLst>
                <a:cxn ang="0">
                  <a:pos x="T0" y="T1"/>
                </a:cxn>
                <a:cxn ang="0">
                  <a:pos x="T2" y="T3"/>
                </a:cxn>
                <a:cxn ang="0">
                  <a:pos x="T4" y="T5"/>
                </a:cxn>
                <a:cxn ang="0">
                  <a:pos x="T6" y="T7"/>
                </a:cxn>
                <a:cxn ang="0">
                  <a:pos x="T8" y="T9"/>
                </a:cxn>
              </a:cxnLst>
              <a:rect l="0" t="0" r="r" b="b"/>
              <a:pathLst>
                <a:path w="116" h="17">
                  <a:moveTo>
                    <a:pt x="108" y="5"/>
                  </a:moveTo>
                  <a:cubicBezTo>
                    <a:pt x="75" y="3"/>
                    <a:pt x="41" y="1"/>
                    <a:pt x="8" y="0"/>
                  </a:cubicBezTo>
                  <a:cubicBezTo>
                    <a:pt x="0" y="0"/>
                    <a:pt x="0" y="12"/>
                    <a:pt x="8" y="12"/>
                  </a:cubicBezTo>
                  <a:cubicBezTo>
                    <a:pt x="41" y="13"/>
                    <a:pt x="75" y="15"/>
                    <a:pt x="108" y="17"/>
                  </a:cubicBezTo>
                  <a:cubicBezTo>
                    <a:pt x="116" y="17"/>
                    <a:pt x="116" y="5"/>
                    <a:pt x="108" y="5"/>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7" name="Freeform 3114"/>
            <p:cNvSpPr/>
            <p:nvPr/>
          </p:nvSpPr>
          <p:spPr bwMode="auto">
            <a:xfrm>
              <a:off x="1333500" y="2632076"/>
              <a:ext cx="306388" cy="236538"/>
            </a:xfrm>
            <a:custGeom>
              <a:avLst/>
              <a:gdLst>
                <a:gd name="T0" fmla="*/ 158 w 158"/>
                <a:gd name="T1" fmla="*/ 22 h 122"/>
                <a:gd name="T2" fmla="*/ 5 w 158"/>
                <a:gd name="T3" fmla="*/ 43 h 122"/>
                <a:gd name="T4" fmla="*/ 16 w 158"/>
                <a:gd name="T5" fmla="*/ 114 h 122"/>
                <a:gd name="T6" fmla="*/ 158 w 158"/>
                <a:gd name="T7" fmla="*/ 122 h 122"/>
                <a:gd name="T8" fmla="*/ 158 w 158"/>
                <a:gd name="T9" fmla="*/ 22 h 122"/>
              </a:gdLst>
              <a:ahLst/>
              <a:cxnLst>
                <a:cxn ang="0">
                  <a:pos x="T0" y="T1"/>
                </a:cxn>
                <a:cxn ang="0">
                  <a:pos x="T2" y="T3"/>
                </a:cxn>
                <a:cxn ang="0">
                  <a:pos x="T4" y="T5"/>
                </a:cxn>
                <a:cxn ang="0">
                  <a:pos x="T6" y="T7"/>
                </a:cxn>
                <a:cxn ang="0">
                  <a:pos x="T8" y="T9"/>
                </a:cxn>
              </a:cxnLst>
              <a:rect l="0" t="0" r="r" b="b"/>
              <a:pathLst>
                <a:path w="158" h="122">
                  <a:moveTo>
                    <a:pt x="158" y="22"/>
                  </a:moveTo>
                  <a:cubicBezTo>
                    <a:pt x="158" y="22"/>
                    <a:pt x="10" y="0"/>
                    <a:pt x="5" y="43"/>
                  </a:cubicBezTo>
                  <a:cubicBezTo>
                    <a:pt x="5" y="43"/>
                    <a:pt x="0" y="106"/>
                    <a:pt x="16" y="114"/>
                  </a:cubicBezTo>
                  <a:cubicBezTo>
                    <a:pt x="158" y="122"/>
                    <a:pt x="158" y="122"/>
                    <a:pt x="158" y="122"/>
                  </a:cubicBezTo>
                  <a:lnTo>
                    <a:pt x="158" y="22"/>
                  </a:lnTo>
                  <a:close/>
                </a:path>
              </a:pathLst>
            </a:custGeom>
            <a:solidFill>
              <a:srgbClr val="B0E1EC"/>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48" name="Freeform 3115"/>
            <p:cNvSpPr/>
            <p:nvPr/>
          </p:nvSpPr>
          <p:spPr bwMode="auto">
            <a:xfrm>
              <a:off x="1125538" y="2867026"/>
              <a:ext cx="523875" cy="254000"/>
            </a:xfrm>
            <a:custGeom>
              <a:avLst/>
              <a:gdLst>
                <a:gd name="T0" fmla="*/ 264 w 270"/>
                <a:gd name="T1" fmla="*/ 5 h 131"/>
                <a:gd name="T2" fmla="*/ 105 w 270"/>
                <a:gd name="T3" fmla="*/ 3 h 131"/>
                <a:gd name="T4" fmla="*/ 42 w 270"/>
                <a:gd name="T5" fmla="*/ 3 h 131"/>
                <a:gd name="T6" fmla="*/ 9 w 270"/>
                <a:gd name="T7" fmla="*/ 48 h 131"/>
                <a:gd name="T8" fmla="*/ 14 w 270"/>
                <a:gd name="T9" fmla="*/ 110 h 131"/>
                <a:gd name="T10" fmla="*/ 70 w 270"/>
                <a:gd name="T11" fmla="*/ 121 h 131"/>
                <a:gd name="T12" fmla="*/ 201 w 270"/>
                <a:gd name="T13" fmla="*/ 129 h 131"/>
                <a:gd name="T14" fmla="*/ 248 w 270"/>
                <a:gd name="T15" fmla="*/ 130 h 131"/>
                <a:gd name="T16" fmla="*/ 266 w 270"/>
                <a:gd name="T17" fmla="*/ 99 h 131"/>
                <a:gd name="T18" fmla="*/ 262 w 270"/>
                <a:gd name="T19" fmla="*/ 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31">
                  <a:moveTo>
                    <a:pt x="264" y="5"/>
                  </a:moveTo>
                  <a:cubicBezTo>
                    <a:pt x="211" y="5"/>
                    <a:pt x="158" y="4"/>
                    <a:pt x="105" y="3"/>
                  </a:cubicBezTo>
                  <a:cubicBezTo>
                    <a:pt x="85" y="3"/>
                    <a:pt x="62" y="0"/>
                    <a:pt x="42" y="3"/>
                  </a:cubicBezTo>
                  <a:cubicBezTo>
                    <a:pt x="18" y="6"/>
                    <a:pt x="15" y="28"/>
                    <a:pt x="9" y="48"/>
                  </a:cubicBezTo>
                  <a:cubicBezTo>
                    <a:pt x="4" y="65"/>
                    <a:pt x="0" y="96"/>
                    <a:pt x="14" y="110"/>
                  </a:cubicBezTo>
                  <a:cubicBezTo>
                    <a:pt x="25" y="121"/>
                    <a:pt x="55" y="121"/>
                    <a:pt x="70" y="121"/>
                  </a:cubicBezTo>
                  <a:cubicBezTo>
                    <a:pt x="114" y="124"/>
                    <a:pt x="158" y="124"/>
                    <a:pt x="201" y="129"/>
                  </a:cubicBezTo>
                  <a:cubicBezTo>
                    <a:pt x="216" y="131"/>
                    <a:pt x="232" y="131"/>
                    <a:pt x="248" y="130"/>
                  </a:cubicBezTo>
                  <a:cubicBezTo>
                    <a:pt x="270" y="129"/>
                    <a:pt x="266" y="118"/>
                    <a:pt x="266" y="99"/>
                  </a:cubicBezTo>
                  <a:cubicBezTo>
                    <a:pt x="266" y="68"/>
                    <a:pt x="269" y="35"/>
                    <a:pt x="262" y="5"/>
                  </a:cubicBezTo>
                </a:path>
              </a:pathLst>
            </a:custGeom>
            <a:solidFill>
              <a:srgbClr val="B0E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9" name="Freeform 3116"/>
            <p:cNvSpPr/>
            <p:nvPr/>
          </p:nvSpPr>
          <p:spPr bwMode="auto">
            <a:xfrm>
              <a:off x="1117600" y="2852738"/>
              <a:ext cx="542925" cy="280988"/>
            </a:xfrm>
            <a:custGeom>
              <a:avLst/>
              <a:gdLst>
                <a:gd name="T0" fmla="*/ 268 w 279"/>
                <a:gd name="T1" fmla="*/ 6 h 144"/>
                <a:gd name="T2" fmla="*/ 139 w 279"/>
                <a:gd name="T3" fmla="*/ 4 h 144"/>
                <a:gd name="T4" fmla="*/ 81 w 279"/>
                <a:gd name="T5" fmla="*/ 3 h 144"/>
                <a:gd name="T6" fmla="*/ 34 w 279"/>
                <a:gd name="T7" fmla="*/ 7 h 144"/>
                <a:gd name="T8" fmla="*/ 4 w 279"/>
                <a:gd name="T9" fmla="*/ 67 h 144"/>
                <a:gd name="T10" fmla="*/ 22 w 279"/>
                <a:gd name="T11" fmla="*/ 127 h 144"/>
                <a:gd name="T12" fmla="*/ 55 w 279"/>
                <a:gd name="T13" fmla="*/ 134 h 144"/>
                <a:gd name="T14" fmla="*/ 113 w 279"/>
                <a:gd name="T15" fmla="*/ 136 h 144"/>
                <a:gd name="T16" fmla="*/ 238 w 279"/>
                <a:gd name="T17" fmla="*/ 143 h 144"/>
                <a:gd name="T18" fmla="*/ 277 w 279"/>
                <a:gd name="T19" fmla="*/ 119 h 144"/>
                <a:gd name="T20" fmla="*/ 272 w 279"/>
                <a:gd name="T21" fmla="*/ 11 h 144"/>
                <a:gd name="T22" fmla="*/ 261 w 279"/>
                <a:gd name="T23" fmla="*/ 14 h 144"/>
                <a:gd name="T24" fmla="*/ 264 w 279"/>
                <a:gd name="T25" fmla="*/ 106 h 144"/>
                <a:gd name="T26" fmla="*/ 252 w 279"/>
                <a:gd name="T27" fmla="*/ 131 h 144"/>
                <a:gd name="T28" fmla="*/ 212 w 279"/>
                <a:gd name="T29" fmla="*/ 131 h 144"/>
                <a:gd name="T30" fmla="*/ 120 w 279"/>
                <a:gd name="T31" fmla="*/ 124 h 144"/>
                <a:gd name="T32" fmla="*/ 36 w 279"/>
                <a:gd name="T33" fmla="*/ 119 h 144"/>
                <a:gd name="T34" fmla="*/ 20 w 279"/>
                <a:gd name="T35" fmla="*/ 52 h 144"/>
                <a:gd name="T36" fmla="*/ 34 w 279"/>
                <a:gd name="T37" fmla="*/ 22 h 144"/>
                <a:gd name="T38" fmla="*/ 81 w 279"/>
                <a:gd name="T39" fmla="*/ 15 h 144"/>
                <a:gd name="T40" fmla="*/ 268 w 279"/>
                <a:gd name="T41" fmla="*/ 18 h 144"/>
                <a:gd name="T42" fmla="*/ 268 w 279"/>
                <a:gd name="T4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44">
                  <a:moveTo>
                    <a:pt x="268" y="6"/>
                  </a:moveTo>
                  <a:cubicBezTo>
                    <a:pt x="225" y="6"/>
                    <a:pt x="182" y="5"/>
                    <a:pt x="139" y="4"/>
                  </a:cubicBezTo>
                  <a:cubicBezTo>
                    <a:pt x="120" y="4"/>
                    <a:pt x="101" y="4"/>
                    <a:pt x="81" y="3"/>
                  </a:cubicBezTo>
                  <a:cubicBezTo>
                    <a:pt x="67" y="3"/>
                    <a:pt x="47" y="0"/>
                    <a:pt x="34" y="7"/>
                  </a:cubicBezTo>
                  <a:cubicBezTo>
                    <a:pt x="13" y="19"/>
                    <a:pt x="8" y="46"/>
                    <a:pt x="4" y="67"/>
                  </a:cubicBezTo>
                  <a:cubicBezTo>
                    <a:pt x="0" y="88"/>
                    <a:pt x="1" y="115"/>
                    <a:pt x="22" y="127"/>
                  </a:cubicBezTo>
                  <a:cubicBezTo>
                    <a:pt x="32" y="132"/>
                    <a:pt x="44" y="133"/>
                    <a:pt x="55" y="134"/>
                  </a:cubicBezTo>
                  <a:cubicBezTo>
                    <a:pt x="74" y="135"/>
                    <a:pt x="94" y="135"/>
                    <a:pt x="113" y="136"/>
                  </a:cubicBezTo>
                  <a:cubicBezTo>
                    <a:pt x="155" y="138"/>
                    <a:pt x="197" y="144"/>
                    <a:pt x="238" y="143"/>
                  </a:cubicBezTo>
                  <a:cubicBezTo>
                    <a:pt x="258" y="143"/>
                    <a:pt x="276" y="142"/>
                    <a:pt x="277" y="119"/>
                  </a:cubicBezTo>
                  <a:cubicBezTo>
                    <a:pt x="277" y="83"/>
                    <a:pt x="279" y="46"/>
                    <a:pt x="272" y="11"/>
                  </a:cubicBezTo>
                  <a:cubicBezTo>
                    <a:pt x="271" y="3"/>
                    <a:pt x="259" y="6"/>
                    <a:pt x="261" y="14"/>
                  </a:cubicBezTo>
                  <a:cubicBezTo>
                    <a:pt x="266" y="44"/>
                    <a:pt x="265" y="75"/>
                    <a:pt x="264" y="106"/>
                  </a:cubicBezTo>
                  <a:cubicBezTo>
                    <a:pt x="264" y="117"/>
                    <a:pt x="267" y="130"/>
                    <a:pt x="252" y="131"/>
                  </a:cubicBezTo>
                  <a:cubicBezTo>
                    <a:pt x="238" y="132"/>
                    <a:pt x="225" y="132"/>
                    <a:pt x="212" y="131"/>
                  </a:cubicBezTo>
                  <a:cubicBezTo>
                    <a:pt x="181" y="129"/>
                    <a:pt x="151" y="126"/>
                    <a:pt x="120" y="124"/>
                  </a:cubicBezTo>
                  <a:cubicBezTo>
                    <a:pt x="93" y="123"/>
                    <a:pt x="63" y="125"/>
                    <a:pt x="36" y="119"/>
                  </a:cubicBezTo>
                  <a:cubicBezTo>
                    <a:pt x="5" y="113"/>
                    <a:pt x="14" y="73"/>
                    <a:pt x="20" y="52"/>
                  </a:cubicBezTo>
                  <a:cubicBezTo>
                    <a:pt x="23" y="41"/>
                    <a:pt x="26" y="30"/>
                    <a:pt x="34" y="22"/>
                  </a:cubicBezTo>
                  <a:cubicBezTo>
                    <a:pt x="43" y="11"/>
                    <a:pt x="68" y="15"/>
                    <a:pt x="81" y="15"/>
                  </a:cubicBezTo>
                  <a:cubicBezTo>
                    <a:pt x="143" y="17"/>
                    <a:pt x="206" y="18"/>
                    <a:pt x="268" y="18"/>
                  </a:cubicBezTo>
                  <a:cubicBezTo>
                    <a:pt x="276" y="18"/>
                    <a:pt x="276" y="6"/>
                    <a:pt x="268" y="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0" name="Freeform 3117"/>
            <p:cNvSpPr/>
            <p:nvPr/>
          </p:nvSpPr>
          <p:spPr bwMode="auto">
            <a:xfrm>
              <a:off x="923925" y="3100388"/>
              <a:ext cx="409575" cy="166688"/>
            </a:xfrm>
            <a:custGeom>
              <a:avLst/>
              <a:gdLst>
                <a:gd name="T0" fmla="*/ 201 w 211"/>
                <a:gd name="T1" fmla="*/ 17 h 86"/>
                <a:gd name="T2" fmla="*/ 139 w 211"/>
                <a:gd name="T3" fmla="*/ 2 h 86"/>
                <a:gd name="T4" fmla="*/ 72 w 211"/>
                <a:gd name="T5" fmla="*/ 2 h 86"/>
                <a:gd name="T6" fmla="*/ 16 w 211"/>
                <a:gd name="T7" fmla="*/ 24 h 86"/>
                <a:gd name="T8" fmla="*/ 3 w 211"/>
                <a:gd name="T9" fmla="*/ 55 h 86"/>
                <a:gd name="T10" fmla="*/ 29 w 211"/>
                <a:gd name="T11" fmla="*/ 69 h 86"/>
                <a:gd name="T12" fmla="*/ 140 w 211"/>
                <a:gd name="T13" fmla="*/ 79 h 86"/>
                <a:gd name="T14" fmla="*/ 198 w 211"/>
                <a:gd name="T15" fmla="*/ 70 h 86"/>
                <a:gd name="T16" fmla="*/ 203 w 211"/>
                <a:gd name="T1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6">
                  <a:moveTo>
                    <a:pt x="201" y="17"/>
                  </a:moveTo>
                  <a:cubicBezTo>
                    <a:pt x="185" y="0"/>
                    <a:pt x="160" y="2"/>
                    <a:pt x="139" y="2"/>
                  </a:cubicBezTo>
                  <a:cubicBezTo>
                    <a:pt x="116" y="2"/>
                    <a:pt x="94" y="2"/>
                    <a:pt x="72" y="2"/>
                  </a:cubicBezTo>
                  <a:cubicBezTo>
                    <a:pt x="47" y="2"/>
                    <a:pt x="34" y="7"/>
                    <a:pt x="16" y="24"/>
                  </a:cubicBezTo>
                  <a:cubicBezTo>
                    <a:pt x="8" y="32"/>
                    <a:pt x="0" y="42"/>
                    <a:pt x="3" y="55"/>
                  </a:cubicBezTo>
                  <a:cubicBezTo>
                    <a:pt x="6" y="68"/>
                    <a:pt x="18" y="65"/>
                    <a:pt x="29" y="69"/>
                  </a:cubicBezTo>
                  <a:cubicBezTo>
                    <a:pt x="66" y="80"/>
                    <a:pt x="103" y="79"/>
                    <a:pt x="140" y="79"/>
                  </a:cubicBezTo>
                  <a:cubicBezTo>
                    <a:pt x="157" y="79"/>
                    <a:pt x="192" y="86"/>
                    <a:pt x="198" y="70"/>
                  </a:cubicBezTo>
                  <a:cubicBezTo>
                    <a:pt x="204" y="57"/>
                    <a:pt x="211" y="27"/>
                    <a:pt x="203" y="14"/>
                  </a:cubicBezTo>
                </a:path>
              </a:pathLst>
            </a:custGeom>
            <a:solidFill>
              <a:srgbClr val="BEE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1" name="Freeform 3118"/>
            <p:cNvSpPr/>
            <p:nvPr/>
          </p:nvSpPr>
          <p:spPr bwMode="auto">
            <a:xfrm>
              <a:off x="858838" y="3089276"/>
              <a:ext cx="484188" cy="179388"/>
            </a:xfrm>
            <a:custGeom>
              <a:avLst/>
              <a:gdLst>
                <a:gd name="T0" fmla="*/ 239 w 249"/>
                <a:gd name="T1" fmla="*/ 19 h 93"/>
                <a:gd name="T2" fmla="*/ 183 w 249"/>
                <a:gd name="T3" fmla="*/ 2 h 93"/>
                <a:gd name="T4" fmla="*/ 88 w 249"/>
                <a:gd name="T5" fmla="*/ 3 h 93"/>
                <a:gd name="T6" fmla="*/ 41 w 249"/>
                <a:gd name="T7" fmla="*/ 76 h 93"/>
                <a:gd name="T8" fmla="*/ 75 w 249"/>
                <a:gd name="T9" fmla="*/ 84 h 93"/>
                <a:gd name="T10" fmla="*/ 121 w 249"/>
                <a:gd name="T11" fmla="*/ 90 h 93"/>
                <a:gd name="T12" fmla="*/ 204 w 249"/>
                <a:gd name="T13" fmla="*/ 92 h 93"/>
                <a:gd name="T14" fmla="*/ 238 w 249"/>
                <a:gd name="T15" fmla="*/ 74 h 93"/>
                <a:gd name="T16" fmla="*/ 241 w 249"/>
                <a:gd name="T17" fmla="*/ 17 h 93"/>
                <a:gd name="T18" fmla="*/ 231 w 249"/>
                <a:gd name="T19" fmla="*/ 23 h 93"/>
                <a:gd name="T20" fmla="*/ 227 w 249"/>
                <a:gd name="T21" fmla="*/ 71 h 93"/>
                <a:gd name="T22" fmla="*/ 185 w 249"/>
                <a:gd name="T23" fmla="*/ 80 h 93"/>
                <a:gd name="T24" fmla="*/ 64 w 249"/>
                <a:gd name="T25" fmla="*/ 69 h 93"/>
                <a:gd name="T26" fmla="*/ 42 w 249"/>
                <a:gd name="T27" fmla="*/ 50 h 93"/>
                <a:gd name="T28" fmla="*/ 65 w 249"/>
                <a:gd name="T29" fmla="*/ 24 h 93"/>
                <a:gd name="T30" fmla="*/ 112 w 249"/>
                <a:gd name="T31" fmla="*/ 14 h 93"/>
                <a:gd name="T32" fmla="*/ 172 w 249"/>
                <a:gd name="T33" fmla="*/ 14 h 93"/>
                <a:gd name="T34" fmla="*/ 230 w 249"/>
                <a:gd name="T35" fmla="*/ 27 h 93"/>
                <a:gd name="T36" fmla="*/ 239 w 249"/>
                <a:gd name="T37"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93">
                  <a:moveTo>
                    <a:pt x="239" y="19"/>
                  </a:moveTo>
                  <a:cubicBezTo>
                    <a:pt x="223" y="4"/>
                    <a:pt x="204" y="2"/>
                    <a:pt x="183" y="2"/>
                  </a:cubicBezTo>
                  <a:cubicBezTo>
                    <a:pt x="151" y="2"/>
                    <a:pt x="119" y="0"/>
                    <a:pt x="88" y="3"/>
                  </a:cubicBezTo>
                  <a:cubicBezTo>
                    <a:pt x="63" y="6"/>
                    <a:pt x="0" y="53"/>
                    <a:pt x="41" y="76"/>
                  </a:cubicBezTo>
                  <a:cubicBezTo>
                    <a:pt x="50" y="81"/>
                    <a:pt x="65" y="82"/>
                    <a:pt x="75" y="84"/>
                  </a:cubicBezTo>
                  <a:cubicBezTo>
                    <a:pt x="90" y="88"/>
                    <a:pt x="106" y="89"/>
                    <a:pt x="121" y="90"/>
                  </a:cubicBezTo>
                  <a:cubicBezTo>
                    <a:pt x="148" y="92"/>
                    <a:pt x="176" y="92"/>
                    <a:pt x="204" y="92"/>
                  </a:cubicBezTo>
                  <a:cubicBezTo>
                    <a:pt x="220" y="93"/>
                    <a:pt x="232" y="89"/>
                    <a:pt x="238" y="74"/>
                  </a:cubicBezTo>
                  <a:cubicBezTo>
                    <a:pt x="245" y="57"/>
                    <a:pt x="249" y="34"/>
                    <a:pt x="241" y="17"/>
                  </a:cubicBezTo>
                  <a:cubicBezTo>
                    <a:pt x="238" y="10"/>
                    <a:pt x="228" y="16"/>
                    <a:pt x="231" y="23"/>
                  </a:cubicBezTo>
                  <a:cubicBezTo>
                    <a:pt x="237" y="37"/>
                    <a:pt x="232" y="56"/>
                    <a:pt x="227" y="71"/>
                  </a:cubicBezTo>
                  <a:cubicBezTo>
                    <a:pt x="222" y="85"/>
                    <a:pt x="197" y="80"/>
                    <a:pt x="185" y="80"/>
                  </a:cubicBezTo>
                  <a:cubicBezTo>
                    <a:pt x="144" y="77"/>
                    <a:pt x="104" y="80"/>
                    <a:pt x="64" y="69"/>
                  </a:cubicBezTo>
                  <a:cubicBezTo>
                    <a:pt x="54" y="66"/>
                    <a:pt x="39" y="68"/>
                    <a:pt x="42" y="50"/>
                  </a:cubicBezTo>
                  <a:cubicBezTo>
                    <a:pt x="43" y="41"/>
                    <a:pt x="57" y="30"/>
                    <a:pt x="65" y="24"/>
                  </a:cubicBezTo>
                  <a:cubicBezTo>
                    <a:pt x="79" y="14"/>
                    <a:pt x="96" y="14"/>
                    <a:pt x="112" y="14"/>
                  </a:cubicBezTo>
                  <a:cubicBezTo>
                    <a:pt x="132" y="14"/>
                    <a:pt x="152" y="14"/>
                    <a:pt x="172" y="14"/>
                  </a:cubicBezTo>
                  <a:cubicBezTo>
                    <a:pt x="192" y="14"/>
                    <a:pt x="214" y="12"/>
                    <a:pt x="230" y="27"/>
                  </a:cubicBezTo>
                  <a:cubicBezTo>
                    <a:pt x="236" y="32"/>
                    <a:pt x="244" y="24"/>
                    <a:pt x="239" y="19"/>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2" name="Freeform 3119"/>
            <p:cNvSpPr/>
            <p:nvPr/>
          </p:nvSpPr>
          <p:spPr bwMode="auto">
            <a:xfrm>
              <a:off x="635000" y="2259013"/>
              <a:ext cx="411163" cy="166688"/>
            </a:xfrm>
            <a:custGeom>
              <a:avLst/>
              <a:gdLst>
                <a:gd name="T0" fmla="*/ 202 w 211"/>
                <a:gd name="T1" fmla="*/ 17 h 86"/>
                <a:gd name="T2" fmla="*/ 139 w 211"/>
                <a:gd name="T3" fmla="*/ 2 h 86"/>
                <a:gd name="T4" fmla="*/ 72 w 211"/>
                <a:gd name="T5" fmla="*/ 2 h 86"/>
                <a:gd name="T6" fmla="*/ 17 w 211"/>
                <a:gd name="T7" fmla="*/ 24 h 86"/>
                <a:gd name="T8" fmla="*/ 3 w 211"/>
                <a:gd name="T9" fmla="*/ 55 h 86"/>
                <a:gd name="T10" fmla="*/ 30 w 211"/>
                <a:gd name="T11" fmla="*/ 69 h 86"/>
                <a:gd name="T12" fmla="*/ 141 w 211"/>
                <a:gd name="T13" fmla="*/ 79 h 86"/>
                <a:gd name="T14" fmla="*/ 199 w 211"/>
                <a:gd name="T15" fmla="*/ 70 h 86"/>
                <a:gd name="T16" fmla="*/ 203 w 211"/>
                <a:gd name="T1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6">
                  <a:moveTo>
                    <a:pt x="202" y="17"/>
                  </a:moveTo>
                  <a:cubicBezTo>
                    <a:pt x="186" y="0"/>
                    <a:pt x="161" y="2"/>
                    <a:pt x="139" y="2"/>
                  </a:cubicBezTo>
                  <a:cubicBezTo>
                    <a:pt x="117" y="2"/>
                    <a:pt x="94" y="2"/>
                    <a:pt x="72" y="2"/>
                  </a:cubicBezTo>
                  <a:cubicBezTo>
                    <a:pt x="48" y="2"/>
                    <a:pt x="34" y="7"/>
                    <a:pt x="17" y="24"/>
                  </a:cubicBezTo>
                  <a:cubicBezTo>
                    <a:pt x="8" y="32"/>
                    <a:pt x="0" y="42"/>
                    <a:pt x="3" y="55"/>
                  </a:cubicBezTo>
                  <a:cubicBezTo>
                    <a:pt x="6" y="68"/>
                    <a:pt x="18" y="65"/>
                    <a:pt x="30" y="69"/>
                  </a:cubicBezTo>
                  <a:cubicBezTo>
                    <a:pt x="66" y="80"/>
                    <a:pt x="103" y="79"/>
                    <a:pt x="141" y="79"/>
                  </a:cubicBezTo>
                  <a:cubicBezTo>
                    <a:pt x="158" y="79"/>
                    <a:pt x="192" y="86"/>
                    <a:pt x="199" y="70"/>
                  </a:cubicBezTo>
                  <a:cubicBezTo>
                    <a:pt x="204" y="57"/>
                    <a:pt x="211" y="27"/>
                    <a:pt x="203" y="14"/>
                  </a:cubicBezTo>
                </a:path>
              </a:pathLst>
            </a:custGeom>
            <a:solidFill>
              <a:srgbClr val="BEE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3" name="Freeform 3120"/>
            <p:cNvSpPr/>
            <p:nvPr/>
          </p:nvSpPr>
          <p:spPr bwMode="auto">
            <a:xfrm>
              <a:off x="573088" y="2246313"/>
              <a:ext cx="482600" cy="180975"/>
            </a:xfrm>
            <a:custGeom>
              <a:avLst/>
              <a:gdLst>
                <a:gd name="T0" fmla="*/ 238 w 248"/>
                <a:gd name="T1" fmla="*/ 19 h 93"/>
                <a:gd name="T2" fmla="*/ 182 w 248"/>
                <a:gd name="T3" fmla="*/ 2 h 93"/>
                <a:gd name="T4" fmla="*/ 88 w 248"/>
                <a:gd name="T5" fmla="*/ 3 h 93"/>
                <a:gd name="T6" fmla="*/ 40 w 248"/>
                <a:gd name="T7" fmla="*/ 76 h 93"/>
                <a:gd name="T8" fmla="*/ 75 w 248"/>
                <a:gd name="T9" fmla="*/ 84 h 93"/>
                <a:gd name="T10" fmla="*/ 121 w 248"/>
                <a:gd name="T11" fmla="*/ 90 h 93"/>
                <a:gd name="T12" fmla="*/ 203 w 248"/>
                <a:gd name="T13" fmla="*/ 92 h 93"/>
                <a:gd name="T14" fmla="*/ 238 w 248"/>
                <a:gd name="T15" fmla="*/ 74 h 93"/>
                <a:gd name="T16" fmla="*/ 241 w 248"/>
                <a:gd name="T17" fmla="*/ 17 h 93"/>
                <a:gd name="T18" fmla="*/ 230 w 248"/>
                <a:gd name="T19" fmla="*/ 23 h 93"/>
                <a:gd name="T20" fmla="*/ 226 w 248"/>
                <a:gd name="T21" fmla="*/ 71 h 93"/>
                <a:gd name="T22" fmla="*/ 185 w 248"/>
                <a:gd name="T23" fmla="*/ 80 h 93"/>
                <a:gd name="T24" fmla="*/ 63 w 248"/>
                <a:gd name="T25" fmla="*/ 69 h 93"/>
                <a:gd name="T26" fmla="*/ 41 w 248"/>
                <a:gd name="T27" fmla="*/ 51 h 93"/>
                <a:gd name="T28" fmla="*/ 64 w 248"/>
                <a:gd name="T29" fmla="*/ 25 h 93"/>
                <a:gd name="T30" fmla="*/ 112 w 248"/>
                <a:gd name="T31" fmla="*/ 14 h 93"/>
                <a:gd name="T32" fmla="*/ 171 w 248"/>
                <a:gd name="T33" fmla="*/ 14 h 93"/>
                <a:gd name="T34" fmla="*/ 230 w 248"/>
                <a:gd name="T35" fmla="*/ 27 h 93"/>
                <a:gd name="T36" fmla="*/ 238 w 248"/>
                <a:gd name="T37"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93">
                  <a:moveTo>
                    <a:pt x="238" y="19"/>
                  </a:moveTo>
                  <a:cubicBezTo>
                    <a:pt x="222" y="4"/>
                    <a:pt x="203" y="2"/>
                    <a:pt x="182" y="2"/>
                  </a:cubicBezTo>
                  <a:cubicBezTo>
                    <a:pt x="151" y="2"/>
                    <a:pt x="119" y="0"/>
                    <a:pt x="88" y="3"/>
                  </a:cubicBezTo>
                  <a:cubicBezTo>
                    <a:pt x="63" y="6"/>
                    <a:pt x="0" y="53"/>
                    <a:pt x="40" y="76"/>
                  </a:cubicBezTo>
                  <a:cubicBezTo>
                    <a:pt x="49" y="81"/>
                    <a:pt x="65" y="82"/>
                    <a:pt x="75" y="84"/>
                  </a:cubicBezTo>
                  <a:cubicBezTo>
                    <a:pt x="90" y="88"/>
                    <a:pt x="105" y="89"/>
                    <a:pt x="121" y="90"/>
                  </a:cubicBezTo>
                  <a:cubicBezTo>
                    <a:pt x="148" y="92"/>
                    <a:pt x="176" y="92"/>
                    <a:pt x="203" y="92"/>
                  </a:cubicBezTo>
                  <a:cubicBezTo>
                    <a:pt x="219" y="93"/>
                    <a:pt x="232" y="89"/>
                    <a:pt x="238" y="74"/>
                  </a:cubicBezTo>
                  <a:cubicBezTo>
                    <a:pt x="245" y="57"/>
                    <a:pt x="248" y="34"/>
                    <a:pt x="241" y="17"/>
                  </a:cubicBezTo>
                  <a:cubicBezTo>
                    <a:pt x="237" y="10"/>
                    <a:pt x="227" y="16"/>
                    <a:pt x="230" y="23"/>
                  </a:cubicBezTo>
                  <a:cubicBezTo>
                    <a:pt x="237" y="37"/>
                    <a:pt x="231" y="56"/>
                    <a:pt x="226" y="71"/>
                  </a:cubicBezTo>
                  <a:cubicBezTo>
                    <a:pt x="221" y="85"/>
                    <a:pt x="196" y="80"/>
                    <a:pt x="185" y="80"/>
                  </a:cubicBezTo>
                  <a:cubicBezTo>
                    <a:pt x="143" y="77"/>
                    <a:pt x="104" y="80"/>
                    <a:pt x="63" y="69"/>
                  </a:cubicBezTo>
                  <a:cubicBezTo>
                    <a:pt x="54" y="66"/>
                    <a:pt x="39" y="68"/>
                    <a:pt x="41" y="51"/>
                  </a:cubicBezTo>
                  <a:cubicBezTo>
                    <a:pt x="43" y="41"/>
                    <a:pt x="57" y="30"/>
                    <a:pt x="64" y="25"/>
                  </a:cubicBezTo>
                  <a:cubicBezTo>
                    <a:pt x="78" y="14"/>
                    <a:pt x="95" y="14"/>
                    <a:pt x="112" y="14"/>
                  </a:cubicBezTo>
                  <a:cubicBezTo>
                    <a:pt x="131" y="14"/>
                    <a:pt x="151" y="14"/>
                    <a:pt x="171" y="14"/>
                  </a:cubicBezTo>
                  <a:cubicBezTo>
                    <a:pt x="192" y="14"/>
                    <a:pt x="213" y="12"/>
                    <a:pt x="230" y="27"/>
                  </a:cubicBezTo>
                  <a:cubicBezTo>
                    <a:pt x="235" y="32"/>
                    <a:pt x="244" y="24"/>
                    <a:pt x="238" y="19"/>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4" name="Freeform 3121"/>
            <p:cNvSpPr/>
            <p:nvPr/>
          </p:nvSpPr>
          <p:spPr bwMode="auto">
            <a:xfrm>
              <a:off x="4257675" y="2582863"/>
              <a:ext cx="411163" cy="166688"/>
            </a:xfrm>
            <a:custGeom>
              <a:avLst/>
              <a:gdLst>
                <a:gd name="T0" fmla="*/ 202 w 211"/>
                <a:gd name="T1" fmla="*/ 17 h 86"/>
                <a:gd name="T2" fmla="*/ 139 w 211"/>
                <a:gd name="T3" fmla="*/ 2 h 86"/>
                <a:gd name="T4" fmla="*/ 72 w 211"/>
                <a:gd name="T5" fmla="*/ 2 h 86"/>
                <a:gd name="T6" fmla="*/ 16 w 211"/>
                <a:gd name="T7" fmla="*/ 24 h 86"/>
                <a:gd name="T8" fmla="*/ 3 w 211"/>
                <a:gd name="T9" fmla="*/ 55 h 86"/>
                <a:gd name="T10" fmla="*/ 29 w 211"/>
                <a:gd name="T11" fmla="*/ 69 h 86"/>
                <a:gd name="T12" fmla="*/ 140 w 211"/>
                <a:gd name="T13" fmla="*/ 79 h 86"/>
                <a:gd name="T14" fmla="*/ 198 w 211"/>
                <a:gd name="T15" fmla="*/ 70 h 86"/>
                <a:gd name="T16" fmla="*/ 203 w 211"/>
                <a:gd name="T1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6">
                  <a:moveTo>
                    <a:pt x="202" y="17"/>
                  </a:moveTo>
                  <a:cubicBezTo>
                    <a:pt x="185" y="0"/>
                    <a:pt x="160" y="2"/>
                    <a:pt x="139" y="2"/>
                  </a:cubicBezTo>
                  <a:cubicBezTo>
                    <a:pt x="116" y="2"/>
                    <a:pt x="94" y="2"/>
                    <a:pt x="72" y="2"/>
                  </a:cubicBezTo>
                  <a:cubicBezTo>
                    <a:pt x="47" y="2"/>
                    <a:pt x="34" y="7"/>
                    <a:pt x="16" y="24"/>
                  </a:cubicBezTo>
                  <a:cubicBezTo>
                    <a:pt x="8" y="33"/>
                    <a:pt x="0" y="42"/>
                    <a:pt x="3" y="55"/>
                  </a:cubicBezTo>
                  <a:cubicBezTo>
                    <a:pt x="6" y="68"/>
                    <a:pt x="18" y="65"/>
                    <a:pt x="29" y="69"/>
                  </a:cubicBezTo>
                  <a:cubicBezTo>
                    <a:pt x="66" y="80"/>
                    <a:pt x="103" y="79"/>
                    <a:pt x="140" y="79"/>
                  </a:cubicBezTo>
                  <a:cubicBezTo>
                    <a:pt x="157" y="79"/>
                    <a:pt x="192" y="86"/>
                    <a:pt x="198" y="70"/>
                  </a:cubicBezTo>
                  <a:cubicBezTo>
                    <a:pt x="204" y="58"/>
                    <a:pt x="211" y="27"/>
                    <a:pt x="203" y="14"/>
                  </a:cubicBezTo>
                </a:path>
              </a:pathLst>
            </a:custGeom>
            <a:solidFill>
              <a:srgbClr val="BEE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5" name="Freeform 3122"/>
            <p:cNvSpPr/>
            <p:nvPr/>
          </p:nvSpPr>
          <p:spPr bwMode="auto">
            <a:xfrm>
              <a:off x="4194175" y="2571751"/>
              <a:ext cx="484188" cy="180975"/>
            </a:xfrm>
            <a:custGeom>
              <a:avLst/>
              <a:gdLst>
                <a:gd name="T0" fmla="*/ 239 w 249"/>
                <a:gd name="T1" fmla="*/ 19 h 93"/>
                <a:gd name="T2" fmla="*/ 183 w 249"/>
                <a:gd name="T3" fmla="*/ 2 h 93"/>
                <a:gd name="T4" fmla="*/ 88 w 249"/>
                <a:gd name="T5" fmla="*/ 3 h 93"/>
                <a:gd name="T6" fmla="*/ 41 w 249"/>
                <a:gd name="T7" fmla="*/ 76 h 93"/>
                <a:gd name="T8" fmla="*/ 75 w 249"/>
                <a:gd name="T9" fmla="*/ 85 h 93"/>
                <a:gd name="T10" fmla="*/ 121 w 249"/>
                <a:gd name="T11" fmla="*/ 90 h 93"/>
                <a:gd name="T12" fmla="*/ 204 w 249"/>
                <a:gd name="T13" fmla="*/ 93 h 93"/>
                <a:gd name="T14" fmla="*/ 239 w 249"/>
                <a:gd name="T15" fmla="*/ 74 h 93"/>
                <a:gd name="T16" fmla="*/ 241 w 249"/>
                <a:gd name="T17" fmla="*/ 17 h 93"/>
                <a:gd name="T18" fmla="*/ 231 w 249"/>
                <a:gd name="T19" fmla="*/ 23 h 93"/>
                <a:gd name="T20" fmla="*/ 227 w 249"/>
                <a:gd name="T21" fmla="*/ 71 h 93"/>
                <a:gd name="T22" fmla="*/ 185 w 249"/>
                <a:gd name="T23" fmla="*/ 80 h 93"/>
                <a:gd name="T24" fmla="*/ 64 w 249"/>
                <a:gd name="T25" fmla="*/ 69 h 93"/>
                <a:gd name="T26" fmla="*/ 42 w 249"/>
                <a:gd name="T27" fmla="*/ 51 h 93"/>
                <a:gd name="T28" fmla="*/ 65 w 249"/>
                <a:gd name="T29" fmla="*/ 25 h 93"/>
                <a:gd name="T30" fmla="*/ 112 w 249"/>
                <a:gd name="T31" fmla="*/ 14 h 93"/>
                <a:gd name="T32" fmla="*/ 172 w 249"/>
                <a:gd name="T33" fmla="*/ 14 h 93"/>
                <a:gd name="T34" fmla="*/ 230 w 249"/>
                <a:gd name="T35" fmla="*/ 27 h 93"/>
                <a:gd name="T36" fmla="*/ 239 w 249"/>
                <a:gd name="T37"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93">
                  <a:moveTo>
                    <a:pt x="239" y="19"/>
                  </a:moveTo>
                  <a:cubicBezTo>
                    <a:pt x="223" y="4"/>
                    <a:pt x="204" y="2"/>
                    <a:pt x="183" y="2"/>
                  </a:cubicBezTo>
                  <a:cubicBezTo>
                    <a:pt x="152" y="2"/>
                    <a:pt x="119" y="0"/>
                    <a:pt x="88" y="3"/>
                  </a:cubicBezTo>
                  <a:cubicBezTo>
                    <a:pt x="63" y="6"/>
                    <a:pt x="0" y="53"/>
                    <a:pt x="41" y="76"/>
                  </a:cubicBezTo>
                  <a:cubicBezTo>
                    <a:pt x="50" y="81"/>
                    <a:pt x="65" y="82"/>
                    <a:pt x="75" y="85"/>
                  </a:cubicBezTo>
                  <a:cubicBezTo>
                    <a:pt x="90" y="88"/>
                    <a:pt x="106" y="90"/>
                    <a:pt x="121" y="90"/>
                  </a:cubicBezTo>
                  <a:cubicBezTo>
                    <a:pt x="149" y="92"/>
                    <a:pt x="177" y="92"/>
                    <a:pt x="204" y="93"/>
                  </a:cubicBezTo>
                  <a:cubicBezTo>
                    <a:pt x="220" y="93"/>
                    <a:pt x="233" y="89"/>
                    <a:pt x="239" y="74"/>
                  </a:cubicBezTo>
                  <a:cubicBezTo>
                    <a:pt x="245" y="57"/>
                    <a:pt x="249" y="34"/>
                    <a:pt x="241" y="17"/>
                  </a:cubicBezTo>
                  <a:cubicBezTo>
                    <a:pt x="238" y="10"/>
                    <a:pt x="228" y="16"/>
                    <a:pt x="231" y="23"/>
                  </a:cubicBezTo>
                  <a:cubicBezTo>
                    <a:pt x="237" y="38"/>
                    <a:pt x="232" y="57"/>
                    <a:pt x="227" y="71"/>
                  </a:cubicBezTo>
                  <a:cubicBezTo>
                    <a:pt x="222" y="86"/>
                    <a:pt x="197" y="81"/>
                    <a:pt x="185" y="80"/>
                  </a:cubicBezTo>
                  <a:cubicBezTo>
                    <a:pt x="144" y="77"/>
                    <a:pt x="104" y="81"/>
                    <a:pt x="64" y="69"/>
                  </a:cubicBezTo>
                  <a:cubicBezTo>
                    <a:pt x="54" y="67"/>
                    <a:pt x="39" y="68"/>
                    <a:pt x="42" y="51"/>
                  </a:cubicBezTo>
                  <a:cubicBezTo>
                    <a:pt x="43" y="41"/>
                    <a:pt x="58" y="30"/>
                    <a:pt x="65" y="25"/>
                  </a:cubicBezTo>
                  <a:cubicBezTo>
                    <a:pt x="79" y="15"/>
                    <a:pt x="96" y="14"/>
                    <a:pt x="112" y="14"/>
                  </a:cubicBezTo>
                  <a:cubicBezTo>
                    <a:pt x="132" y="14"/>
                    <a:pt x="152" y="14"/>
                    <a:pt x="172" y="14"/>
                  </a:cubicBezTo>
                  <a:cubicBezTo>
                    <a:pt x="192" y="14"/>
                    <a:pt x="214" y="12"/>
                    <a:pt x="230" y="27"/>
                  </a:cubicBezTo>
                  <a:cubicBezTo>
                    <a:pt x="236" y="33"/>
                    <a:pt x="244" y="24"/>
                    <a:pt x="239" y="19"/>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6" name="Freeform 3123"/>
            <p:cNvSpPr/>
            <p:nvPr/>
          </p:nvSpPr>
          <p:spPr bwMode="auto">
            <a:xfrm>
              <a:off x="1443038" y="3241676"/>
              <a:ext cx="200025" cy="257175"/>
            </a:xfrm>
            <a:custGeom>
              <a:avLst/>
              <a:gdLst>
                <a:gd name="T0" fmla="*/ 96 w 103"/>
                <a:gd name="T1" fmla="*/ 7 h 132"/>
                <a:gd name="T2" fmla="*/ 96 w 103"/>
                <a:gd name="T3" fmla="*/ 110 h 132"/>
                <a:gd name="T4" fmla="*/ 59 w 103"/>
                <a:gd name="T5" fmla="*/ 128 h 132"/>
                <a:gd name="T6" fmla="*/ 6 w 103"/>
                <a:gd name="T7" fmla="*/ 114 h 132"/>
                <a:gd name="T8" fmla="*/ 14 w 103"/>
                <a:gd name="T9" fmla="*/ 73 h 132"/>
                <a:gd name="T10" fmla="*/ 14 w 103"/>
                <a:gd name="T11" fmla="*/ 21 h 132"/>
                <a:gd name="T12" fmla="*/ 96 w 103"/>
                <a:gd name="T13" fmla="*/ 11 h 132"/>
              </a:gdLst>
              <a:ahLst/>
              <a:cxnLst>
                <a:cxn ang="0">
                  <a:pos x="T0" y="T1"/>
                </a:cxn>
                <a:cxn ang="0">
                  <a:pos x="T2" y="T3"/>
                </a:cxn>
                <a:cxn ang="0">
                  <a:pos x="T4" y="T5"/>
                </a:cxn>
                <a:cxn ang="0">
                  <a:pos x="T6" y="T7"/>
                </a:cxn>
                <a:cxn ang="0">
                  <a:pos x="T8" y="T9"/>
                </a:cxn>
                <a:cxn ang="0">
                  <a:pos x="T10" y="T11"/>
                </a:cxn>
                <a:cxn ang="0">
                  <a:pos x="T12" y="T13"/>
                </a:cxn>
              </a:cxnLst>
              <a:rect l="0" t="0" r="r" b="b"/>
              <a:pathLst>
                <a:path w="103" h="132">
                  <a:moveTo>
                    <a:pt x="96" y="7"/>
                  </a:moveTo>
                  <a:cubicBezTo>
                    <a:pt x="96" y="40"/>
                    <a:pt x="103" y="77"/>
                    <a:pt x="96" y="110"/>
                  </a:cubicBezTo>
                  <a:cubicBezTo>
                    <a:pt x="92" y="132"/>
                    <a:pt x="84" y="130"/>
                    <a:pt x="59" y="128"/>
                  </a:cubicBezTo>
                  <a:cubicBezTo>
                    <a:pt x="48" y="128"/>
                    <a:pt x="11" y="127"/>
                    <a:pt x="6" y="114"/>
                  </a:cubicBezTo>
                  <a:cubicBezTo>
                    <a:pt x="0" y="102"/>
                    <a:pt x="13" y="85"/>
                    <a:pt x="14" y="73"/>
                  </a:cubicBezTo>
                  <a:cubicBezTo>
                    <a:pt x="16" y="59"/>
                    <a:pt x="8" y="35"/>
                    <a:pt x="14" y="21"/>
                  </a:cubicBezTo>
                  <a:cubicBezTo>
                    <a:pt x="24" y="0"/>
                    <a:pt x="72" y="11"/>
                    <a:pt x="96" y="11"/>
                  </a:cubicBezTo>
                </a:path>
              </a:pathLst>
            </a:custGeom>
            <a:solidFill>
              <a:srgbClr val="FBC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7" name="Freeform 3124"/>
            <p:cNvSpPr/>
            <p:nvPr/>
          </p:nvSpPr>
          <p:spPr bwMode="auto">
            <a:xfrm>
              <a:off x="1423988" y="3224213"/>
              <a:ext cx="228600" cy="287338"/>
            </a:xfrm>
            <a:custGeom>
              <a:avLst/>
              <a:gdLst>
                <a:gd name="T0" fmla="*/ 99 w 117"/>
                <a:gd name="T1" fmla="*/ 16 h 148"/>
                <a:gd name="T2" fmla="*/ 98 w 117"/>
                <a:gd name="T3" fmla="*/ 122 h 148"/>
                <a:gd name="T4" fmla="*/ 30 w 117"/>
                <a:gd name="T5" fmla="*/ 127 h 148"/>
                <a:gd name="T6" fmla="*/ 29 w 117"/>
                <a:gd name="T7" fmla="*/ 82 h 148"/>
                <a:gd name="T8" fmla="*/ 28 w 117"/>
                <a:gd name="T9" fmla="*/ 36 h 148"/>
                <a:gd name="T10" fmla="*/ 105 w 117"/>
                <a:gd name="T11" fmla="*/ 26 h 148"/>
                <a:gd name="T12" fmla="*/ 105 w 117"/>
                <a:gd name="T13" fmla="*/ 14 h 148"/>
                <a:gd name="T14" fmla="*/ 18 w 117"/>
                <a:gd name="T15" fmla="*/ 27 h 148"/>
                <a:gd name="T16" fmla="*/ 16 w 117"/>
                <a:gd name="T17" fmla="*/ 85 h 148"/>
                <a:gd name="T18" fmla="*/ 15 w 117"/>
                <a:gd name="T19" fmla="*/ 132 h 148"/>
                <a:gd name="T20" fmla="*/ 55 w 117"/>
                <a:gd name="T21" fmla="*/ 143 h 148"/>
                <a:gd name="T22" fmla="*/ 99 w 117"/>
                <a:gd name="T23" fmla="*/ 141 h 148"/>
                <a:gd name="T24" fmla="*/ 113 w 117"/>
                <a:gd name="T25" fmla="*/ 106 h 148"/>
                <a:gd name="T26" fmla="*/ 111 w 117"/>
                <a:gd name="T27" fmla="*/ 16 h 148"/>
                <a:gd name="T28" fmla="*/ 99 w 117"/>
                <a:gd name="T29" fmla="*/ 1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8">
                  <a:moveTo>
                    <a:pt x="99" y="16"/>
                  </a:moveTo>
                  <a:cubicBezTo>
                    <a:pt x="100" y="51"/>
                    <a:pt x="107" y="88"/>
                    <a:pt x="98" y="122"/>
                  </a:cubicBezTo>
                  <a:cubicBezTo>
                    <a:pt x="94" y="141"/>
                    <a:pt x="44" y="131"/>
                    <a:pt x="30" y="127"/>
                  </a:cubicBezTo>
                  <a:cubicBezTo>
                    <a:pt x="9" y="121"/>
                    <a:pt x="29" y="94"/>
                    <a:pt x="29" y="82"/>
                  </a:cubicBezTo>
                  <a:cubicBezTo>
                    <a:pt x="30" y="66"/>
                    <a:pt x="25" y="52"/>
                    <a:pt x="28" y="36"/>
                  </a:cubicBezTo>
                  <a:cubicBezTo>
                    <a:pt x="31" y="12"/>
                    <a:pt x="89" y="25"/>
                    <a:pt x="105" y="26"/>
                  </a:cubicBezTo>
                  <a:cubicBezTo>
                    <a:pt x="113" y="26"/>
                    <a:pt x="113" y="14"/>
                    <a:pt x="105" y="14"/>
                  </a:cubicBezTo>
                  <a:cubicBezTo>
                    <a:pt x="80" y="13"/>
                    <a:pt x="33" y="0"/>
                    <a:pt x="18" y="27"/>
                  </a:cubicBezTo>
                  <a:cubicBezTo>
                    <a:pt x="8" y="45"/>
                    <a:pt x="20" y="67"/>
                    <a:pt x="16" y="85"/>
                  </a:cubicBezTo>
                  <a:cubicBezTo>
                    <a:pt x="13" y="101"/>
                    <a:pt x="0" y="118"/>
                    <a:pt x="15" y="132"/>
                  </a:cubicBezTo>
                  <a:cubicBezTo>
                    <a:pt x="24" y="141"/>
                    <a:pt x="43" y="142"/>
                    <a:pt x="55" y="143"/>
                  </a:cubicBezTo>
                  <a:cubicBezTo>
                    <a:pt x="67" y="144"/>
                    <a:pt x="88" y="148"/>
                    <a:pt x="99" y="141"/>
                  </a:cubicBezTo>
                  <a:cubicBezTo>
                    <a:pt x="111" y="134"/>
                    <a:pt x="112" y="119"/>
                    <a:pt x="113" y="106"/>
                  </a:cubicBezTo>
                  <a:cubicBezTo>
                    <a:pt x="117" y="76"/>
                    <a:pt x="112" y="46"/>
                    <a:pt x="111" y="16"/>
                  </a:cubicBezTo>
                  <a:cubicBezTo>
                    <a:pt x="111" y="9"/>
                    <a:pt x="99" y="9"/>
                    <a:pt x="99" y="1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8" name="Freeform 3125"/>
            <p:cNvSpPr/>
            <p:nvPr/>
          </p:nvSpPr>
          <p:spPr bwMode="auto">
            <a:xfrm>
              <a:off x="969963" y="3232151"/>
              <a:ext cx="493713" cy="261938"/>
            </a:xfrm>
            <a:custGeom>
              <a:avLst/>
              <a:gdLst>
                <a:gd name="T0" fmla="*/ 237 w 254"/>
                <a:gd name="T1" fmla="*/ 19 h 135"/>
                <a:gd name="T2" fmla="*/ 119 w 254"/>
                <a:gd name="T3" fmla="*/ 12 h 135"/>
                <a:gd name="T4" fmla="*/ 57 w 254"/>
                <a:gd name="T5" fmla="*/ 5 h 135"/>
                <a:gd name="T6" fmla="*/ 6 w 254"/>
                <a:gd name="T7" fmla="*/ 19 h 135"/>
                <a:gd name="T8" fmla="*/ 20 w 254"/>
                <a:gd name="T9" fmla="*/ 115 h 135"/>
                <a:gd name="T10" fmla="*/ 133 w 254"/>
                <a:gd name="T11" fmla="*/ 121 h 135"/>
                <a:gd name="T12" fmla="*/ 198 w 254"/>
                <a:gd name="T13" fmla="*/ 124 h 135"/>
                <a:gd name="T14" fmla="*/ 251 w 254"/>
                <a:gd name="T15" fmla="*/ 9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35">
                  <a:moveTo>
                    <a:pt x="237" y="19"/>
                  </a:moveTo>
                  <a:cubicBezTo>
                    <a:pt x="206" y="3"/>
                    <a:pt x="153" y="12"/>
                    <a:pt x="119" y="12"/>
                  </a:cubicBezTo>
                  <a:cubicBezTo>
                    <a:pt x="98" y="12"/>
                    <a:pt x="79" y="8"/>
                    <a:pt x="57" y="5"/>
                  </a:cubicBezTo>
                  <a:cubicBezTo>
                    <a:pt x="35" y="2"/>
                    <a:pt x="12" y="0"/>
                    <a:pt x="6" y="19"/>
                  </a:cubicBezTo>
                  <a:cubicBezTo>
                    <a:pt x="0" y="40"/>
                    <a:pt x="0" y="104"/>
                    <a:pt x="20" y="115"/>
                  </a:cubicBezTo>
                  <a:cubicBezTo>
                    <a:pt x="46" y="129"/>
                    <a:pt x="104" y="121"/>
                    <a:pt x="133" y="121"/>
                  </a:cubicBezTo>
                  <a:cubicBezTo>
                    <a:pt x="155" y="121"/>
                    <a:pt x="177" y="123"/>
                    <a:pt x="198" y="124"/>
                  </a:cubicBezTo>
                  <a:cubicBezTo>
                    <a:pt x="228" y="126"/>
                    <a:pt x="254" y="135"/>
                    <a:pt x="251" y="98"/>
                  </a:cubicBezTo>
                </a:path>
              </a:pathLst>
            </a:custGeom>
            <a:solidFill>
              <a:srgbClr val="FAC6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9" name="Freeform 3126"/>
            <p:cNvSpPr/>
            <p:nvPr/>
          </p:nvSpPr>
          <p:spPr bwMode="auto">
            <a:xfrm>
              <a:off x="958850" y="3222626"/>
              <a:ext cx="512763" cy="288925"/>
            </a:xfrm>
            <a:custGeom>
              <a:avLst/>
              <a:gdLst>
                <a:gd name="T0" fmla="*/ 246 w 264"/>
                <a:gd name="T1" fmla="*/ 18 h 149"/>
                <a:gd name="T2" fmla="*/ 158 w 264"/>
                <a:gd name="T3" fmla="*/ 10 h 149"/>
                <a:gd name="T4" fmla="*/ 52 w 264"/>
                <a:gd name="T5" fmla="*/ 2 h 149"/>
                <a:gd name="T6" fmla="*/ 5 w 264"/>
                <a:gd name="T7" fmla="*/ 28 h 149"/>
                <a:gd name="T8" fmla="*/ 7 w 264"/>
                <a:gd name="T9" fmla="*/ 99 h 149"/>
                <a:gd name="T10" fmla="*/ 131 w 264"/>
                <a:gd name="T11" fmla="*/ 132 h 149"/>
                <a:gd name="T12" fmla="*/ 232 w 264"/>
                <a:gd name="T13" fmla="*/ 137 h 149"/>
                <a:gd name="T14" fmla="*/ 263 w 264"/>
                <a:gd name="T15" fmla="*/ 103 h 149"/>
                <a:gd name="T16" fmla="*/ 251 w 264"/>
                <a:gd name="T17" fmla="*/ 103 h 149"/>
                <a:gd name="T18" fmla="*/ 232 w 264"/>
                <a:gd name="T19" fmla="*/ 125 h 149"/>
                <a:gd name="T20" fmla="*/ 204 w 264"/>
                <a:gd name="T21" fmla="*/ 123 h 149"/>
                <a:gd name="T22" fmla="*/ 126 w 264"/>
                <a:gd name="T23" fmla="*/ 120 h 149"/>
                <a:gd name="T24" fmla="*/ 62 w 264"/>
                <a:gd name="T25" fmla="*/ 122 h 149"/>
                <a:gd name="T26" fmla="*/ 29 w 264"/>
                <a:gd name="T27" fmla="*/ 115 h 149"/>
                <a:gd name="T28" fmla="*/ 17 w 264"/>
                <a:gd name="T29" fmla="*/ 88 h 149"/>
                <a:gd name="T30" fmla="*/ 16 w 264"/>
                <a:gd name="T31" fmla="*/ 31 h 149"/>
                <a:gd name="T32" fmla="*/ 89 w 264"/>
                <a:gd name="T33" fmla="*/ 20 h 149"/>
                <a:gd name="T34" fmla="*/ 240 w 264"/>
                <a:gd name="T35" fmla="*/ 29 h 149"/>
                <a:gd name="T36" fmla="*/ 246 w 264"/>
                <a:gd name="T37"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149">
                  <a:moveTo>
                    <a:pt x="246" y="18"/>
                  </a:moveTo>
                  <a:cubicBezTo>
                    <a:pt x="218" y="6"/>
                    <a:pt x="188" y="8"/>
                    <a:pt x="158" y="10"/>
                  </a:cubicBezTo>
                  <a:cubicBezTo>
                    <a:pt x="122" y="12"/>
                    <a:pt x="88" y="6"/>
                    <a:pt x="52" y="2"/>
                  </a:cubicBezTo>
                  <a:cubicBezTo>
                    <a:pt x="31" y="0"/>
                    <a:pt x="10" y="4"/>
                    <a:pt x="5" y="28"/>
                  </a:cubicBezTo>
                  <a:cubicBezTo>
                    <a:pt x="0" y="51"/>
                    <a:pt x="1" y="76"/>
                    <a:pt x="7" y="99"/>
                  </a:cubicBezTo>
                  <a:cubicBezTo>
                    <a:pt x="19" y="149"/>
                    <a:pt x="93" y="134"/>
                    <a:pt x="131" y="132"/>
                  </a:cubicBezTo>
                  <a:cubicBezTo>
                    <a:pt x="165" y="131"/>
                    <a:pt x="198" y="136"/>
                    <a:pt x="232" y="137"/>
                  </a:cubicBezTo>
                  <a:cubicBezTo>
                    <a:pt x="255" y="138"/>
                    <a:pt x="264" y="124"/>
                    <a:pt x="263" y="103"/>
                  </a:cubicBezTo>
                  <a:cubicBezTo>
                    <a:pt x="263" y="95"/>
                    <a:pt x="251" y="95"/>
                    <a:pt x="251" y="103"/>
                  </a:cubicBezTo>
                  <a:cubicBezTo>
                    <a:pt x="252" y="118"/>
                    <a:pt x="247" y="125"/>
                    <a:pt x="232" y="125"/>
                  </a:cubicBezTo>
                  <a:cubicBezTo>
                    <a:pt x="223" y="125"/>
                    <a:pt x="213" y="124"/>
                    <a:pt x="204" y="123"/>
                  </a:cubicBezTo>
                  <a:cubicBezTo>
                    <a:pt x="178" y="121"/>
                    <a:pt x="152" y="119"/>
                    <a:pt x="126" y="120"/>
                  </a:cubicBezTo>
                  <a:cubicBezTo>
                    <a:pt x="105" y="121"/>
                    <a:pt x="84" y="123"/>
                    <a:pt x="62" y="122"/>
                  </a:cubicBezTo>
                  <a:cubicBezTo>
                    <a:pt x="51" y="121"/>
                    <a:pt x="39" y="119"/>
                    <a:pt x="29" y="115"/>
                  </a:cubicBezTo>
                  <a:cubicBezTo>
                    <a:pt x="20" y="111"/>
                    <a:pt x="18" y="96"/>
                    <a:pt x="17" y="88"/>
                  </a:cubicBezTo>
                  <a:cubicBezTo>
                    <a:pt x="13" y="69"/>
                    <a:pt x="13" y="49"/>
                    <a:pt x="16" y="31"/>
                  </a:cubicBezTo>
                  <a:cubicBezTo>
                    <a:pt x="21" y="2"/>
                    <a:pt x="70" y="17"/>
                    <a:pt x="89" y="20"/>
                  </a:cubicBezTo>
                  <a:cubicBezTo>
                    <a:pt x="138" y="28"/>
                    <a:pt x="194" y="8"/>
                    <a:pt x="240" y="29"/>
                  </a:cubicBezTo>
                  <a:cubicBezTo>
                    <a:pt x="247" y="32"/>
                    <a:pt x="253" y="22"/>
                    <a:pt x="246" y="1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0" name="Freeform 3127"/>
            <p:cNvSpPr/>
            <p:nvPr/>
          </p:nvSpPr>
          <p:spPr bwMode="auto">
            <a:xfrm>
              <a:off x="1160463" y="3463926"/>
              <a:ext cx="484188" cy="244475"/>
            </a:xfrm>
            <a:custGeom>
              <a:avLst/>
              <a:gdLst>
                <a:gd name="T0" fmla="*/ 40 w 249"/>
                <a:gd name="T1" fmla="*/ 2 h 126"/>
                <a:gd name="T2" fmla="*/ 21 w 249"/>
                <a:gd name="T3" fmla="*/ 106 h 126"/>
                <a:gd name="T4" fmla="*/ 82 w 249"/>
                <a:gd name="T5" fmla="*/ 120 h 126"/>
                <a:gd name="T6" fmla="*/ 144 w 249"/>
                <a:gd name="T7" fmla="*/ 121 h 126"/>
                <a:gd name="T8" fmla="*/ 203 w 249"/>
                <a:gd name="T9" fmla="*/ 121 h 126"/>
                <a:gd name="T10" fmla="*/ 241 w 249"/>
                <a:gd name="T11" fmla="*/ 106 h 126"/>
                <a:gd name="T12" fmla="*/ 244 w 249"/>
                <a:gd name="T13" fmla="*/ 42 h 126"/>
                <a:gd name="T14" fmla="*/ 218 w 249"/>
                <a:gd name="T15" fmla="*/ 4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26">
                  <a:moveTo>
                    <a:pt x="40" y="2"/>
                  </a:moveTo>
                  <a:cubicBezTo>
                    <a:pt x="13" y="13"/>
                    <a:pt x="0" y="87"/>
                    <a:pt x="21" y="106"/>
                  </a:cubicBezTo>
                  <a:cubicBezTo>
                    <a:pt x="29" y="115"/>
                    <a:pt x="69" y="118"/>
                    <a:pt x="82" y="120"/>
                  </a:cubicBezTo>
                  <a:cubicBezTo>
                    <a:pt x="103" y="123"/>
                    <a:pt x="124" y="121"/>
                    <a:pt x="144" y="121"/>
                  </a:cubicBezTo>
                  <a:cubicBezTo>
                    <a:pt x="164" y="121"/>
                    <a:pt x="184" y="121"/>
                    <a:pt x="203" y="121"/>
                  </a:cubicBezTo>
                  <a:cubicBezTo>
                    <a:pt x="226" y="121"/>
                    <a:pt x="235" y="126"/>
                    <a:pt x="241" y="106"/>
                  </a:cubicBezTo>
                  <a:cubicBezTo>
                    <a:pt x="246" y="89"/>
                    <a:pt x="244" y="61"/>
                    <a:pt x="244" y="42"/>
                  </a:cubicBezTo>
                  <a:cubicBezTo>
                    <a:pt x="244" y="16"/>
                    <a:pt x="249" y="0"/>
                    <a:pt x="218" y="4"/>
                  </a:cubicBezTo>
                </a:path>
              </a:pathLst>
            </a:custGeom>
            <a:solidFill>
              <a:srgbClr val="C1C4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1" name="Freeform 3128"/>
            <p:cNvSpPr/>
            <p:nvPr/>
          </p:nvSpPr>
          <p:spPr bwMode="auto">
            <a:xfrm>
              <a:off x="1157288" y="3449638"/>
              <a:ext cx="495300" cy="263525"/>
            </a:xfrm>
            <a:custGeom>
              <a:avLst/>
              <a:gdLst>
                <a:gd name="T0" fmla="*/ 39 w 255"/>
                <a:gd name="T1" fmla="*/ 4 h 135"/>
                <a:gd name="T2" fmla="*/ 11 w 255"/>
                <a:gd name="T3" fmla="*/ 104 h 135"/>
                <a:gd name="T4" fmla="*/ 45 w 255"/>
                <a:gd name="T5" fmla="*/ 128 h 135"/>
                <a:gd name="T6" fmla="*/ 125 w 255"/>
                <a:gd name="T7" fmla="*/ 135 h 135"/>
                <a:gd name="T8" fmla="*/ 224 w 255"/>
                <a:gd name="T9" fmla="*/ 135 h 135"/>
                <a:gd name="T10" fmla="*/ 251 w 255"/>
                <a:gd name="T11" fmla="*/ 103 h 135"/>
                <a:gd name="T12" fmla="*/ 252 w 255"/>
                <a:gd name="T13" fmla="*/ 25 h 135"/>
                <a:gd name="T14" fmla="*/ 220 w 255"/>
                <a:gd name="T15" fmla="*/ 5 h 135"/>
                <a:gd name="T16" fmla="*/ 220 w 255"/>
                <a:gd name="T17" fmla="*/ 17 h 135"/>
                <a:gd name="T18" fmla="*/ 241 w 255"/>
                <a:gd name="T19" fmla="*/ 28 h 135"/>
                <a:gd name="T20" fmla="*/ 240 w 255"/>
                <a:gd name="T21" fmla="*/ 49 h 135"/>
                <a:gd name="T22" fmla="*/ 238 w 255"/>
                <a:gd name="T23" fmla="*/ 111 h 135"/>
                <a:gd name="T24" fmla="*/ 183 w 255"/>
                <a:gd name="T25" fmla="*/ 122 h 135"/>
                <a:gd name="T26" fmla="*/ 112 w 255"/>
                <a:gd name="T27" fmla="*/ 123 h 135"/>
                <a:gd name="T28" fmla="*/ 58 w 255"/>
                <a:gd name="T29" fmla="*/ 118 h 135"/>
                <a:gd name="T30" fmla="*/ 21 w 255"/>
                <a:gd name="T31" fmla="*/ 98 h 135"/>
                <a:gd name="T32" fmla="*/ 45 w 255"/>
                <a:gd name="T33" fmla="*/ 14 h 135"/>
                <a:gd name="T34" fmla="*/ 39 w 255"/>
                <a:gd name="T35"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135">
                  <a:moveTo>
                    <a:pt x="39" y="4"/>
                  </a:moveTo>
                  <a:cubicBezTo>
                    <a:pt x="8" y="19"/>
                    <a:pt x="0" y="75"/>
                    <a:pt x="11" y="104"/>
                  </a:cubicBezTo>
                  <a:cubicBezTo>
                    <a:pt x="16" y="120"/>
                    <a:pt x="30" y="125"/>
                    <a:pt x="45" y="128"/>
                  </a:cubicBezTo>
                  <a:cubicBezTo>
                    <a:pt x="71" y="133"/>
                    <a:pt x="99" y="135"/>
                    <a:pt x="125" y="135"/>
                  </a:cubicBezTo>
                  <a:cubicBezTo>
                    <a:pt x="158" y="134"/>
                    <a:pt x="191" y="134"/>
                    <a:pt x="224" y="135"/>
                  </a:cubicBezTo>
                  <a:cubicBezTo>
                    <a:pt x="243" y="135"/>
                    <a:pt x="250" y="120"/>
                    <a:pt x="251" y="103"/>
                  </a:cubicBezTo>
                  <a:cubicBezTo>
                    <a:pt x="254" y="78"/>
                    <a:pt x="255" y="50"/>
                    <a:pt x="252" y="25"/>
                  </a:cubicBezTo>
                  <a:cubicBezTo>
                    <a:pt x="251" y="7"/>
                    <a:pt x="236" y="4"/>
                    <a:pt x="220" y="5"/>
                  </a:cubicBezTo>
                  <a:cubicBezTo>
                    <a:pt x="212" y="5"/>
                    <a:pt x="212" y="17"/>
                    <a:pt x="220" y="17"/>
                  </a:cubicBezTo>
                  <a:cubicBezTo>
                    <a:pt x="230" y="16"/>
                    <a:pt x="240" y="16"/>
                    <a:pt x="241" y="28"/>
                  </a:cubicBezTo>
                  <a:cubicBezTo>
                    <a:pt x="241" y="35"/>
                    <a:pt x="241" y="42"/>
                    <a:pt x="240" y="49"/>
                  </a:cubicBezTo>
                  <a:cubicBezTo>
                    <a:pt x="240" y="70"/>
                    <a:pt x="242" y="91"/>
                    <a:pt x="238" y="111"/>
                  </a:cubicBezTo>
                  <a:cubicBezTo>
                    <a:pt x="233" y="130"/>
                    <a:pt x="197" y="122"/>
                    <a:pt x="183" y="122"/>
                  </a:cubicBezTo>
                  <a:cubicBezTo>
                    <a:pt x="159" y="122"/>
                    <a:pt x="136" y="123"/>
                    <a:pt x="112" y="123"/>
                  </a:cubicBezTo>
                  <a:cubicBezTo>
                    <a:pt x="94" y="123"/>
                    <a:pt x="76" y="120"/>
                    <a:pt x="58" y="118"/>
                  </a:cubicBezTo>
                  <a:cubicBezTo>
                    <a:pt x="43" y="116"/>
                    <a:pt x="27" y="114"/>
                    <a:pt x="21" y="98"/>
                  </a:cubicBezTo>
                  <a:cubicBezTo>
                    <a:pt x="13" y="75"/>
                    <a:pt x="21" y="26"/>
                    <a:pt x="45" y="14"/>
                  </a:cubicBezTo>
                  <a:cubicBezTo>
                    <a:pt x="52" y="11"/>
                    <a:pt x="46" y="0"/>
                    <a:pt x="39" y="4"/>
                  </a:cubicBezTo>
                  <a:close/>
                </a:path>
              </a:pathLst>
            </a:custGeom>
            <a:solidFill>
              <a:srgbClr val="643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2" name="Freeform 3129"/>
            <p:cNvSpPr/>
            <p:nvPr/>
          </p:nvSpPr>
          <p:spPr bwMode="auto">
            <a:xfrm>
              <a:off x="3560763" y="3433763"/>
              <a:ext cx="279400" cy="271463"/>
            </a:xfrm>
            <a:custGeom>
              <a:avLst/>
              <a:gdLst>
                <a:gd name="T0" fmla="*/ 16 w 144"/>
                <a:gd name="T1" fmla="*/ 11 h 139"/>
                <a:gd name="T2" fmla="*/ 109 w 144"/>
                <a:gd name="T3" fmla="*/ 19 h 139"/>
                <a:gd name="T4" fmla="*/ 115 w 144"/>
                <a:gd name="T5" fmla="*/ 132 h 139"/>
                <a:gd name="T6" fmla="*/ 14 w 144"/>
                <a:gd name="T7" fmla="*/ 124 h 139"/>
                <a:gd name="T8" fmla="*/ 10 w 144"/>
                <a:gd name="T9" fmla="*/ 17 h 139"/>
              </a:gdLst>
              <a:ahLst/>
              <a:cxnLst>
                <a:cxn ang="0">
                  <a:pos x="T0" y="T1"/>
                </a:cxn>
                <a:cxn ang="0">
                  <a:pos x="T2" y="T3"/>
                </a:cxn>
                <a:cxn ang="0">
                  <a:pos x="T4" y="T5"/>
                </a:cxn>
                <a:cxn ang="0">
                  <a:pos x="T6" y="T7"/>
                </a:cxn>
                <a:cxn ang="0">
                  <a:pos x="T8" y="T9"/>
                </a:cxn>
              </a:cxnLst>
              <a:rect l="0" t="0" r="r" b="b"/>
              <a:pathLst>
                <a:path w="144" h="139">
                  <a:moveTo>
                    <a:pt x="16" y="11"/>
                  </a:moveTo>
                  <a:cubicBezTo>
                    <a:pt x="41" y="11"/>
                    <a:pt x="90" y="0"/>
                    <a:pt x="109" y="19"/>
                  </a:cubicBezTo>
                  <a:cubicBezTo>
                    <a:pt x="127" y="37"/>
                    <a:pt x="144" y="119"/>
                    <a:pt x="115" y="132"/>
                  </a:cubicBezTo>
                  <a:cubicBezTo>
                    <a:pt x="98" y="139"/>
                    <a:pt x="25" y="136"/>
                    <a:pt x="14" y="124"/>
                  </a:cubicBezTo>
                  <a:cubicBezTo>
                    <a:pt x="0" y="105"/>
                    <a:pt x="10" y="40"/>
                    <a:pt x="10" y="17"/>
                  </a:cubicBezTo>
                </a:path>
              </a:pathLst>
            </a:custGeom>
            <a:solidFill>
              <a:srgbClr val="E2DF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3" name="Freeform 3130"/>
            <p:cNvSpPr/>
            <p:nvPr/>
          </p:nvSpPr>
          <p:spPr bwMode="auto">
            <a:xfrm>
              <a:off x="3560763" y="3413126"/>
              <a:ext cx="293688" cy="301625"/>
            </a:xfrm>
            <a:custGeom>
              <a:avLst/>
              <a:gdLst>
                <a:gd name="T0" fmla="*/ 16 w 151"/>
                <a:gd name="T1" fmla="*/ 28 h 155"/>
                <a:gd name="T2" fmla="*/ 113 w 151"/>
                <a:gd name="T3" fmla="*/ 48 h 155"/>
                <a:gd name="T4" fmla="*/ 109 w 151"/>
                <a:gd name="T5" fmla="*/ 138 h 155"/>
                <a:gd name="T6" fmla="*/ 62 w 151"/>
                <a:gd name="T7" fmla="*/ 140 h 155"/>
                <a:gd name="T8" fmla="*/ 18 w 151"/>
                <a:gd name="T9" fmla="*/ 130 h 155"/>
                <a:gd name="T10" fmla="*/ 13 w 151"/>
                <a:gd name="T11" fmla="*/ 75 h 155"/>
                <a:gd name="T12" fmla="*/ 16 w 151"/>
                <a:gd name="T13" fmla="*/ 28 h 155"/>
                <a:gd name="T14" fmla="*/ 4 w 151"/>
                <a:gd name="T15" fmla="*/ 28 h 155"/>
                <a:gd name="T16" fmla="*/ 1 w 151"/>
                <a:gd name="T17" fmla="*/ 96 h 155"/>
                <a:gd name="T18" fmla="*/ 14 w 151"/>
                <a:gd name="T19" fmla="*/ 143 h 155"/>
                <a:gd name="T20" fmla="*/ 67 w 151"/>
                <a:gd name="T21" fmla="*/ 153 h 155"/>
                <a:gd name="T22" fmla="*/ 121 w 151"/>
                <a:gd name="T23" fmla="*/ 147 h 155"/>
                <a:gd name="T24" fmla="*/ 125 w 151"/>
                <a:gd name="T25" fmla="*/ 46 h 155"/>
                <a:gd name="T26" fmla="*/ 16 w 151"/>
                <a:gd name="T27" fmla="*/ 16 h 155"/>
                <a:gd name="T28" fmla="*/ 16 w 151"/>
                <a:gd name="T29"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155">
                  <a:moveTo>
                    <a:pt x="16" y="28"/>
                  </a:moveTo>
                  <a:cubicBezTo>
                    <a:pt x="48" y="27"/>
                    <a:pt x="96" y="12"/>
                    <a:pt x="113" y="48"/>
                  </a:cubicBezTo>
                  <a:cubicBezTo>
                    <a:pt x="122" y="68"/>
                    <a:pt x="139" y="130"/>
                    <a:pt x="109" y="138"/>
                  </a:cubicBezTo>
                  <a:cubicBezTo>
                    <a:pt x="94" y="143"/>
                    <a:pt x="77" y="141"/>
                    <a:pt x="62" y="140"/>
                  </a:cubicBezTo>
                  <a:cubicBezTo>
                    <a:pt x="52" y="140"/>
                    <a:pt x="25" y="140"/>
                    <a:pt x="18" y="130"/>
                  </a:cubicBezTo>
                  <a:cubicBezTo>
                    <a:pt x="9" y="116"/>
                    <a:pt x="12" y="91"/>
                    <a:pt x="13" y="75"/>
                  </a:cubicBezTo>
                  <a:cubicBezTo>
                    <a:pt x="14" y="60"/>
                    <a:pt x="15" y="44"/>
                    <a:pt x="16" y="28"/>
                  </a:cubicBezTo>
                  <a:cubicBezTo>
                    <a:pt x="16" y="20"/>
                    <a:pt x="4" y="20"/>
                    <a:pt x="4" y="28"/>
                  </a:cubicBezTo>
                  <a:cubicBezTo>
                    <a:pt x="3" y="51"/>
                    <a:pt x="0" y="73"/>
                    <a:pt x="1" y="96"/>
                  </a:cubicBezTo>
                  <a:cubicBezTo>
                    <a:pt x="1" y="111"/>
                    <a:pt x="1" y="133"/>
                    <a:pt x="14" y="143"/>
                  </a:cubicBezTo>
                  <a:cubicBezTo>
                    <a:pt x="28" y="152"/>
                    <a:pt x="51" y="152"/>
                    <a:pt x="67" y="153"/>
                  </a:cubicBezTo>
                  <a:cubicBezTo>
                    <a:pt x="84" y="154"/>
                    <a:pt x="105" y="155"/>
                    <a:pt x="121" y="147"/>
                  </a:cubicBezTo>
                  <a:cubicBezTo>
                    <a:pt x="151" y="131"/>
                    <a:pt x="135" y="69"/>
                    <a:pt x="125" y="46"/>
                  </a:cubicBezTo>
                  <a:cubicBezTo>
                    <a:pt x="106" y="0"/>
                    <a:pt x="56" y="15"/>
                    <a:pt x="16" y="16"/>
                  </a:cubicBezTo>
                  <a:cubicBezTo>
                    <a:pt x="8" y="16"/>
                    <a:pt x="8" y="28"/>
                    <a:pt x="16" y="2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4" name="Freeform 3131"/>
            <p:cNvSpPr/>
            <p:nvPr/>
          </p:nvSpPr>
          <p:spPr bwMode="auto">
            <a:xfrm>
              <a:off x="3663950" y="3671888"/>
              <a:ext cx="377825" cy="200025"/>
            </a:xfrm>
            <a:custGeom>
              <a:avLst/>
              <a:gdLst>
                <a:gd name="T0" fmla="*/ 11 w 195"/>
                <a:gd name="T1" fmla="*/ 8 h 103"/>
                <a:gd name="T2" fmla="*/ 3 w 195"/>
                <a:gd name="T3" fmla="*/ 56 h 103"/>
                <a:gd name="T4" fmla="*/ 34 w 195"/>
                <a:gd name="T5" fmla="*/ 95 h 103"/>
                <a:gd name="T6" fmla="*/ 150 w 195"/>
                <a:gd name="T7" fmla="*/ 95 h 103"/>
                <a:gd name="T8" fmla="*/ 138 w 195"/>
                <a:gd name="T9" fmla="*/ 10 h 103"/>
                <a:gd name="T10" fmla="*/ 9 w 195"/>
                <a:gd name="T11" fmla="*/ 10 h 103"/>
              </a:gdLst>
              <a:ahLst/>
              <a:cxnLst>
                <a:cxn ang="0">
                  <a:pos x="T0" y="T1"/>
                </a:cxn>
                <a:cxn ang="0">
                  <a:pos x="T2" y="T3"/>
                </a:cxn>
                <a:cxn ang="0">
                  <a:pos x="T4" y="T5"/>
                </a:cxn>
                <a:cxn ang="0">
                  <a:pos x="T6" y="T7"/>
                </a:cxn>
                <a:cxn ang="0">
                  <a:pos x="T8" y="T9"/>
                </a:cxn>
                <a:cxn ang="0">
                  <a:pos x="T10" y="T11"/>
                </a:cxn>
              </a:cxnLst>
              <a:rect l="0" t="0" r="r" b="b"/>
              <a:pathLst>
                <a:path w="195" h="103">
                  <a:moveTo>
                    <a:pt x="11" y="8"/>
                  </a:moveTo>
                  <a:cubicBezTo>
                    <a:pt x="0" y="19"/>
                    <a:pt x="3" y="41"/>
                    <a:pt x="3" y="56"/>
                  </a:cubicBezTo>
                  <a:cubicBezTo>
                    <a:pt x="3" y="87"/>
                    <a:pt x="0" y="95"/>
                    <a:pt x="34" y="95"/>
                  </a:cubicBezTo>
                  <a:cubicBezTo>
                    <a:pt x="68" y="95"/>
                    <a:pt x="116" y="103"/>
                    <a:pt x="150" y="95"/>
                  </a:cubicBezTo>
                  <a:cubicBezTo>
                    <a:pt x="195" y="84"/>
                    <a:pt x="172" y="19"/>
                    <a:pt x="138" y="10"/>
                  </a:cubicBezTo>
                  <a:cubicBezTo>
                    <a:pt x="101" y="0"/>
                    <a:pt x="48" y="10"/>
                    <a:pt x="9" y="10"/>
                  </a:cubicBezTo>
                </a:path>
              </a:pathLst>
            </a:custGeom>
            <a:solidFill>
              <a:srgbClr val="E0C8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5" name="Freeform 3132"/>
            <p:cNvSpPr/>
            <p:nvPr/>
          </p:nvSpPr>
          <p:spPr bwMode="auto">
            <a:xfrm>
              <a:off x="3649663" y="3667126"/>
              <a:ext cx="392113" cy="215900"/>
            </a:xfrm>
            <a:custGeom>
              <a:avLst/>
              <a:gdLst>
                <a:gd name="T0" fmla="*/ 14 w 202"/>
                <a:gd name="T1" fmla="*/ 6 h 111"/>
                <a:gd name="T2" fmla="*/ 4 w 202"/>
                <a:gd name="T3" fmla="*/ 63 h 111"/>
                <a:gd name="T4" fmla="*/ 15 w 202"/>
                <a:gd name="T5" fmla="*/ 99 h 111"/>
                <a:gd name="T6" fmla="*/ 36 w 202"/>
                <a:gd name="T7" fmla="*/ 103 h 111"/>
                <a:gd name="T8" fmla="*/ 83 w 202"/>
                <a:gd name="T9" fmla="*/ 105 h 111"/>
                <a:gd name="T10" fmla="*/ 167 w 202"/>
                <a:gd name="T11" fmla="*/ 100 h 111"/>
                <a:gd name="T12" fmla="*/ 168 w 202"/>
                <a:gd name="T13" fmla="*/ 19 h 111"/>
                <a:gd name="T14" fmla="*/ 110 w 202"/>
                <a:gd name="T15" fmla="*/ 2 h 111"/>
                <a:gd name="T16" fmla="*/ 16 w 202"/>
                <a:gd name="T17" fmla="*/ 6 h 111"/>
                <a:gd name="T18" fmla="*/ 16 w 202"/>
                <a:gd name="T19" fmla="*/ 18 h 111"/>
                <a:gd name="T20" fmla="*/ 138 w 202"/>
                <a:gd name="T21" fmla="*/ 16 h 111"/>
                <a:gd name="T22" fmla="*/ 166 w 202"/>
                <a:gd name="T23" fmla="*/ 87 h 111"/>
                <a:gd name="T24" fmla="*/ 109 w 202"/>
                <a:gd name="T25" fmla="*/ 94 h 111"/>
                <a:gd name="T26" fmla="*/ 47 w 202"/>
                <a:gd name="T27" fmla="*/ 91 h 111"/>
                <a:gd name="T28" fmla="*/ 16 w 202"/>
                <a:gd name="T29" fmla="*/ 72 h 111"/>
                <a:gd name="T30" fmla="*/ 22 w 202"/>
                <a:gd name="T31" fmla="*/ 14 h 111"/>
                <a:gd name="T32" fmla="*/ 14 w 202"/>
                <a:gd name="T33"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111">
                  <a:moveTo>
                    <a:pt x="14" y="6"/>
                  </a:moveTo>
                  <a:cubicBezTo>
                    <a:pt x="0" y="22"/>
                    <a:pt x="4" y="43"/>
                    <a:pt x="4" y="63"/>
                  </a:cubicBezTo>
                  <a:cubicBezTo>
                    <a:pt x="4" y="76"/>
                    <a:pt x="2" y="91"/>
                    <a:pt x="15" y="99"/>
                  </a:cubicBezTo>
                  <a:cubicBezTo>
                    <a:pt x="21" y="103"/>
                    <a:pt x="29" y="103"/>
                    <a:pt x="36" y="103"/>
                  </a:cubicBezTo>
                  <a:cubicBezTo>
                    <a:pt x="51" y="104"/>
                    <a:pt x="67" y="104"/>
                    <a:pt x="83" y="105"/>
                  </a:cubicBezTo>
                  <a:cubicBezTo>
                    <a:pt x="110" y="107"/>
                    <a:pt x="142" y="111"/>
                    <a:pt x="167" y="100"/>
                  </a:cubicBezTo>
                  <a:cubicBezTo>
                    <a:pt x="202" y="85"/>
                    <a:pt x="187" y="40"/>
                    <a:pt x="168" y="19"/>
                  </a:cubicBezTo>
                  <a:cubicBezTo>
                    <a:pt x="153" y="3"/>
                    <a:pt x="130" y="2"/>
                    <a:pt x="110" y="2"/>
                  </a:cubicBezTo>
                  <a:cubicBezTo>
                    <a:pt x="79" y="1"/>
                    <a:pt x="47" y="5"/>
                    <a:pt x="16" y="6"/>
                  </a:cubicBezTo>
                  <a:cubicBezTo>
                    <a:pt x="9" y="6"/>
                    <a:pt x="9" y="18"/>
                    <a:pt x="16" y="18"/>
                  </a:cubicBezTo>
                  <a:cubicBezTo>
                    <a:pt x="57" y="17"/>
                    <a:pt x="98" y="9"/>
                    <a:pt x="138" y="16"/>
                  </a:cubicBezTo>
                  <a:cubicBezTo>
                    <a:pt x="164" y="21"/>
                    <a:pt x="193" y="67"/>
                    <a:pt x="166" y="87"/>
                  </a:cubicBezTo>
                  <a:cubicBezTo>
                    <a:pt x="152" y="98"/>
                    <a:pt x="126" y="95"/>
                    <a:pt x="109" y="94"/>
                  </a:cubicBezTo>
                  <a:cubicBezTo>
                    <a:pt x="88" y="94"/>
                    <a:pt x="67" y="92"/>
                    <a:pt x="47" y="91"/>
                  </a:cubicBezTo>
                  <a:cubicBezTo>
                    <a:pt x="29" y="91"/>
                    <a:pt x="16" y="93"/>
                    <a:pt x="16" y="72"/>
                  </a:cubicBezTo>
                  <a:cubicBezTo>
                    <a:pt x="16" y="55"/>
                    <a:pt x="11" y="28"/>
                    <a:pt x="22" y="14"/>
                  </a:cubicBezTo>
                  <a:cubicBezTo>
                    <a:pt x="27" y="8"/>
                    <a:pt x="18" y="0"/>
                    <a:pt x="14" y="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6" name="Freeform 3133"/>
            <p:cNvSpPr/>
            <p:nvPr/>
          </p:nvSpPr>
          <p:spPr bwMode="auto">
            <a:xfrm>
              <a:off x="3979863" y="3679826"/>
              <a:ext cx="215900" cy="193675"/>
            </a:xfrm>
            <a:custGeom>
              <a:avLst/>
              <a:gdLst>
                <a:gd name="T0" fmla="*/ 1 w 111"/>
                <a:gd name="T1" fmla="*/ 31 h 100"/>
                <a:gd name="T2" fmla="*/ 76 w 111"/>
                <a:gd name="T3" fmla="*/ 7 h 100"/>
                <a:gd name="T4" fmla="*/ 108 w 111"/>
                <a:gd name="T5" fmla="*/ 72 h 100"/>
                <a:gd name="T6" fmla="*/ 83 w 111"/>
                <a:gd name="T7" fmla="*/ 97 h 100"/>
                <a:gd name="T8" fmla="*/ 43 w 111"/>
                <a:gd name="T9" fmla="*/ 97 h 100"/>
                <a:gd name="T10" fmla="*/ 6 w 111"/>
                <a:gd name="T11" fmla="*/ 26 h 100"/>
              </a:gdLst>
              <a:ahLst/>
              <a:cxnLst>
                <a:cxn ang="0">
                  <a:pos x="T0" y="T1"/>
                </a:cxn>
                <a:cxn ang="0">
                  <a:pos x="T2" y="T3"/>
                </a:cxn>
                <a:cxn ang="0">
                  <a:pos x="T4" y="T5"/>
                </a:cxn>
                <a:cxn ang="0">
                  <a:pos x="T6" y="T7"/>
                </a:cxn>
                <a:cxn ang="0">
                  <a:pos x="T8" y="T9"/>
                </a:cxn>
                <a:cxn ang="0">
                  <a:pos x="T10" y="T11"/>
                </a:cxn>
              </a:cxnLst>
              <a:rect l="0" t="0" r="r" b="b"/>
              <a:pathLst>
                <a:path w="111" h="100">
                  <a:moveTo>
                    <a:pt x="1" y="31"/>
                  </a:moveTo>
                  <a:cubicBezTo>
                    <a:pt x="11" y="0"/>
                    <a:pt x="48" y="4"/>
                    <a:pt x="76" y="7"/>
                  </a:cubicBezTo>
                  <a:cubicBezTo>
                    <a:pt x="111" y="12"/>
                    <a:pt x="111" y="40"/>
                    <a:pt x="108" y="72"/>
                  </a:cubicBezTo>
                  <a:cubicBezTo>
                    <a:pt x="107" y="96"/>
                    <a:pt x="107" y="96"/>
                    <a:pt x="83" y="97"/>
                  </a:cubicBezTo>
                  <a:cubicBezTo>
                    <a:pt x="73" y="99"/>
                    <a:pt x="52" y="100"/>
                    <a:pt x="43" y="97"/>
                  </a:cubicBezTo>
                  <a:cubicBezTo>
                    <a:pt x="0" y="86"/>
                    <a:pt x="31" y="48"/>
                    <a:pt x="6" y="26"/>
                  </a:cubicBezTo>
                </a:path>
              </a:pathLst>
            </a:custGeom>
            <a:solidFill>
              <a:srgbClr val="FDD3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7" name="Freeform 3134"/>
            <p:cNvSpPr/>
            <p:nvPr/>
          </p:nvSpPr>
          <p:spPr bwMode="auto">
            <a:xfrm>
              <a:off x="3967163" y="3667126"/>
              <a:ext cx="244475" cy="222250"/>
            </a:xfrm>
            <a:custGeom>
              <a:avLst/>
              <a:gdLst>
                <a:gd name="T0" fmla="*/ 14 w 126"/>
                <a:gd name="T1" fmla="*/ 38 h 114"/>
                <a:gd name="T2" fmla="*/ 91 w 126"/>
                <a:gd name="T3" fmla="*/ 21 h 114"/>
                <a:gd name="T4" fmla="*/ 108 w 126"/>
                <a:gd name="T5" fmla="*/ 92 h 114"/>
                <a:gd name="T6" fmla="*/ 75 w 126"/>
                <a:gd name="T7" fmla="*/ 99 h 114"/>
                <a:gd name="T8" fmla="*/ 32 w 126"/>
                <a:gd name="T9" fmla="*/ 81 h 114"/>
                <a:gd name="T10" fmla="*/ 17 w 126"/>
                <a:gd name="T11" fmla="*/ 28 h 114"/>
                <a:gd name="T12" fmla="*/ 9 w 126"/>
                <a:gd name="T13" fmla="*/ 36 h 114"/>
                <a:gd name="T14" fmla="*/ 20 w 126"/>
                <a:gd name="T15" fmla="*/ 84 h 114"/>
                <a:gd name="T16" fmla="*/ 53 w 126"/>
                <a:gd name="T17" fmla="*/ 110 h 114"/>
                <a:gd name="T18" fmla="*/ 105 w 126"/>
                <a:gd name="T19" fmla="*/ 108 h 114"/>
                <a:gd name="T20" fmla="*/ 121 w 126"/>
                <a:gd name="T21" fmla="*/ 88 h 114"/>
                <a:gd name="T22" fmla="*/ 90 w 126"/>
                <a:gd name="T23" fmla="*/ 8 h 114"/>
                <a:gd name="T24" fmla="*/ 3 w 126"/>
                <a:gd name="T25" fmla="*/ 35 h 114"/>
                <a:gd name="T26" fmla="*/ 14 w 126"/>
                <a:gd name="T27" fmla="*/ 3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14">
                  <a:moveTo>
                    <a:pt x="14" y="38"/>
                  </a:moveTo>
                  <a:cubicBezTo>
                    <a:pt x="25" y="10"/>
                    <a:pt x="68" y="15"/>
                    <a:pt x="91" y="21"/>
                  </a:cubicBezTo>
                  <a:cubicBezTo>
                    <a:pt x="118" y="29"/>
                    <a:pt x="112" y="72"/>
                    <a:pt x="108" y="92"/>
                  </a:cubicBezTo>
                  <a:cubicBezTo>
                    <a:pt x="106" y="99"/>
                    <a:pt x="81" y="98"/>
                    <a:pt x="75" y="99"/>
                  </a:cubicBezTo>
                  <a:cubicBezTo>
                    <a:pt x="59" y="100"/>
                    <a:pt x="38" y="99"/>
                    <a:pt x="32" y="81"/>
                  </a:cubicBezTo>
                  <a:cubicBezTo>
                    <a:pt x="26" y="61"/>
                    <a:pt x="33" y="44"/>
                    <a:pt x="17" y="28"/>
                  </a:cubicBezTo>
                  <a:cubicBezTo>
                    <a:pt x="12" y="22"/>
                    <a:pt x="3" y="31"/>
                    <a:pt x="9" y="36"/>
                  </a:cubicBezTo>
                  <a:cubicBezTo>
                    <a:pt x="22" y="49"/>
                    <a:pt x="17" y="68"/>
                    <a:pt x="20" y="84"/>
                  </a:cubicBezTo>
                  <a:cubicBezTo>
                    <a:pt x="24" y="100"/>
                    <a:pt x="38" y="107"/>
                    <a:pt x="53" y="110"/>
                  </a:cubicBezTo>
                  <a:cubicBezTo>
                    <a:pt x="68" y="114"/>
                    <a:pt x="89" y="111"/>
                    <a:pt x="105" y="108"/>
                  </a:cubicBezTo>
                  <a:cubicBezTo>
                    <a:pt x="116" y="106"/>
                    <a:pt x="119" y="99"/>
                    <a:pt x="121" y="88"/>
                  </a:cubicBezTo>
                  <a:cubicBezTo>
                    <a:pt x="124" y="56"/>
                    <a:pt x="126" y="18"/>
                    <a:pt x="90" y="8"/>
                  </a:cubicBezTo>
                  <a:cubicBezTo>
                    <a:pt x="59" y="0"/>
                    <a:pt x="15" y="1"/>
                    <a:pt x="3" y="35"/>
                  </a:cubicBezTo>
                  <a:cubicBezTo>
                    <a:pt x="0" y="42"/>
                    <a:pt x="11" y="45"/>
                    <a:pt x="14" y="3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8" name="Freeform 3135"/>
            <p:cNvSpPr/>
            <p:nvPr/>
          </p:nvSpPr>
          <p:spPr bwMode="auto">
            <a:xfrm>
              <a:off x="1976438" y="2262188"/>
              <a:ext cx="314325" cy="849313"/>
            </a:xfrm>
            <a:custGeom>
              <a:avLst/>
              <a:gdLst>
                <a:gd name="T0" fmla="*/ 0 w 162"/>
                <a:gd name="T1" fmla="*/ 437 h 437"/>
                <a:gd name="T2" fmla="*/ 139 w 162"/>
                <a:gd name="T3" fmla="*/ 231 h 437"/>
                <a:gd name="T4" fmla="*/ 158 w 162"/>
                <a:gd name="T5" fmla="*/ 122 h 437"/>
                <a:gd name="T6" fmla="*/ 156 w 162"/>
                <a:gd name="T7" fmla="*/ 0 h 437"/>
              </a:gdLst>
              <a:ahLst/>
              <a:cxnLst>
                <a:cxn ang="0">
                  <a:pos x="T0" y="T1"/>
                </a:cxn>
                <a:cxn ang="0">
                  <a:pos x="T2" y="T3"/>
                </a:cxn>
                <a:cxn ang="0">
                  <a:pos x="T4" y="T5"/>
                </a:cxn>
                <a:cxn ang="0">
                  <a:pos x="T6" y="T7"/>
                </a:cxn>
              </a:cxnLst>
              <a:rect l="0" t="0" r="r" b="b"/>
              <a:pathLst>
                <a:path w="162" h="437">
                  <a:moveTo>
                    <a:pt x="0" y="437"/>
                  </a:moveTo>
                  <a:cubicBezTo>
                    <a:pt x="82" y="403"/>
                    <a:pt x="116" y="310"/>
                    <a:pt x="139" y="231"/>
                  </a:cubicBezTo>
                  <a:cubicBezTo>
                    <a:pt x="152" y="191"/>
                    <a:pt x="158" y="164"/>
                    <a:pt x="158" y="122"/>
                  </a:cubicBezTo>
                  <a:cubicBezTo>
                    <a:pt x="158" y="82"/>
                    <a:pt x="162" y="39"/>
                    <a:pt x="156" y="0"/>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9" name="Freeform 3136"/>
            <p:cNvSpPr/>
            <p:nvPr/>
          </p:nvSpPr>
          <p:spPr bwMode="auto">
            <a:xfrm>
              <a:off x="1957388" y="2244726"/>
              <a:ext cx="341313" cy="882650"/>
            </a:xfrm>
            <a:custGeom>
              <a:avLst/>
              <a:gdLst>
                <a:gd name="T0" fmla="*/ 13 w 176"/>
                <a:gd name="T1" fmla="*/ 451 h 454"/>
                <a:gd name="T2" fmla="*/ 144 w 176"/>
                <a:gd name="T3" fmla="*/ 277 h 454"/>
                <a:gd name="T4" fmla="*/ 173 w 176"/>
                <a:gd name="T5" fmla="*/ 159 h 454"/>
                <a:gd name="T6" fmla="*/ 175 w 176"/>
                <a:gd name="T7" fmla="*/ 80 h 454"/>
                <a:gd name="T8" fmla="*/ 172 w 176"/>
                <a:gd name="T9" fmla="*/ 7 h 454"/>
                <a:gd name="T10" fmla="*/ 160 w 176"/>
                <a:gd name="T11" fmla="*/ 10 h 454"/>
                <a:gd name="T12" fmla="*/ 161 w 176"/>
                <a:gd name="T13" fmla="*/ 152 h 454"/>
                <a:gd name="T14" fmla="*/ 134 w 176"/>
                <a:gd name="T15" fmla="*/ 269 h 454"/>
                <a:gd name="T16" fmla="*/ 7 w 176"/>
                <a:gd name="T17" fmla="*/ 441 h 454"/>
                <a:gd name="T18" fmla="*/ 13 w 176"/>
                <a:gd name="T19" fmla="*/ 45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454">
                  <a:moveTo>
                    <a:pt x="13" y="451"/>
                  </a:moveTo>
                  <a:cubicBezTo>
                    <a:pt x="84" y="420"/>
                    <a:pt x="120" y="348"/>
                    <a:pt x="144" y="277"/>
                  </a:cubicBezTo>
                  <a:cubicBezTo>
                    <a:pt x="157" y="239"/>
                    <a:pt x="169" y="199"/>
                    <a:pt x="173" y="159"/>
                  </a:cubicBezTo>
                  <a:cubicBezTo>
                    <a:pt x="175" y="133"/>
                    <a:pt x="174" y="106"/>
                    <a:pt x="175" y="80"/>
                  </a:cubicBezTo>
                  <a:cubicBezTo>
                    <a:pt x="176" y="56"/>
                    <a:pt x="176" y="32"/>
                    <a:pt x="172" y="7"/>
                  </a:cubicBezTo>
                  <a:cubicBezTo>
                    <a:pt x="171" y="0"/>
                    <a:pt x="159" y="3"/>
                    <a:pt x="160" y="10"/>
                  </a:cubicBezTo>
                  <a:cubicBezTo>
                    <a:pt x="167" y="57"/>
                    <a:pt x="163" y="106"/>
                    <a:pt x="161" y="152"/>
                  </a:cubicBezTo>
                  <a:cubicBezTo>
                    <a:pt x="159" y="192"/>
                    <a:pt x="146" y="231"/>
                    <a:pt x="134" y="269"/>
                  </a:cubicBezTo>
                  <a:cubicBezTo>
                    <a:pt x="112" y="338"/>
                    <a:pt x="77" y="410"/>
                    <a:pt x="7" y="441"/>
                  </a:cubicBezTo>
                  <a:cubicBezTo>
                    <a:pt x="0" y="444"/>
                    <a:pt x="6" y="454"/>
                    <a:pt x="13" y="45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0" name="Freeform 3137"/>
            <p:cNvSpPr/>
            <p:nvPr/>
          </p:nvSpPr>
          <p:spPr bwMode="auto">
            <a:xfrm>
              <a:off x="1836738" y="3106738"/>
              <a:ext cx="206375" cy="179388"/>
            </a:xfrm>
            <a:custGeom>
              <a:avLst/>
              <a:gdLst>
                <a:gd name="T0" fmla="*/ 41 w 106"/>
                <a:gd name="T1" fmla="*/ 13 h 93"/>
                <a:gd name="T2" fmla="*/ 84 w 106"/>
                <a:gd name="T3" fmla="*/ 25 h 93"/>
                <a:gd name="T4" fmla="*/ 83 w 106"/>
                <a:gd name="T5" fmla="*/ 16 h 93"/>
                <a:gd name="T6" fmla="*/ 45 w 106"/>
                <a:gd name="T7" fmla="*/ 23 h 93"/>
                <a:gd name="T8" fmla="*/ 45 w 106"/>
                <a:gd name="T9" fmla="*/ 35 h 93"/>
                <a:gd name="T10" fmla="*/ 74 w 106"/>
                <a:gd name="T11" fmla="*/ 38 h 93"/>
                <a:gd name="T12" fmla="*/ 85 w 106"/>
                <a:gd name="T13" fmla="*/ 47 h 93"/>
                <a:gd name="T14" fmla="*/ 64 w 106"/>
                <a:gd name="T15" fmla="*/ 56 h 93"/>
                <a:gd name="T16" fmla="*/ 66 w 106"/>
                <a:gd name="T17" fmla="*/ 68 h 93"/>
                <a:gd name="T18" fmla="*/ 72 w 106"/>
                <a:gd name="T19" fmla="*/ 69 h 93"/>
                <a:gd name="T20" fmla="*/ 49 w 106"/>
                <a:gd name="T21" fmla="*/ 72 h 93"/>
                <a:gd name="T22" fmla="*/ 8 w 106"/>
                <a:gd name="T23" fmla="*/ 70 h 93"/>
                <a:gd name="T24" fmla="*/ 8 w 106"/>
                <a:gd name="T25" fmla="*/ 82 h 93"/>
                <a:gd name="T26" fmla="*/ 89 w 106"/>
                <a:gd name="T27" fmla="*/ 72 h 93"/>
                <a:gd name="T28" fmla="*/ 87 w 106"/>
                <a:gd name="T29" fmla="*/ 58 h 93"/>
                <a:gd name="T30" fmla="*/ 62 w 106"/>
                <a:gd name="T31" fmla="*/ 56 h 93"/>
                <a:gd name="T32" fmla="*/ 64 w 106"/>
                <a:gd name="T33" fmla="*/ 68 h 93"/>
                <a:gd name="T34" fmla="*/ 97 w 106"/>
                <a:gd name="T35" fmla="*/ 37 h 93"/>
                <a:gd name="T36" fmla="*/ 45 w 106"/>
                <a:gd name="T37" fmla="*/ 23 h 93"/>
                <a:gd name="T38" fmla="*/ 45 w 106"/>
                <a:gd name="T39" fmla="*/ 35 h 93"/>
                <a:gd name="T40" fmla="*/ 91 w 106"/>
                <a:gd name="T41" fmla="*/ 24 h 93"/>
                <a:gd name="T42" fmla="*/ 90 w 106"/>
                <a:gd name="T43" fmla="*/ 15 h 93"/>
                <a:gd name="T44" fmla="*/ 44 w 106"/>
                <a:gd name="T45" fmla="*/ 2 h 93"/>
                <a:gd name="T46" fmla="*/ 41 w 106"/>
                <a:gd name="T47"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93">
                  <a:moveTo>
                    <a:pt x="41" y="13"/>
                  </a:moveTo>
                  <a:cubicBezTo>
                    <a:pt x="55" y="16"/>
                    <a:pt x="72" y="16"/>
                    <a:pt x="84" y="25"/>
                  </a:cubicBezTo>
                  <a:cubicBezTo>
                    <a:pt x="84" y="22"/>
                    <a:pt x="83" y="19"/>
                    <a:pt x="83" y="16"/>
                  </a:cubicBezTo>
                  <a:cubicBezTo>
                    <a:pt x="73" y="25"/>
                    <a:pt x="57" y="23"/>
                    <a:pt x="45" y="23"/>
                  </a:cubicBezTo>
                  <a:cubicBezTo>
                    <a:pt x="37" y="23"/>
                    <a:pt x="38" y="35"/>
                    <a:pt x="45" y="35"/>
                  </a:cubicBezTo>
                  <a:cubicBezTo>
                    <a:pt x="55" y="36"/>
                    <a:pt x="64" y="36"/>
                    <a:pt x="74" y="38"/>
                  </a:cubicBezTo>
                  <a:cubicBezTo>
                    <a:pt x="78" y="38"/>
                    <a:pt x="89" y="39"/>
                    <a:pt x="85" y="47"/>
                  </a:cubicBezTo>
                  <a:cubicBezTo>
                    <a:pt x="82" y="54"/>
                    <a:pt x="70" y="56"/>
                    <a:pt x="64" y="56"/>
                  </a:cubicBezTo>
                  <a:cubicBezTo>
                    <a:pt x="64" y="60"/>
                    <a:pt x="65" y="64"/>
                    <a:pt x="66" y="68"/>
                  </a:cubicBezTo>
                  <a:cubicBezTo>
                    <a:pt x="69" y="67"/>
                    <a:pt x="86" y="63"/>
                    <a:pt x="72" y="69"/>
                  </a:cubicBezTo>
                  <a:cubicBezTo>
                    <a:pt x="65" y="71"/>
                    <a:pt x="57" y="72"/>
                    <a:pt x="49" y="72"/>
                  </a:cubicBezTo>
                  <a:cubicBezTo>
                    <a:pt x="36" y="72"/>
                    <a:pt x="22" y="70"/>
                    <a:pt x="8" y="70"/>
                  </a:cubicBezTo>
                  <a:cubicBezTo>
                    <a:pt x="0" y="70"/>
                    <a:pt x="0" y="82"/>
                    <a:pt x="8" y="82"/>
                  </a:cubicBezTo>
                  <a:cubicBezTo>
                    <a:pt x="30" y="82"/>
                    <a:pt x="72" y="93"/>
                    <a:pt x="89" y="72"/>
                  </a:cubicBezTo>
                  <a:cubicBezTo>
                    <a:pt x="93" y="67"/>
                    <a:pt x="92" y="61"/>
                    <a:pt x="87" y="58"/>
                  </a:cubicBezTo>
                  <a:cubicBezTo>
                    <a:pt x="81" y="52"/>
                    <a:pt x="70" y="54"/>
                    <a:pt x="62" y="56"/>
                  </a:cubicBezTo>
                  <a:cubicBezTo>
                    <a:pt x="56" y="58"/>
                    <a:pt x="57" y="68"/>
                    <a:pt x="64" y="68"/>
                  </a:cubicBezTo>
                  <a:cubicBezTo>
                    <a:pt x="78" y="67"/>
                    <a:pt x="106" y="57"/>
                    <a:pt x="97" y="37"/>
                  </a:cubicBezTo>
                  <a:cubicBezTo>
                    <a:pt x="89" y="21"/>
                    <a:pt x="60" y="25"/>
                    <a:pt x="45" y="23"/>
                  </a:cubicBezTo>
                  <a:cubicBezTo>
                    <a:pt x="45" y="27"/>
                    <a:pt x="45" y="31"/>
                    <a:pt x="45" y="35"/>
                  </a:cubicBezTo>
                  <a:cubicBezTo>
                    <a:pt x="61" y="35"/>
                    <a:pt x="79" y="36"/>
                    <a:pt x="91" y="24"/>
                  </a:cubicBezTo>
                  <a:cubicBezTo>
                    <a:pt x="94" y="22"/>
                    <a:pt x="93" y="17"/>
                    <a:pt x="90" y="15"/>
                  </a:cubicBezTo>
                  <a:cubicBezTo>
                    <a:pt x="77" y="5"/>
                    <a:pt x="60" y="5"/>
                    <a:pt x="44" y="2"/>
                  </a:cubicBezTo>
                  <a:cubicBezTo>
                    <a:pt x="36" y="0"/>
                    <a:pt x="33" y="12"/>
                    <a:pt x="41" y="1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1" name="Freeform 3138"/>
            <p:cNvSpPr/>
            <p:nvPr/>
          </p:nvSpPr>
          <p:spPr bwMode="auto">
            <a:xfrm>
              <a:off x="1966913" y="3230563"/>
              <a:ext cx="74613" cy="898525"/>
            </a:xfrm>
            <a:custGeom>
              <a:avLst/>
              <a:gdLst>
                <a:gd name="T0" fmla="*/ 2 w 38"/>
                <a:gd name="T1" fmla="*/ 10 h 462"/>
                <a:gd name="T2" fmla="*/ 8 w 38"/>
                <a:gd name="T3" fmla="*/ 68 h 462"/>
                <a:gd name="T4" fmla="*/ 20 w 38"/>
                <a:gd name="T5" fmla="*/ 109 h 462"/>
                <a:gd name="T6" fmla="*/ 24 w 38"/>
                <a:gd name="T7" fmla="*/ 223 h 462"/>
                <a:gd name="T8" fmla="*/ 16 w 38"/>
                <a:gd name="T9" fmla="*/ 454 h 462"/>
                <a:gd name="T10" fmla="*/ 28 w 38"/>
                <a:gd name="T11" fmla="*/ 454 h 462"/>
                <a:gd name="T12" fmla="*/ 36 w 38"/>
                <a:gd name="T13" fmla="*/ 223 h 462"/>
                <a:gd name="T14" fmla="*/ 33 w 38"/>
                <a:gd name="T15" fmla="*/ 114 h 462"/>
                <a:gd name="T16" fmla="*/ 19 w 38"/>
                <a:gd name="T17" fmla="*/ 60 h 462"/>
                <a:gd name="T18" fmla="*/ 14 w 38"/>
                <a:gd name="T19" fmla="*/ 7 h 462"/>
                <a:gd name="T20" fmla="*/ 2 w 38"/>
                <a:gd name="T21" fmla="*/ 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62">
                  <a:moveTo>
                    <a:pt x="2" y="10"/>
                  </a:moveTo>
                  <a:cubicBezTo>
                    <a:pt x="7" y="29"/>
                    <a:pt x="6" y="49"/>
                    <a:pt x="8" y="68"/>
                  </a:cubicBezTo>
                  <a:cubicBezTo>
                    <a:pt x="10" y="82"/>
                    <a:pt x="16" y="95"/>
                    <a:pt x="20" y="109"/>
                  </a:cubicBezTo>
                  <a:cubicBezTo>
                    <a:pt x="30" y="144"/>
                    <a:pt x="24" y="187"/>
                    <a:pt x="24" y="223"/>
                  </a:cubicBezTo>
                  <a:cubicBezTo>
                    <a:pt x="23" y="300"/>
                    <a:pt x="16" y="377"/>
                    <a:pt x="16" y="454"/>
                  </a:cubicBezTo>
                  <a:cubicBezTo>
                    <a:pt x="16" y="462"/>
                    <a:pt x="28" y="462"/>
                    <a:pt x="28" y="454"/>
                  </a:cubicBezTo>
                  <a:cubicBezTo>
                    <a:pt x="28" y="377"/>
                    <a:pt x="35" y="300"/>
                    <a:pt x="36" y="223"/>
                  </a:cubicBezTo>
                  <a:cubicBezTo>
                    <a:pt x="36" y="187"/>
                    <a:pt x="38" y="150"/>
                    <a:pt x="33" y="114"/>
                  </a:cubicBezTo>
                  <a:cubicBezTo>
                    <a:pt x="31" y="95"/>
                    <a:pt x="21" y="79"/>
                    <a:pt x="19" y="60"/>
                  </a:cubicBezTo>
                  <a:cubicBezTo>
                    <a:pt x="17" y="42"/>
                    <a:pt x="18" y="25"/>
                    <a:pt x="14" y="7"/>
                  </a:cubicBezTo>
                  <a:cubicBezTo>
                    <a:pt x="12" y="0"/>
                    <a:pt x="0" y="3"/>
                    <a:pt x="2" y="10"/>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2" name="Freeform 3139"/>
            <p:cNvSpPr/>
            <p:nvPr/>
          </p:nvSpPr>
          <p:spPr bwMode="auto">
            <a:xfrm>
              <a:off x="2298700" y="2433638"/>
              <a:ext cx="708025" cy="104775"/>
            </a:xfrm>
            <a:custGeom>
              <a:avLst/>
              <a:gdLst>
                <a:gd name="T0" fmla="*/ 0 w 364"/>
                <a:gd name="T1" fmla="*/ 27 h 54"/>
                <a:gd name="T2" fmla="*/ 91 w 364"/>
                <a:gd name="T3" fmla="*/ 0 h 54"/>
                <a:gd name="T4" fmla="*/ 169 w 364"/>
                <a:gd name="T5" fmla="*/ 36 h 54"/>
                <a:gd name="T6" fmla="*/ 232 w 364"/>
                <a:gd name="T7" fmla="*/ 2 h 54"/>
                <a:gd name="T8" fmla="*/ 359 w 364"/>
                <a:gd name="T9" fmla="*/ 17 h 54"/>
              </a:gdLst>
              <a:ahLst/>
              <a:cxnLst>
                <a:cxn ang="0">
                  <a:pos x="T0" y="T1"/>
                </a:cxn>
                <a:cxn ang="0">
                  <a:pos x="T2" y="T3"/>
                </a:cxn>
                <a:cxn ang="0">
                  <a:pos x="T4" y="T5"/>
                </a:cxn>
                <a:cxn ang="0">
                  <a:pos x="T6" y="T7"/>
                </a:cxn>
                <a:cxn ang="0">
                  <a:pos x="T8" y="T9"/>
                </a:cxn>
              </a:cxnLst>
              <a:rect l="0" t="0" r="r" b="b"/>
              <a:pathLst>
                <a:path w="364" h="54">
                  <a:moveTo>
                    <a:pt x="0" y="27"/>
                  </a:moveTo>
                  <a:cubicBezTo>
                    <a:pt x="24" y="47"/>
                    <a:pt x="96" y="41"/>
                    <a:pt x="91" y="0"/>
                  </a:cubicBezTo>
                  <a:cubicBezTo>
                    <a:pt x="88" y="36"/>
                    <a:pt x="147" y="34"/>
                    <a:pt x="169" y="36"/>
                  </a:cubicBezTo>
                  <a:cubicBezTo>
                    <a:pt x="207" y="37"/>
                    <a:pt x="212" y="28"/>
                    <a:pt x="232" y="2"/>
                  </a:cubicBezTo>
                  <a:cubicBezTo>
                    <a:pt x="226" y="50"/>
                    <a:pt x="364" y="54"/>
                    <a:pt x="359" y="17"/>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3" name="Freeform 3140"/>
            <p:cNvSpPr/>
            <p:nvPr/>
          </p:nvSpPr>
          <p:spPr bwMode="auto">
            <a:xfrm>
              <a:off x="2279650" y="2417763"/>
              <a:ext cx="733425" cy="119063"/>
            </a:xfrm>
            <a:custGeom>
              <a:avLst/>
              <a:gdLst>
                <a:gd name="T0" fmla="*/ 7 w 377"/>
                <a:gd name="T1" fmla="*/ 40 h 61"/>
                <a:gd name="T2" fmla="*/ 107 w 377"/>
                <a:gd name="T3" fmla="*/ 8 h 61"/>
                <a:gd name="T4" fmla="*/ 95 w 377"/>
                <a:gd name="T5" fmla="*/ 8 h 61"/>
                <a:gd name="T6" fmla="*/ 163 w 377"/>
                <a:gd name="T7" fmla="*/ 49 h 61"/>
                <a:gd name="T8" fmla="*/ 213 w 377"/>
                <a:gd name="T9" fmla="*/ 46 h 61"/>
                <a:gd name="T10" fmla="*/ 247 w 377"/>
                <a:gd name="T11" fmla="*/ 13 h 61"/>
                <a:gd name="T12" fmla="*/ 236 w 377"/>
                <a:gd name="T13" fmla="*/ 10 h 61"/>
                <a:gd name="T14" fmla="*/ 303 w 377"/>
                <a:gd name="T15" fmla="*/ 55 h 61"/>
                <a:gd name="T16" fmla="*/ 375 w 377"/>
                <a:gd name="T17" fmla="*/ 25 h 61"/>
                <a:gd name="T18" fmla="*/ 363 w 377"/>
                <a:gd name="T19" fmla="*/ 25 h 61"/>
                <a:gd name="T20" fmla="*/ 248 w 377"/>
                <a:gd name="T21" fmla="*/ 10 h 61"/>
                <a:gd name="T22" fmla="*/ 237 w 377"/>
                <a:gd name="T23" fmla="*/ 7 h 61"/>
                <a:gd name="T24" fmla="*/ 211 w 377"/>
                <a:gd name="T25" fmla="*/ 34 h 61"/>
                <a:gd name="T26" fmla="*/ 170 w 377"/>
                <a:gd name="T27" fmla="*/ 37 h 61"/>
                <a:gd name="T28" fmla="*/ 107 w 377"/>
                <a:gd name="T29" fmla="*/ 8 h 61"/>
                <a:gd name="T30" fmla="*/ 95 w 377"/>
                <a:gd name="T31" fmla="*/ 8 h 61"/>
                <a:gd name="T32" fmla="*/ 13 w 377"/>
                <a:gd name="T33" fmla="*/ 29 h 61"/>
                <a:gd name="T34" fmla="*/ 7 w 377"/>
                <a:gd name="T35"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7" h="61">
                  <a:moveTo>
                    <a:pt x="7" y="40"/>
                  </a:moveTo>
                  <a:cubicBezTo>
                    <a:pt x="36" y="61"/>
                    <a:pt x="110" y="56"/>
                    <a:pt x="107" y="8"/>
                  </a:cubicBezTo>
                  <a:cubicBezTo>
                    <a:pt x="107" y="1"/>
                    <a:pt x="95" y="0"/>
                    <a:pt x="95" y="8"/>
                  </a:cubicBezTo>
                  <a:cubicBezTo>
                    <a:pt x="94" y="43"/>
                    <a:pt x="136" y="47"/>
                    <a:pt x="163" y="49"/>
                  </a:cubicBezTo>
                  <a:cubicBezTo>
                    <a:pt x="179" y="50"/>
                    <a:pt x="197" y="52"/>
                    <a:pt x="213" y="46"/>
                  </a:cubicBezTo>
                  <a:cubicBezTo>
                    <a:pt x="228" y="41"/>
                    <a:pt x="238" y="25"/>
                    <a:pt x="247" y="13"/>
                  </a:cubicBezTo>
                  <a:cubicBezTo>
                    <a:pt x="244" y="12"/>
                    <a:pt x="240" y="11"/>
                    <a:pt x="236" y="10"/>
                  </a:cubicBezTo>
                  <a:cubicBezTo>
                    <a:pt x="234" y="43"/>
                    <a:pt x="278" y="53"/>
                    <a:pt x="303" y="55"/>
                  </a:cubicBezTo>
                  <a:cubicBezTo>
                    <a:pt x="323" y="57"/>
                    <a:pt x="377" y="57"/>
                    <a:pt x="375" y="25"/>
                  </a:cubicBezTo>
                  <a:cubicBezTo>
                    <a:pt x="375" y="18"/>
                    <a:pt x="363" y="18"/>
                    <a:pt x="363" y="25"/>
                  </a:cubicBezTo>
                  <a:cubicBezTo>
                    <a:pt x="365" y="55"/>
                    <a:pt x="245" y="53"/>
                    <a:pt x="248" y="10"/>
                  </a:cubicBezTo>
                  <a:cubicBezTo>
                    <a:pt x="249" y="3"/>
                    <a:pt x="240" y="2"/>
                    <a:pt x="237" y="7"/>
                  </a:cubicBezTo>
                  <a:cubicBezTo>
                    <a:pt x="229" y="17"/>
                    <a:pt x="222" y="27"/>
                    <a:pt x="211" y="34"/>
                  </a:cubicBezTo>
                  <a:cubicBezTo>
                    <a:pt x="199" y="41"/>
                    <a:pt x="183" y="38"/>
                    <a:pt x="170" y="37"/>
                  </a:cubicBezTo>
                  <a:cubicBezTo>
                    <a:pt x="150" y="36"/>
                    <a:pt x="106" y="37"/>
                    <a:pt x="107" y="8"/>
                  </a:cubicBezTo>
                  <a:cubicBezTo>
                    <a:pt x="103" y="8"/>
                    <a:pt x="99" y="8"/>
                    <a:pt x="95" y="8"/>
                  </a:cubicBezTo>
                  <a:cubicBezTo>
                    <a:pt x="97" y="46"/>
                    <a:pt x="34" y="45"/>
                    <a:pt x="13" y="29"/>
                  </a:cubicBezTo>
                  <a:cubicBezTo>
                    <a:pt x="6" y="25"/>
                    <a:pt x="0" y="35"/>
                    <a:pt x="7" y="40"/>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4" name="Freeform 3141"/>
            <p:cNvSpPr/>
            <p:nvPr/>
          </p:nvSpPr>
          <p:spPr bwMode="auto">
            <a:xfrm>
              <a:off x="2982913" y="2301876"/>
              <a:ext cx="320675" cy="792163"/>
            </a:xfrm>
            <a:custGeom>
              <a:avLst/>
              <a:gdLst>
                <a:gd name="T0" fmla="*/ 4 w 165"/>
                <a:gd name="T1" fmla="*/ 0 h 408"/>
                <a:gd name="T2" fmla="*/ 23 w 165"/>
                <a:gd name="T3" fmla="*/ 209 h 408"/>
                <a:gd name="T4" fmla="*/ 165 w 165"/>
                <a:gd name="T5" fmla="*/ 408 h 408"/>
              </a:gdLst>
              <a:ahLst/>
              <a:cxnLst>
                <a:cxn ang="0">
                  <a:pos x="T0" y="T1"/>
                </a:cxn>
                <a:cxn ang="0">
                  <a:pos x="T2" y="T3"/>
                </a:cxn>
                <a:cxn ang="0">
                  <a:pos x="T4" y="T5"/>
                </a:cxn>
              </a:cxnLst>
              <a:rect l="0" t="0" r="r" b="b"/>
              <a:pathLst>
                <a:path w="165" h="408">
                  <a:moveTo>
                    <a:pt x="4" y="0"/>
                  </a:moveTo>
                  <a:cubicBezTo>
                    <a:pt x="4" y="68"/>
                    <a:pt x="0" y="146"/>
                    <a:pt x="23" y="209"/>
                  </a:cubicBezTo>
                  <a:cubicBezTo>
                    <a:pt x="52" y="287"/>
                    <a:pt x="76" y="381"/>
                    <a:pt x="165" y="408"/>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5" name="Freeform 3142"/>
            <p:cNvSpPr/>
            <p:nvPr/>
          </p:nvSpPr>
          <p:spPr bwMode="auto">
            <a:xfrm>
              <a:off x="2974975" y="2286001"/>
              <a:ext cx="346075" cy="823913"/>
            </a:xfrm>
            <a:custGeom>
              <a:avLst/>
              <a:gdLst>
                <a:gd name="T0" fmla="*/ 2 w 178"/>
                <a:gd name="T1" fmla="*/ 8 h 424"/>
                <a:gd name="T2" fmla="*/ 6 w 178"/>
                <a:gd name="T3" fmla="*/ 152 h 424"/>
                <a:gd name="T4" fmla="*/ 39 w 178"/>
                <a:gd name="T5" fmla="*/ 268 h 424"/>
                <a:gd name="T6" fmla="*/ 168 w 178"/>
                <a:gd name="T7" fmla="*/ 422 h 424"/>
                <a:gd name="T8" fmla="*/ 171 w 178"/>
                <a:gd name="T9" fmla="*/ 410 h 424"/>
                <a:gd name="T10" fmla="*/ 47 w 178"/>
                <a:gd name="T11" fmla="*/ 255 h 424"/>
                <a:gd name="T12" fmla="*/ 16 w 178"/>
                <a:gd name="T13" fmla="*/ 139 h 424"/>
                <a:gd name="T14" fmla="*/ 14 w 178"/>
                <a:gd name="T15" fmla="*/ 8 h 424"/>
                <a:gd name="T16" fmla="*/ 2 w 178"/>
                <a:gd name="T17" fmla="*/ 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24">
                  <a:moveTo>
                    <a:pt x="2" y="8"/>
                  </a:moveTo>
                  <a:cubicBezTo>
                    <a:pt x="2" y="56"/>
                    <a:pt x="0" y="104"/>
                    <a:pt x="6" y="152"/>
                  </a:cubicBezTo>
                  <a:cubicBezTo>
                    <a:pt x="11" y="193"/>
                    <a:pt x="25" y="230"/>
                    <a:pt x="39" y="268"/>
                  </a:cubicBezTo>
                  <a:cubicBezTo>
                    <a:pt x="63" y="334"/>
                    <a:pt x="96" y="399"/>
                    <a:pt x="168" y="422"/>
                  </a:cubicBezTo>
                  <a:cubicBezTo>
                    <a:pt x="175" y="424"/>
                    <a:pt x="178" y="412"/>
                    <a:pt x="171" y="410"/>
                  </a:cubicBezTo>
                  <a:cubicBezTo>
                    <a:pt x="100" y="388"/>
                    <a:pt x="70" y="319"/>
                    <a:pt x="47" y="255"/>
                  </a:cubicBezTo>
                  <a:cubicBezTo>
                    <a:pt x="33" y="216"/>
                    <a:pt x="21" y="180"/>
                    <a:pt x="16" y="139"/>
                  </a:cubicBezTo>
                  <a:cubicBezTo>
                    <a:pt x="12" y="95"/>
                    <a:pt x="14" y="51"/>
                    <a:pt x="14" y="8"/>
                  </a:cubicBezTo>
                  <a:cubicBezTo>
                    <a:pt x="14" y="0"/>
                    <a:pt x="2" y="0"/>
                    <a:pt x="2"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6" name="Freeform 3143"/>
            <p:cNvSpPr/>
            <p:nvPr/>
          </p:nvSpPr>
          <p:spPr bwMode="auto">
            <a:xfrm>
              <a:off x="3268663" y="3081338"/>
              <a:ext cx="104775" cy="79375"/>
            </a:xfrm>
            <a:custGeom>
              <a:avLst/>
              <a:gdLst>
                <a:gd name="T0" fmla="*/ 17 w 54"/>
                <a:gd name="T1" fmla="*/ 3 h 41"/>
                <a:gd name="T2" fmla="*/ 2 w 54"/>
                <a:gd name="T3" fmla="*/ 19 h 41"/>
                <a:gd name="T4" fmla="*/ 10 w 54"/>
                <a:gd name="T5" fmla="*/ 37 h 41"/>
                <a:gd name="T6" fmla="*/ 26 w 54"/>
                <a:gd name="T7" fmla="*/ 40 h 41"/>
                <a:gd name="T8" fmla="*/ 46 w 54"/>
                <a:gd name="T9" fmla="*/ 39 h 41"/>
                <a:gd name="T10" fmla="*/ 46 w 54"/>
                <a:gd name="T11" fmla="*/ 27 h 41"/>
                <a:gd name="T12" fmla="*/ 22 w 54"/>
                <a:gd name="T13" fmla="*/ 28 h 41"/>
                <a:gd name="T14" fmla="*/ 14 w 54"/>
                <a:gd name="T15" fmla="*/ 24 h 41"/>
                <a:gd name="T16" fmla="*/ 23 w 54"/>
                <a:gd name="T17" fmla="*/ 13 h 41"/>
                <a:gd name="T18" fmla="*/ 17 w 54"/>
                <a:gd name="T19"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1">
                  <a:moveTo>
                    <a:pt x="17" y="3"/>
                  </a:moveTo>
                  <a:cubicBezTo>
                    <a:pt x="10" y="6"/>
                    <a:pt x="4" y="11"/>
                    <a:pt x="2" y="19"/>
                  </a:cubicBezTo>
                  <a:cubicBezTo>
                    <a:pt x="0" y="26"/>
                    <a:pt x="4" y="33"/>
                    <a:pt x="10" y="37"/>
                  </a:cubicBezTo>
                  <a:cubicBezTo>
                    <a:pt x="14" y="41"/>
                    <a:pt x="21" y="41"/>
                    <a:pt x="26" y="40"/>
                  </a:cubicBezTo>
                  <a:cubicBezTo>
                    <a:pt x="33" y="40"/>
                    <a:pt x="40" y="39"/>
                    <a:pt x="46" y="39"/>
                  </a:cubicBezTo>
                  <a:cubicBezTo>
                    <a:pt x="54" y="39"/>
                    <a:pt x="54" y="27"/>
                    <a:pt x="46" y="27"/>
                  </a:cubicBezTo>
                  <a:cubicBezTo>
                    <a:pt x="38" y="27"/>
                    <a:pt x="30" y="29"/>
                    <a:pt x="22" y="28"/>
                  </a:cubicBezTo>
                  <a:cubicBezTo>
                    <a:pt x="18" y="28"/>
                    <a:pt x="16" y="28"/>
                    <a:pt x="14" y="24"/>
                  </a:cubicBezTo>
                  <a:cubicBezTo>
                    <a:pt x="11" y="19"/>
                    <a:pt x="20" y="15"/>
                    <a:pt x="23" y="13"/>
                  </a:cubicBezTo>
                  <a:cubicBezTo>
                    <a:pt x="30" y="10"/>
                    <a:pt x="24" y="0"/>
                    <a:pt x="17" y="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7" name="Freeform 3144"/>
            <p:cNvSpPr/>
            <p:nvPr/>
          </p:nvSpPr>
          <p:spPr bwMode="auto">
            <a:xfrm>
              <a:off x="3267075" y="3135313"/>
              <a:ext cx="112713" cy="71438"/>
            </a:xfrm>
            <a:custGeom>
              <a:avLst/>
              <a:gdLst>
                <a:gd name="T0" fmla="*/ 12 w 58"/>
                <a:gd name="T1" fmla="*/ 5 h 37"/>
                <a:gd name="T2" fmla="*/ 0 w 58"/>
                <a:gd name="T3" fmla="*/ 21 h 37"/>
                <a:gd name="T4" fmla="*/ 11 w 58"/>
                <a:gd name="T5" fmla="*/ 33 h 37"/>
                <a:gd name="T6" fmla="*/ 50 w 58"/>
                <a:gd name="T7" fmla="*/ 36 h 37"/>
                <a:gd name="T8" fmla="*/ 50 w 58"/>
                <a:gd name="T9" fmla="*/ 24 h 37"/>
                <a:gd name="T10" fmla="*/ 23 w 58"/>
                <a:gd name="T11" fmla="*/ 23 h 37"/>
                <a:gd name="T12" fmla="*/ 12 w 58"/>
                <a:gd name="T13" fmla="*/ 20 h 37"/>
                <a:gd name="T14" fmla="*/ 12 w 58"/>
                <a:gd name="T15" fmla="*/ 21 h 37"/>
                <a:gd name="T16" fmla="*/ 18 w 58"/>
                <a:gd name="T17" fmla="*/ 15 h 37"/>
                <a:gd name="T18" fmla="*/ 12 w 58"/>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7">
                  <a:moveTo>
                    <a:pt x="12" y="5"/>
                  </a:moveTo>
                  <a:cubicBezTo>
                    <a:pt x="6" y="9"/>
                    <a:pt x="0" y="13"/>
                    <a:pt x="0" y="21"/>
                  </a:cubicBezTo>
                  <a:cubicBezTo>
                    <a:pt x="0" y="27"/>
                    <a:pt x="6" y="31"/>
                    <a:pt x="11" y="33"/>
                  </a:cubicBezTo>
                  <a:cubicBezTo>
                    <a:pt x="23" y="37"/>
                    <a:pt x="38" y="36"/>
                    <a:pt x="50" y="36"/>
                  </a:cubicBezTo>
                  <a:cubicBezTo>
                    <a:pt x="58" y="36"/>
                    <a:pt x="58" y="24"/>
                    <a:pt x="50" y="24"/>
                  </a:cubicBezTo>
                  <a:cubicBezTo>
                    <a:pt x="41" y="24"/>
                    <a:pt x="32" y="24"/>
                    <a:pt x="23" y="23"/>
                  </a:cubicBezTo>
                  <a:cubicBezTo>
                    <a:pt x="19" y="23"/>
                    <a:pt x="15" y="22"/>
                    <a:pt x="12" y="20"/>
                  </a:cubicBezTo>
                  <a:cubicBezTo>
                    <a:pt x="11" y="19"/>
                    <a:pt x="12" y="20"/>
                    <a:pt x="12" y="21"/>
                  </a:cubicBezTo>
                  <a:cubicBezTo>
                    <a:pt x="13" y="19"/>
                    <a:pt x="16" y="17"/>
                    <a:pt x="18" y="15"/>
                  </a:cubicBezTo>
                  <a:cubicBezTo>
                    <a:pt x="24" y="10"/>
                    <a:pt x="18" y="0"/>
                    <a:pt x="12" y="5"/>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8" name="Freeform 3145"/>
            <p:cNvSpPr/>
            <p:nvPr/>
          </p:nvSpPr>
          <p:spPr bwMode="auto">
            <a:xfrm>
              <a:off x="3292475" y="3082926"/>
              <a:ext cx="87313" cy="26988"/>
            </a:xfrm>
            <a:custGeom>
              <a:avLst/>
              <a:gdLst>
                <a:gd name="T0" fmla="*/ 8 w 45"/>
                <a:gd name="T1" fmla="*/ 12 h 14"/>
                <a:gd name="T2" fmla="*/ 34 w 45"/>
                <a:gd name="T3" fmla="*/ 13 h 14"/>
                <a:gd name="T4" fmla="*/ 38 w 45"/>
                <a:gd name="T5" fmla="*/ 2 h 14"/>
                <a:gd name="T6" fmla="*/ 8 w 45"/>
                <a:gd name="T7" fmla="*/ 0 h 14"/>
                <a:gd name="T8" fmla="*/ 8 w 45"/>
                <a:gd name="T9" fmla="*/ 12 h 14"/>
              </a:gdLst>
              <a:ahLst/>
              <a:cxnLst>
                <a:cxn ang="0">
                  <a:pos x="T0" y="T1"/>
                </a:cxn>
                <a:cxn ang="0">
                  <a:pos x="T2" y="T3"/>
                </a:cxn>
                <a:cxn ang="0">
                  <a:pos x="T4" y="T5"/>
                </a:cxn>
                <a:cxn ang="0">
                  <a:pos x="T6" y="T7"/>
                </a:cxn>
                <a:cxn ang="0">
                  <a:pos x="T8" y="T9"/>
                </a:cxn>
              </a:cxnLst>
              <a:rect l="0" t="0" r="r" b="b"/>
              <a:pathLst>
                <a:path w="45" h="14">
                  <a:moveTo>
                    <a:pt x="8" y="12"/>
                  </a:moveTo>
                  <a:cubicBezTo>
                    <a:pt x="17" y="12"/>
                    <a:pt x="26" y="12"/>
                    <a:pt x="34" y="13"/>
                  </a:cubicBezTo>
                  <a:cubicBezTo>
                    <a:pt x="42" y="14"/>
                    <a:pt x="45" y="3"/>
                    <a:pt x="38" y="2"/>
                  </a:cubicBezTo>
                  <a:cubicBezTo>
                    <a:pt x="28" y="0"/>
                    <a:pt x="18" y="0"/>
                    <a:pt x="8" y="0"/>
                  </a:cubicBezTo>
                  <a:cubicBezTo>
                    <a:pt x="0" y="0"/>
                    <a:pt x="0" y="12"/>
                    <a:pt x="8" y="1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9" name="Freeform 3146"/>
            <p:cNvSpPr/>
            <p:nvPr/>
          </p:nvSpPr>
          <p:spPr bwMode="auto">
            <a:xfrm>
              <a:off x="3267075" y="3173413"/>
              <a:ext cx="53975" cy="941388"/>
            </a:xfrm>
            <a:custGeom>
              <a:avLst/>
              <a:gdLst>
                <a:gd name="T0" fmla="*/ 12 w 28"/>
                <a:gd name="T1" fmla="*/ 7 h 484"/>
                <a:gd name="T2" fmla="*/ 5 w 28"/>
                <a:gd name="T3" fmla="*/ 101 h 484"/>
                <a:gd name="T4" fmla="*/ 6 w 28"/>
                <a:gd name="T5" fmla="*/ 227 h 484"/>
                <a:gd name="T6" fmla="*/ 15 w 28"/>
                <a:gd name="T7" fmla="*/ 477 h 484"/>
                <a:gd name="T8" fmla="*/ 27 w 28"/>
                <a:gd name="T9" fmla="*/ 473 h 484"/>
                <a:gd name="T10" fmla="*/ 18 w 28"/>
                <a:gd name="T11" fmla="*/ 227 h 484"/>
                <a:gd name="T12" fmla="*/ 18 w 28"/>
                <a:gd name="T13" fmla="*/ 113 h 484"/>
                <a:gd name="T14" fmla="*/ 24 w 28"/>
                <a:gd name="T15" fmla="*/ 10 h 484"/>
                <a:gd name="T16" fmla="*/ 12 w 28"/>
                <a:gd name="T17" fmla="*/ 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4">
                  <a:moveTo>
                    <a:pt x="12" y="7"/>
                  </a:moveTo>
                  <a:cubicBezTo>
                    <a:pt x="0" y="37"/>
                    <a:pt x="4" y="69"/>
                    <a:pt x="5" y="101"/>
                  </a:cubicBezTo>
                  <a:cubicBezTo>
                    <a:pt x="7" y="143"/>
                    <a:pt x="6" y="185"/>
                    <a:pt x="6" y="227"/>
                  </a:cubicBezTo>
                  <a:cubicBezTo>
                    <a:pt x="6" y="310"/>
                    <a:pt x="3" y="394"/>
                    <a:pt x="15" y="477"/>
                  </a:cubicBezTo>
                  <a:cubicBezTo>
                    <a:pt x="16" y="484"/>
                    <a:pt x="28" y="481"/>
                    <a:pt x="27" y="473"/>
                  </a:cubicBezTo>
                  <a:cubicBezTo>
                    <a:pt x="15" y="392"/>
                    <a:pt x="18" y="309"/>
                    <a:pt x="18" y="227"/>
                  </a:cubicBezTo>
                  <a:cubicBezTo>
                    <a:pt x="18" y="189"/>
                    <a:pt x="18" y="151"/>
                    <a:pt x="18" y="113"/>
                  </a:cubicBezTo>
                  <a:cubicBezTo>
                    <a:pt x="17" y="78"/>
                    <a:pt x="10" y="43"/>
                    <a:pt x="24" y="10"/>
                  </a:cubicBezTo>
                  <a:cubicBezTo>
                    <a:pt x="27" y="3"/>
                    <a:pt x="15" y="0"/>
                    <a:pt x="12" y="7"/>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0" name="Freeform 3147"/>
            <p:cNvSpPr/>
            <p:nvPr/>
          </p:nvSpPr>
          <p:spPr bwMode="auto">
            <a:xfrm>
              <a:off x="3281363" y="3195638"/>
              <a:ext cx="82550" cy="220663"/>
            </a:xfrm>
            <a:custGeom>
              <a:avLst/>
              <a:gdLst>
                <a:gd name="T0" fmla="*/ 28 w 43"/>
                <a:gd name="T1" fmla="*/ 6 h 114"/>
                <a:gd name="T2" fmla="*/ 10 w 43"/>
                <a:gd name="T3" fmla="*/ 106 h 114"/>
                <a:gd name="T4" fmla="*/ 22 w 43"/>
                <a:gd name="T5" fmla="*/ 106 h 114"/>
                <a:gd name="T6" fmla="*/ 37 w 43"/>
                <a:gd name="T7" fmla="*/ 14 h 114"/>
                <a:gd name="T8" fmla="*/ 28 w 43"/>
                <a:gd name="T9" fmla="*/ 6 h 114"/>
              </a:gdLst>
              <a:ahLst/>
              <a:cxnLst>
                <a:cxn ang="0">
                  <a:pos x="T0" y="T1"/>
                </a:cxn>
                <a:cxn ang="0">
                  <a:pos x="T2" y="T3"/>
                </a:cxn>
                <a:cxn ang="0">
                  <a:pos x="T4" y="T5"/>
                </a:cxn>
                <a:cxn ang="0">
                  <a:pos x="T6" y="T7"/>
                </a:cxn>
                <a:cxn ang="0">
                  <a:pos x="T8" y="T9"/>
                </a:cxn>
              </a:cxnLst>
              <a:rect l="0" t="0" r="r" b="b"/>
              <a:pathLst>
                <a:path w="43" h="114">
                  <a:moveTo>
                    <a:pt x="28" y="6"/>
                  </a:moveTo>
                  <a:cubicBezTo>
                    <a:pt x="0" y="31"/>
                    <a:pt x="9" y="72"/>
                    <a:pt x="10" y="106"/>
                  </a:cubicBezTo>
                  <a:cubicBezTo>
                    <a:pt x="10" y="114"/>
                    <a:pt x="22" y="114"/>
                    <a:pt x="22" y="106"/>
                  </a:cubicBezTo>
                  <a:cubicBezTo>
                    <a:pt x="21" y="76"/>
                    <a:pt x="12" y="37"/>
                    <a:pt x="37" y="14"/>
                  </a:cubicBezTo>
                  <a:cubicBezTo>
                    <a:pt x="43" y="9"/>
                    <a:pt x="34" y="0"/>
                    <a:pt x="28" y="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1" name="Freeform 3148"/>
            <p:cNvSpPr/>
            <p:nvPr/>
          </p:nvSpPr>
          <p:spPr bwMode="auto">
            <a:xfrm>
              <a:off x="3155950" y="2705101"/>
              <a:ext cx="119063" cy="346075"/>
            </a:xfrm>
            <a:custGeom>
              <a:avLst/>
              <a:gdLst>
                <a:gd name="T0" fmla="*/ 51 w 61"/>
                <a:gd name="T1" fmla="*/ 83 h 178"/>
                <a:gd name="T2" fmla="*/ 33 w 61"/>
                <a:gd name="T3" fmla="*/ 14 h 178"/>
                <a:gd name="T4" fmla="*/ 6 w 61"/>
                <a:gd name="T5" fmla="*/ 24 h 178"/>
                <a:gd name="T6" fmla="*/ 13 w 61"/>
                <a:gd name="T7" fmla="*/ 91 h 178"/>
                <a:gd name="T8" fmla="*/ 33 w 61"/>
                <a:gd name="T9" fmla="*/ 138 h 178"/>
                <a:gd name="T10" fmla="*/ 47 w 61"/>
                <a:gd name="T11" fmla="*/ 171 h 178"/>
                <a:gd name="T12" fmla="*/ 56 w 61"/>
                <a:gd name="T13" fmla="*/ 163 h 178"/>
                <a:gd name="T14" fmla="*/ 37 w 61"/>
                <a:gd name="T15" fmla="*/ 110 h 178"/>
                <a:gd name="T16" fmla="*/ 16 w 61"/>
                <a:gd name="T17" fmla="*/ 54 h 178"/>
                <a:gd name="T18" fmla="*/ 16 w 61"/>
                <a:gd name="T19" fmla="*/ 34 h 178"/>
                <a:gd name="T20" fmla="*/ 33 w 61"/>
                <a:gd name="T21" fmla="*/ 37 h 178"/>
                <a:gd name="T22" fmla="*/ 40 w 61"/>
                <a:gd name="T23" fmla="*/ 87 h 178"/>
                <a:gd name="T24" fmla="*/ 51 w 61"/>
                <a:gd name="T25" fmla="*/ 8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78">
                  <a:moveTo>
                    <a:pt x="51" y="83"/>
                  </a:moveTo>
                  <a:cubicBezTo>
                    <a:pt x="47" y="59"/>
                    <a:pt x="50" y="34"/>
                    <a:pt x="33" y="14"/>
                  </a:cubicBezTo>
                  <a:cubicBezTo>
                    <a:pt x="21" y="0"/>
                    <a:pt x="9" y="9"/>
                    <a:pt x="6" y="24"/>
                  </a:cubicBezTo>
                  <a:cubicBezTo>
                    <a:pt x="0" y="46"/>
                    <a:pt x="4" y="71"/>
                    <a:pt x="13" y="91"/>
                  </a:cubicBezTo>
                  <a:cubicBezTo>
                    <a:pt x="21" y="107"/>
                    <a:pt x="29" y="120"/>
                    <a:pt x="33" y="138"/>
                  </a:cubicBezTo>
                  <a:cubicBezTo>
                    <a:pt x="35" y="150"/>
                    <a:pt x="39" y="161"/>
                    <a:pt x="47" y="171"/>
                  </a:cubicBezTo>
                  <a:cubicBezTo>
                    <a:pt x="52" y="178"/>
                    <a:pt x="61" y="169"/>
                    <a:pt x="56" y="163"/>
                  </a:cubicBezTo>
                  <a:cubicBezTo>
                    <a:pt x="44" y="147"/>
                    <a:pt x="45" y="128"/>
                    <a:pt x="37" y="110"/>
                  </a:cubicBezTo>
                  <a:cubicBezTo>
                    <a:pt x="29" y="91"/>
                    <a:pt x="17" y="76"/>
                    <a:pt x="16" y="54"/>
                  </a:cubicBezTo>
                  <a:cubicBezTo>
                    <a:pt x="15" y="47"/>
                    <a:pt x="16" y="41"/>
                    <a:pt x="16" y="34"/>
                  </a:cubicBezTo>
                  <a:cubicBezTo>
                    <a:pt x="18" y="15"/>
                    <a:pt x="28" y="23"/>
                    <a:pt x="33" y="37"/>
                  </a:cubicBezTo>
                  <a:cubicBezTo>
                    <a:pt x="38" y="52"/>
                    <a:pt x="37" y="70"/>
                    <a:pt x="40" y="87"/>
                  </a:cubicBezTo>
                  <a:cubicBezTo>
                    <a:pt x="41" y="94"/>
                    <a:pt x="52" y="91"/>
                    <a:pt x="51" y="8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2" name="Freeform 3149"/>
            <p:cNvSpPr/>
            <p:nvPr/>
          </p:nvSpPr>
          <p:spPr bwMode="auto">
            <a:xfrm>
              <a:off x="3298825" y="2940051"/>
              <a:ext cx="30163" cy="23813"/>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3" name="Freeform 3150"/>
            <p:cNvSpPr/>
            <p:nvPr/>
          </p:nvSpPr>
          <p:spPr bwMode="auto">
            <a:xfrm>
              <a:off x="3292475" y="2901951"/>
              <a:ext cx="41275" cy="173038"/>
            </a:xfrm>
            <a:custGeom>
              <a:avLst/>
              <a:gdLst>
                <a:gd name="T0" fmla="*/ 0 w 21"/>
                <a:gd name="T1" fmla="*/ 7 h 89"/>
                <a:gd name="T2" fmla="*/ 8 w 21"/>
                <a:gd name="T3" fmla="*/ 82 h 89"/>
                <a:gd name="T4" fmla="*/ 20 w 21"/>
                <a:gd name="T5" fmla="*/ 79 h 89"/>
                <a:gd name="T6" fmla="*/ 12 w 21"/>
                <a:gd name="T7" fmla="*/ 7 h 89"/>
                <a:gd name="T8" fmla="*/ 0 w 21"/>
                <a:gd name="T9" fmla="*/ 7 h 89"/>
              </a:gdLst>
              <a:ahLst/>
              <a:cxnLst>
                <a:cxn ang="0">
                  <a:pos x="T0" y="T1"/>
                </a:cxn>
                <a:cxn ang="0">
                  <a:pos x="T2" y="T3"/>
                </a:cxn>
                <a:cxn ang="0">
                  <a:pos x="T4" y="T5"/>
                </a:cxn>
                <a:cxn ang="0">
                  <a:pos x="T6" y="T7"/>
                </a:cxn>
                <a:cxn ang="0">
                  <a:pos x="T8" y="T9"/>
                </a:cxn>
              </a:cxnLst>
              <a:rect l="0" t="0" r="r" b="b"/>
              <a:pathLst>
                <a:path w="21" h="89">
                  <a:moveTo>
                    <a:pt x="0" y="7"/>
                  </a:moveTo>
                  <a:cubicBezTo>
                    <a:pt x="1" y="32"/>
                    <a:pt x="5" y="57"/>
                    <a:pt x="8" y="82"/>
                  </a:cubicBezTo>
                  <a:cubicBezTo>
                    <a:pt x="9" y="89"/>
                    <a:pt x="21" y="86"/>
                    <a:pt x="20" y="79"/>
                  </a:cubicBezTo>
                  <a:cubicBezTo>
                    <a:pt x="17" y="55"/>
                    <a:pt x="13" y="31"/>
                    <a:pt x="12" y="7"/>
                  </a:cubicBezTo>
                  <a:cubicBezTo>
                    <a:pt x="12" y="0"/>
                    <a:pt x="0" y="0"/>
                    <a:pt x="0" y="7"/>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4" name="Freeform 3151"/>
            <p:cNvSpPr/>
            <p:nvPr/>
          </p:nvSpPr>
          <p:spPr bwMode="auto">
            <a:xfrm>
              <a:off x="2720975" y="2241551"/>
              <a:ext cx="31750" cy="141288"/>
            </a:xfrm>
            <a:custGeom>
              <a:avLst/>
              <a:gdLst>
                <a:gd name="T0" fmla="*/ 0 w 16"/>
                <a:gd name="T1" fmla="*/ 8 h 73"/>
                <a:gd name="T2" fmla="*/ 3 w 16"/>
                <a:gd name="T3" fmla="*/ 65 h 73"/>
                <a:gd name="T4" fmla="*/ 15 w 16"/>
                <a:gd name="T5" fmla="*/ 62 h 73"/>
                <a:gd name="T6" fmla="*/ 12 w 16"/>
                <a:gd name="T7" fmla="*/ 8 h 73"/>
                <a:gd name="T8" fmla="*/ 0 w 16"/>
                <a:gd name="T9" fmla="*/ 8 h 73"/>
              </a:gdLst>
              <a:ahLst/>
              <a:cxnLst>
                <a:cxn ang="0">
                  <a:pos x="T0" y="T1"/>
                </a:cxn>
                <a:cxn ang="0">
                  <a:pos x="T2" y="T3"/>
                </a:cxn>
                <a:cxn ang="0">
                  <a:pos x="T4" y="T5"/>
                </a:cxn>
                <a:cxn ang="0">
                  <a:pos x="T6" y="T7"/>
                </a:cxn>
                <a:cxn ang="0">
                  <a:pos x="T8" y="T9"/>
                </a:cxn>
              </a:cxnLst>
              <a:rect l="0" t="0" r="r" b="b"/>
              <a:pathLst>
                <a:path w="16" h="73">
                  <a:moveTo>
                    <a:pt x="0" y="8"/>
                  </a:moveTo>
                  <a:cubicBezTo>
                    <a:pt x="0" y="27"/>
                    <a:pt x="0" y="46"/>
                    <a:pt x="3" y="65"/>
                  </a:cubicBezTo>
                  <a:cubicBezTo>
                    <a:pt x="4" y="73"/>
                    <a:pt x="16" y="70"/>
                    <a:pt x="15" y="62"/>
                  </a:cubicBezTo>
                  <a:cubicBezTo>
                    <a:pt x="12" y="44"/>
                    <a:pt x="12" y="26"/>
                    <a:pt x="12" y="8"/>
                  </a:cubicBezTo>
                  <a:cubicBezTo>
                    <a:pt x="12" y="0"/>
                    <a:pt x="0" y="0"/>
                    <a:pt x="0"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5" name="Freeform 3152"/>
            <p:cNvSpPr/>
            <p:nvPr/>
          </p:nvSpPr>
          <p:spPr bwMode="auto">
            <a:xfrm>
              <a:off x="2774950" y="2279651"/>
              <a:ext cx="23813" cy="157163"/>
            </a:xfrm>
            <a:custGeom>
              <a:avLst/>
              <a:gdLst>
                <a:gd name="T0" fmla="*/ 0 w 12"/>
                <a:gd name="T1" fmla="*/ 8 h 81"/>
                <a:gd name="T2" fmla="*/ 0 w 12"/>
                <a:gd name="T3" fmla="*/ 73 h 81"/>
                <a:gd name="T4" fmla="*/ 12 w 12"/>
                <a:gd name="T5" fmla="*/ 73 h 81"/>
                <a:gd name="T6" fmla="*/ 12 w 12"/>
                <a:gd name="T7" fmla="*/ 8 h 81"/>
                <a:gd name="T8" fmla="*/ 0 w 12"/>
                <a:gd name="T9" fmla="*/ 8 h 81"/>
              </a:gdLst>
              <a:ahLst/>
              <a:cxnLst>
                <a:cxn ang="0">
                  <a:pos x="T0" y="T1"/>
                </a:cxn>
                <a:cxn ang="0">
                  <a:pos x="T2" y="T3"/>
                </a:cxn>
                <a:cxn ang="0">
                  <a:pos x="T4" y="T5"/>
                </a:cxn>
                <a:cxn ang="0">
                  <a:pos x="T6" y="T7"/>
                </a:cxn>
                <a:cxn ang="0">
                  <a:pos x="T8" y="T9"/>
                </a:cxn>
              </a:cxnLst>
              <a:rect l="0" t="0" r="r" b="b"/>
              <a:pathLst>
                <a:path w="12" h="81">
                  <a:moveTo>
                    <a:pt x="0" y="8"/>
                  </a:moveTo>
                  <a:cubicBezTo>
                    <a:pt x="0" y="30"/>
                    <a:pt x="0" y="51"/>
                    <a:pt x="0" y="73"/>
                  </a:cubicBezTo>
                  <a:cubicBezTo>
                    <a:pt x="0" y="81"/>
                    <a:pt x="12" y="81"/>
                    <a:pt x="12" y="73"/>
                  </a:cubicBezTo>
                  <a:cubicBezTo>
                    <a:pt x="12" y="51"/>
                    <a:pt x="12" y="30"/>
                    <a:pt x="12" y="8"/>
                  </a:cubicBezTo>
                  <a:cubicBezTo>
                    <a:pt x="12" y="0"/>
                    <a:pt x="0" y="0"/>
                    <a:pt x="0"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6" name="Freeform 3153"/>
            <p:cNvSpPr/>
            <p:nvPr/>
          </p:nvSpPr>
          <p:spPr bwMode="auto">
            <a:xfrm>
              <a:off x="2359025" y="2339976"/>
              <a:ext cx="76200" cy="106363"/>
            </a:xfrm>
            <a:custGeom>
              <a:avLst/>
              <a:gdLst>
                <a:gd name="T0" fmla="*/ 25 w 39"/>
                <a:gd name="T1" fmla="*/ 11 h 55"/>
                <a:gd name="T2" fmla="*/ 7 w 39"/>
                <a:gd name="T3" fmla="*/ 41 h 55"/>
                <a:gd name="T4" fmla="*/ 10 w 39"/>
                <a:gd name="T5" fmla="*/ 52 h 55"/>
                <a:gd name="T6" fmla="*/ 36 w 39"/>
                <a:gd name="T7" fmla="*/ 8 h 55"/>
                <a:gd name="T8" fmla="*/ 25 w 39"/>
                <a:gd name="T9" fmla="*/ 11 h 55"/>
              </a:gdLst>
              <a:ahLst/>
              <a:cxnLst>
                <a:cxn ang="0">
                  <a:pos x="T0" y="T1"/>
                </a:cxn>
                <a:cxn ang="0">
                  <a:pos x="T2" y="T3"/>
                </a:cxn>
                <a:cxn ang="0">
                  <a:pos x="T4" y="T5"/>
                </a:cxn>
                <a:cxn ang="0">
                  <a:pos x="T6" y="T7"/>
                </a:cxn>
                <a:cxn ang="0">
                  <a:pos x="T8" y="T9"/>
                </a:cxn>
              </a:cxnLst>
              <a:rect l="0" t="0" r="r" b="b"/>
              <a:pathLst>
                <a:path w="39" h="55">
                  <a:moveTo>
                    <a:pt x="25" y="11"/>
                  </a:moveTo>
                  <a:cubicBezTo>
                    <a:pt x="27" y="25"/>
                    <a:pt x="21" y="36"/>
                    <a:pt x="7" y="41"/>
                  </a:cubicBezTo>
                  <a:cubicBezTo>
                    <a:pt x="0" y="44"/>
                    <a:pt x="3" y="55"/>
                    <a:pt x="10" y="52"/>
                  </a:cubicBezTo>
                  <a:cubicBezTo>
                    <a:pt x="30" y="45"/>
                    <a:pt x="39" y="29"/>
                    <a:pt x="36" y="8"/>
                  </a:cubicBezTo>
                  <a:cubicBezTo>
                    <a:pt x="35" y="0"/>
                    <a:pt x="24" y="3"/>
                    <a:pt x="25" y="1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7" name="Freeform 3154"/>
            <p:cNvSpPr/>
            <p:nvPr/>
          </p:nvSpPr>
          <p:spPr bwMode="auto">
            <a:xfrm>
              <a:off x="2390775" y="2273301"/>
              <a:ext cx="95250" cy="207963"/>
            </a:xfrm>
            <a:custGeom>
              <a:avLst/>
              <a:gdLst>
                <a:gd name="T0" fmla="*/ 26 w 49"/>
                <a:gd name="T1" fmla="*/ 8 h 107"/>
                <a:gd name="T2" fmla="*/ 7 w 49"/>
                <a:gd name="T3" fmla="*/ 93 h 107"/>
                <a:gd name="T4" fmla="*/ 13 w 49"/>
                <a:gd name="T5" fmla="*/ 103 h 107"/>
                <a:gd name="T6" fmla="*/ 38 w 49"/>
                <a:gd name="T7" fmla="*/ 8 h 107"/>
                <a:gd name="T8" fmla="*/ 26 w 49"/>
                <a:gd name="T9" fmla="*/ 8 h 107"/>
              </a:gdLst>
              <a:ahLst/>
              <a:cxnLst>
                <a:cxn ang="0">
                  <a:pos x="T0" y="T1"/>
                </a:cxn>
                <a:cxn ang="0">
                  <a:pos x="T2" y="T3"/>
                </a:cxn>
                <a:cxn ang="0">
                  <a:pos x="T4" y="T5"/>
                </a:cxn>
                <a:cxn ang="0">
                  <a:pos x="T6" y="T7"/>
                </a:cxn>
                <a:cxn ang="0">
                  <a:pos x="T8" y="T9"/>
                </a:cxn>
              </a:cxnLst>
              <a:rect l="0" t="0" r="r" b="b"/>
              <a:pathLst>
                <a:path w="49" h="107">
                  <a:moveTo>
                    <a:pt x="26" y="8"/>
                  </a:moveTo>
                  <a:cubicBezTo>
                    <a:pt x="27" y="37"/>
                    <a:pt x="38" y="75"/>
                    <a:pt x="7" y="93"/>
                  </a:cubicBezTo>
                  <a:cubicBezTo>
                    <a:pt x="0" y="96"/>
                    <a:pt x="6" y="107"/>
                    <a:pt x="13" y="103"/>
                  </a:cubicBezTo>
                  <a:cubicBezTo>
                    <a:pt x="49" y="83"/>
                    <a:pt x="40" y="42"/>
                    <a:pt x="38" y="8"/>
                  </a:cubicBezTo>
                  <a:cubicBezTo>
                    <a:pt x="37" y="0"/>
                    <a:pt x="25" y="0"/>
                    <a:pt x="26"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8" name="Freeform 3155"/>
            <p:cNvSpPr/>
            <p:nvPr/>
          </p:nvSpPr>
          <p:spPr bwMode="auto">
            <a:xfrm>
              <a:off x="1897063" y="2617788"/>
              <a:ext cx="150813" cy="455613"/>
            </a:xfrm>
            <a:custGeom>
              <a:avLst/>
              <a:gdLst>
                <a:gd name="T0" fmla="*/ 22 w 78"/>
                <a:gd name="T1" fmla="*/ 90 h 234"/>
                <a:gd name="T2" fmla="*/ 42 w 78"/>
                <a:gd name="T3" fmla="*/ 23 h 234"/>
                <a:gd name="T4" fmla="*/ 67 w 78"/>
                <a:gd name="T5" fmla="*/ 70 h 234"/>
                <a:gd name="T6" fmla="*/ 0 w 78"/>
                <a:gd name="T7" fmla="*/ 234 h 234"/>
              </a:gdLst>
              <a:ahLst/>
              <a:cxnLst>
                <a:cxn ang="0">
                  <a:pos x="T0" y="T1"/>
                </a:cxn>
                <a:cxn ang="0">
                  <a:pos x="T2" y="T3"/>
                </a:cxn>
                <a:cxn ang="0">
                  <a:pos x="T4" y="T5"/>
                </a:cxn>
                <a:cxn ang="0">
                  <a:pos x="T6" y="T7"/>
                </a:cxn>
              </a:cxnLst>
              <a:rect l="0" t="0" r="r" b="b"/>
              <a:pathLst>
                <a:path w="78" h="234">
                  <a:moveTo>
                    <a:pt x="22" y="90"/>
                  </a:moveTo>
                  <a:cubicBezTo>
                    <a:pt x="24" y="66"/>
                    <a:pt x="22" y="37"/>
                    <a:pt x="42" y="23"/>
                  </a:cubicBezTo>
                  <a:cubicBezTo>
                    <a:pt x="78" y="0"/>
                    <a:pt x="73" y="48"/>
                    <a:pt x="67" y="70"/>
                  </a:cubicBezTo>
                  <a:cubicBezTo>
                    <a:pt x="50" y="125"/>
                    <a:pt x="14" y="177"/>
                    <a:pt x="0" y="234"/>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9" name="Freeform 3156"/>
            <p:cNvSpPr/>
            <p:nvPr/>
          </p:nvSpPr>
          <p:spPr bwMode="auto">
            <a:xfrm>
              <a:off x="1882775" y="2633663"/>
              <a:ext cx="169863" cy="457200"/>
            </a:xfrm>
            <a:custGeom>
              <a:avLst/>
              <a:gdLst>
                <a:gd name="T0" fmla="*/ 35 w 87"/>
                <a:gd name="T1" fmla="*/ 82 h 235"/>
                <a:gd name="T2" fmla="*/ 63 w 87"/>
                <a:gd name="T3" fmla="*/ 15 h 235"/>
                <a:gd name="T4" fmla="*/ 66 w 87"/>
                <a:gd name="T5" fmla="*/ 66 h 235"/>
                <a:gd name="T6" fmla="*/ 2 w 87"/>
                <a:gd name="T7" fmla="*/ 224 h 235"/>
                <a:gd name="T8" fmla="*/ 13 w 87"/>
                <a:gd name="T9" fmla="*/ 227 h 235"/>
                <a:gd name="T10" fmla="*/ 65 w 87"/>
                <a:gd name="T11" fmla="*/ 103 h 235"/>
                <a:gd name="T12" fmla="*/ 84 w 87"/>
                <a:gd name="T13" fmla="*/ 23 h 235"/>
                <a:gd name="T14" fmla="*/ 51 w 87"/>
                <a:gd name="T15" fmla="*/ 7 h 235"/>
                <a:gd name="T16" fmla="*/ 23 w 87"/>
                <a:gd name="T17" fmla="*/ 82 h 235"/>
                <a:gd name="T18" fmla="*/ 35 w 87"/>
                <a:gd name="T19" fmla="*/ 8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235">
                  <a:moveTo>
                    <a:pt x="35" y="82"/>
                  </a:moveTo>
                  <a:cubicBezTo>
                    <a:pt x="36" y="57"/>
                    <a:pt x="34" y="24"/>
                    <a:pt x="63" y="15"/>
                  </a:cubicBezTo>
                  <a:cubicBezTo>
                    <a:pt x="80" y="10"/>
                    <a:pt x="68" y="60"/>
                    <a:pt x="66" y="66"/>
                  </a:cubicBezTo>
                  <a:cubicBezTo>
                    <a:pt x="49" y="121"/>
                    <a:pt x="16" y="169"/>
                    <a:pt x="2" y="224"/>
                  </a:cubicBezTo>
                  <a:cubicBezTo>
                    <a:pt x="0" y="232"/>
                    <a:pt x="11" y="235"/>
                    <a:pt x="13" y="227"/>
                  </a:cubicBezTo>
                  <a:cubicBezTo>
                    <a:pt x="25" y="184"/>
                    <a:pt x="47" y="144"/>
                    <a:pt x="65" y="103"/>
                  </a:cubicBezTo>
                  <a:cubicBezTo>
                    <a:pt x="76" y="78"/>
                    <a:pt x="87" y="51"/>
                    <a:pt x="84" y="23"/>
                  </a:cubicBezTo>
                  <a:cubicBezTo>
                    <a:pt x="81" y="4"/>
                    <a:pt x="67" y="0"/>
                    <a:pt x="51" y="7"/>
                  </a:cubicBezTo>
                  <a:cubicBezTo>
                    <a:pt x="23" y="20"/>
                    <a:pt x="25" y="56"/>
                    <a:pt x="23" y="82"/>
                  </a:cubicBezTo>
                  <a:cubicBezTo>
                    <a:pt x="23" y="89"/>
                    <a:pt x="35" y="89"/>
                    <a:pt x="35" y="8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0" name="Freeform 3157"/>
            <p:cNvSpPr/>
            <p:nvPr/>
          </p:nvSpPr>
          <p:spPr bwMode="auto">
            <a:xfrm>
              <a:off x="1933575" y="2870201"/>
              <a:ext cx="160338" cy="225425"/>
            </a:xfrm>
            <a:custGeom>
              <a:avLst/>
              <a:gdLst>
                <a:gd name="T0" fmla="*/ 23 w 82"/>
                <a:gd name="T1" fmla="*/ 54 h 116"/>
                <a:gd name="T2" fmla="*/ 71 w 82"/>
                <a:gd name="T3" fmla="*/ 11 h 116"/>
                <a:gd name="T4" fmla="*/ 74 w 82"/>
                <a:gd name="T5" fmla="*/ 51 h 116"/>
                <a:gd name="T6" fmla="*/ 0 w 82"/>
                <a:gd name="T7" fmla="*/ 116 h 116"/>
              </a:gdLst>
              <a:ahLst/>
              <a:cxnLst>
                <a:cxn ang="0">
                  <a:pos x="T0" y="T1"/>
                </a:cxn>
                <a:cxn ang="0">
                  <a:pos x="T2" y="T3"/>
                </a:cxn>
                <a:cxn ang="0">
                  <a:pos x="T4" y="T5"/>
                </a:cxn>
                <a:cxn ang="0">
                  <a:pos x="T6" y="T7"/>
                </a:cxn>
              </a:cxnLst>
              <a:rect l="0" t="0" r="r" b="b"/>
              <a:pathLst>
                <a:path w="82" h="116">
                  <a:moveTo>
                    <a:pt x="23" y="54"/>
                  </a:moveTo>
                  <a:cubicBezTo>
                    <a:pt x="28" y="47"/>
                    <a:pt x="53" y="0"/>
                    <a:pt x="71" y="11"/>
                  </a:cubicBezTo>
                  <a:cubicBezTo>
                    <a:pt x="82" y="17"/>
                    <a:pt x="79" y="43"/>
                    <a:pt x="74" y="51"/>
                  </a:cubicBezTo>
                  <a:cubicBezTo>
                    <a:pt x="64" y="73"/>
                    <a:pt x="22" y="107"/>
                    <a:pt x="0" y="116"/>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1" name="Freeform 3158"/>
            <p:cNvSpPr/>
            <p:nvPr/>
          </p:nvSpPr>
          <p:spPr bwMode="auto">
            <a:xfrm>
              <a:off x="1914525" y="2868613"/>
              <a:ext cx="200025" cy="244475"/>
            </a:xfrm>
            <a:custGeom>
              <a:avLst/>
              <a:gdLst>
                <a:gd name="T0" fmla="*/ 38 w 103"/>
                <a:gd name="T1" fmla="*/ 58 h 126"/>
                <a:gd name="T2" fmla="*/ 56 w 103"/>
                <a:gd name="T3" fmla="*/ 31 h 126"/>
                <a:gd name="T4" fmla="*/ 82 w 103"/>
                <a:gd name="T5" fmla="*/ 22 h 126"/>
                <a:gd name="T6" fmla="*/ 79 w 103"/>
                <a:gd name="T7" fmla="*/ 49 h 126"/>
                <a:gd name="T8" fmla="*/ 7 w 103"/>
                <a:gd name="T9" fmla="*/ 112 h 126"/>
                <a:gd name="T10" fmla="*/ 13 w 103"/>
                <a:gd name="T11" fmla="*/ 122 h 126"/>
                <a:gd name="T12" fmla="*/ 94 w 103"/>
                <a:gd name="T13" fmla="*/ 23 h 126"/>
                <a:gd name="T14" fmla="*/ 64 w 103"/>
                <a:gd name="T15" fmla="*/ 8 h 126"/>
                <a:gd name="T16" fmla="*/ 28 w 103"/>
                <a:gd name="T17" fmla="*/ 52 h 126"/>
                <a:gd name="T18" fmla="*/ 38 w 103"/>
                <a:gd name="T19" fmla="*/ 5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26">
                  <a:moveTo>
                    <a:pt x="38" y="58"/>
                  </a:moveTo>
                  <a:cubicBezTo>
                    <a:pt x="44" y="49"/>
                    <a:pt x="50" y="40"/>
                    <a:pt x="56" y="31"/>
                  </a:cubicBezTo>
                  <a:cubicBezTo>
                    <a:pt x="60" y="26"/>
                    <a:pt x="76" y="7"/>
                    <a:pt x="82" y="22"/>
                  </a:cubicBezTo>
                  <a:cubicBezTo>
                    <a:pt x="85" y="30"/>
                    <a:pt x="83" y="42"/>
                    <a:pt x="79" y="49"/>
                  </a:cubicBezTo>
                  <a:cubicBezTo>
                    <a:pt x="66" y="76"/>
                    <a:pt x="33" y="100"/>
                    <a:pt x="7" y="112"/>
                  </a:cubicBezTo>
                  <a:cubicBezTo>
                    <a:pt x="0" y="115"/>
                    <a:pt x="6" y="126"/>
                    <a:pt x="13" y="122"/>
                  </a:cubicBezTo>
                  <a:cubicBezTo>
                    <a:pt x="46" y="107"/>
                    <a:pt x="103" y="67"/>
                    <a:pt x="94" y="23"/>
                  </a:cubicBezTo>
                  <a:cubicBezTo>
                    <a:pt x="91" y="7"/>
                    <a:pt x="78" y="0"/>
                    <a:pt x="64" y="8"/>
                  </a:cubicBezTo>
                  <a:cubicBezTo>
                    <a:pt x="47" y="16"/>
                    <a:pt x="37" y="37"/>
                    <a:pt x="28" y="52"/>
                  </a:cubicBezTo>
                  <a:cubicBezTo>
                    <a:pt x="24" y="59"/>
                    <a:pt x="35" y="65"/>
                    <a:pt x="38" y="5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2" name="Freeform 3159"/>
            <p:cNvSpPr/>
            <p:nvPr/>
          </p:nvSpPr>
          <p:spPr bwMode="auto">
            <a:xfrm>
              <a:off x="1882775" y="3265488"/>
              <a:ext cx="25400" cy="398463"/>
            </a:xfrm>
            <a:custGeom>
              <a:avLst/>
              <a:gdLst>
                <a:gd name="T0" fmla="*/ 0 w 13"/>
                <a:gd name="T1" fmla="*/ 8 h 205"/>
                <a:gd name="T2" fmla="*/ 1 w 13"/>
                <a:gd name="T3" fmla="*/ 197 h 205"/>
                <a:gd name="T4" fmla="*/ 13 w 13"/>
                <a:gd name="T5" fmla="*/ 197 h 205"/>
                <a:gd name="T6" fmla="*/ 12 w 13"/>
                <a:gd name="T7" fmla="*/ 8 h 205"/>
                <a:gd name="T8" fmla="*/ 0 w 13"/>
                <a:gd name="T9" fmla="*/ 8 h 205"/>
              </a:gdLst>
              <a:ahLst/>
              <a:cxnLst>
                <a:cxn ang="0">
                  <a:pos x="T0" y="T1"/>
                </a:cxn>
                <a:cxn ang="0">
                  <a:pos x="T2" y="T3"/>
                </a:cxn>
                <a:cxn ang="0">
                  <a:pos x="T4" y="T5"/>
                </a:cxn>
                <a:cxn ang="0">
                  <a:pos x="T6" y="T7"/>
                </a:cxn>
                <a:cxn ang="0">
                  <a:pos x="T8" y="T9"/>
                </a:cxn>
              </a:cxnLst>
              <a:rect l="0" t="0" r="r" b="b"/>
              <a:pathLst>
                <a:path w="13" h="205">
                  <a:moveTo>
                    <a:pt x="0" y="8"/>
                  </a:moveTo>
                  <a:cubicBezTo>
                    <a:pt x="0" y="71"/>
                    <a:pt x="1" y="134"/>
                    <a:pt x="1" y="197"/>
                  </a:cubicBezTo>
                  <a:cubicBezTo>
                    <a:pt x="1" y="205"/>
                    <a:pt x="13" y="205"/>
                    <a:pt x="13" y="197"/>
                  </a:cubicBezTo>
                  <a:cubicBezTo>
                    <a:pt x="13" y="134"/>
                    <a:pt x="12" y="71"/>
                    <a:pt x="12" y="8"/>
                  </a:cubicBezTo>
                  <a:cubicBezTo>
                    <a:pt x="12" y="0"/>
                    <a:pt x="0" y="0"/>
                    <a:pt x="0"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3" name="Freeform 3160"/>
            <p:cNvSpPr/>
            <p:nvPr/>
          </p:nvSpPr>
          <p:spPr bwMode="auto">
            <a:xfrm>
              <a:off x="1920875" y="3251201"/>
              <a:ext cx="44450" cy="171450"/>
            </a:xfrm>
            <a:custGeom>
              <a:avLst/>
              <a:gdLst>
                <a:gd name="T0" fmla="*/ 3 w 23"/>
                <a:gd name="T1" fmla="*/ 10 h 88"/>
                <a:gd name="T2" fmla="*/ 9 w 23"/>
                <a:gd name="T3" fmla="*/ 80 h 88"/>
                <a:gd name="T4" fmla="*/ 21 w 23"/>
                <a:gd name="T5" fmla="*/ 80 h 88"/>
                <a:gd name="T6" fmla="*/ 14 w 23"/>
                <a:gd name="T7" fmla="*/ 7 h 88"/>
                <a:gd name="T8" fmla="*/ 3 w 23"/>
                <a:gd name="T9" fmla="*/ 10 h 88"/>
              </a:gdLst>
              <a:ahLst/>
              <a:cxnLst>
                <a:cxn ang="0">
                  <a:pos x="T0" y="T1"/>
                </a:cxn>
                <a:cxn ang="0">
                  <a:pos x="T2" y="T3"/>
                </a:cxn>
                <a:cxn ang="0">
                  <a:pos x="T4" y="T5"/>
                </a:cxn>
                <a:cxn ang="0">
                  <a:pos x="T6" y="T7"/>
                </a:cxn>
                <a:cxn ang="0">
                  <a:pos x="T8" y="T9"/>
                </a:cxn>
              </a:cxnLst>
              <a:rect l="0" t="0" r="r" b="b"/>
              <a:pathLst>
                <a:path w="23" h="88">
                  <a:moveTo>
                    <a:pt x="3" y="10"/>
                  </a:moveTo>
                  <a:cubicBezTo>
                    <a:pt x="11" y="33"/>
                    <a:pt x="9" y="56"/>
                    <a:pt x="9" y="80"/>
                  </a:cubicBezTo>
                  <a:cubicBezTo>
                    <a:pt x="9" y="88"/>
                    <a:pt x="21" y="88"/>
                    <a:pt x="21" y="80"/>
                  </a:cubicBezTo>
                  <a:cubicBezTo>
                    <a:pt x="21" y="55"/>
                    <a:pt x="23" y="31"/>
                    <a:pt x="14" y="7"/>
                  </a:cubicBezTo>
                  <a:cubicBezTo>
                    <a:pt x="12" y="0"/>
                    <a:pt x="0" y="3"/>
                    <a:pt x="3" y="10"/>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4" name="Freeform 3161"/>
            <p:cNvSpPr/>
            <p:nvPr/>
          </p:nvSpPr>
          <p:spPr bwMode="auto">
            <a:xfrm>
              <a:off x="2025650" y="2744788"/>
              <a:ext cx="1304925" cy="1381125"/>
            </a:xfrm>
            <a:custGeom>
              <a:avLst/>
              <a:gdLst>
                <a:gd name="T0" fmla="*/ 376 w 672"/>
                <a:gd name="T1" fmla="*/ 0 h 711"/>
                <a:gd name="T2" fmla="*/ 149 w 672"/>
                <a:gd name="T3" fmla="*/ 209 h 711"/>
                <a:gd name="T4" fmla="*/ 112 w 672"/>
                <a:gd name="T5" fmla="*/ 390 h 711"/>
                <a:gd name="T6" fmla="*/ 11 w 672"/>
                <a:gd name="T7" fmla="*/ 521 h 711"/>
                <a:gd name="T8" fmla="*/ 44 w 672"/>
                <a:gd name="T9" fmla="*/ 546 h 711"/>
                <a:gd name="T10" fmla="*/ 88 w 672"/>
                <a:gd name="T11" fmla="*/ 521 h 711"/>
                <a:gd name="T12" fmla="*/ 77 w 672"/>
                <a:gd name="T13" fmla="*/ 692 h 711"/>
                <a:gd name="T14" fmla="*/ 534 w 672"/>
                <a:gd name="T15" fmla="*/ 694 h 711"/>
                <a:gd name="T16" fmla="*/ 549 w 672"/>
                <a:gd name="T17" fmla="*/ 492 h 711"/>
                <a:gd name="T18" fmla="*/ 670 w 672"/>
                <a:gd name="T19" fmla="*/ 470 h 711"/>
                <a:gd name="T20" fmla="*/ 672 w 672"/>
                <a:gd name="T21" fmla="*/ 415 h 711"/>
                <a:gd name="T22" fmla="*/ 563 w 672"/>
                <a:gd name="T23" fmla="*/ 397 h 711"/>
                <a:gd name="T24" fmla="*/ 549 w 672"/>
                <a:gd name="T25" fmla="*/ 252 h 711"/>
                <a:gd name="T26" fmla="*/ 376 w 672"/>
                <a:gd name="T27"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711">
                  <a:moveTo>
                    <a:pt x="376" y="0"/>
                  </a:moveTo>
                  <a:cubicBezTo>
                    <a:pt x="149" y="209"/>
                    <a:pt x="149" y="209"/>
                    <a:pt x="149" y="209"/>
                  </a:cubicBezTo>
                  <a:cubicBezTo>
                    <a:pt x="112" y="390"/>
                    <a:pt x="112" y="390"/>
                    <a:pt x="112" y="390"/>
                  </a:cubicBezTo>
                  <a:cubicBezTo>
                    <a:pt x="112" y="390"/>
                    <a:pt x="16" y="455"/>
                    <a:pt x="11" y="521"/>
                  </a:cubicBezTo>
                  <a:cubicBezTo>
                    <a:pt x="11" y="521"/>
                    <a:pt x="0" y="578"/>
                    <a:pt x="44" y="546"/>
                  </a:cubicBezTo>
                  <a:cubicBezTo>
                    <a:pt x="88" y="521"/>
                    <a:pt x="88" y="521"/>
                    <a:pt x="88" y="521"/>
                  </a:cubicBezTo>
                  <a:cubicBezTo>
                    <a:pt x="77" y="692"/>
                    <a:pt x="77" y="692"/>
                    <a:pt x="77" y="692"/>
                  </a:cubicBezTo>
                  <a:cubicBezTo>
                    <a:pt x="77" y="692"/>
                    <a:pt x="474" y="711"/>
                    <a:pt x="534" y="694"/>
                  </a:cubicBezTo>
                  <a:cubicBezTo>
                    <a:pt x="549" y="492"/>
                    <a:pt x="549" y="492"/>
                    <a:pt x="549" y="492"/>
                  </a:cubicBezTo>
                  <a:cubicBezTo>
                    <a:pt x="549" y="492"/>
                    <a:pt x="671" y="487"/>
                    <a:pt x="670" y="470"/>
                  </a:cubicBezTo>
                  <a:cubicBezTo>
                    <a:pt x="670" y="453"/>
                    <a:pt x="672" y="415"/>
                    <a:pt x="672" y="415"/>
                  </a:cubicBezTo>
                  <a:cubicBezTo>
                    <a:pt x="672" y="415"/>
                    <a:pt x="636" y="390"/>
                    <a:pt x="563" y="397"/>
                  </a:cubicBezTo>
                  <a:cubicBezTo>
                    <a:pt x="563" y="397"/>
                    <a:pt x="561" y="289"/>
                    <a:pt x="549" y="252"/>
                  </a:cubicBezTo>
                  <a:cubicBezTo>
                    <a:pt x="549" y="252"/>
                    <a:pt x="423" y="49"/>
                    <a:pt x="376" y="0"/>
                  </a:cubicBezTo>
                  <a:close/>
                </a:path>
              </a:pathLst>
            </a:custGeom>
            <a:solidFill>
              <a:srgbClr val="9CD5BE"/>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95" name="Freeform 3162"/>
            <p:cNvSpPr/>
            <p:nvPr/>
          </p:nvSpPr>
          <p:spPr bwMode="auto">
            <a:xfrm>
              <a:off x="2636838" y="2805113"/>
              <a:ext cx="211138" cy="115888"/>
            </a:xfrm>
            <a:custGeom>
              <a:avLst/>
              <a:gdLst>
                <a:gd name="T0" fmla="*/ 64 w 108"/>
                <a:gd name="T1" fmla="*/ 0 h 60"/>
                <a:gd name="T2" fmla="*/ 0 w 108"/>
                <a:gd name="T3" fmla="*/ 51 h 60"/>
                <a:gd name="T4" fmla="*/ 108 w 108"/>
                <a:gd name="T5" fmla="*/ 60 h 60"/>
                <a:gd name="T6" fmla="*/ 64 w 108"/>
                <a:gd name="T7" fmla="*/ 0 h 60"/>
              </a:gdLst>
              <a:ahLst/>
              <a:cxnLst>
                <a:cxn ang="0">
                  <a:pos x="T0" y="T1"/>
                </a:cxn>
                <a:cxn ang="0">
                  <a:pos x="T2" y="T3"/>
                </a:cxn>
                <a:cxn ang="0">
                  <a:pos x="T4" y="T5"/>
                </a:cxn>
                <a:cxn ang="0">
                  <a:pos x="T6" y="T7"/>
                </a:cxn>
              </a:cxnLst>
              <a:rect l="0" t="0" r="r" b="b"/>
              <a:pathLst>
                <a:path w="108" h="60">
                  <a:moveTo>
                    <a:pt x="64" y="0"/>
                  </a:moveTo>
                  <a:cubicBezTo>
                    <a:pt x="0" y="51"/>
                    <a:pt x="0" y="51"/>
                    <a:pt x="0" y="51"/>
                  </a:cubicBezTo>
                  <a:cubicBezTo>
                    <a:pt x="0" y="51"/>
                    <a:pt x="96" y="43"/>
                    <a:pt x="108" y="60"/>
                  </a:cubicBezTo>
                  <a:lnTo>
                    <a:pt x="64" y="0"/>
                  </a:lnTo>
                  <a:close/>
                </a:path>
              </a:pathLst>
            </a:custGeom>
            <a:noFill/>
            <a:ln w="7938" cap="flat">
              <a:solidFill>
                <a:srgbClr val="7C3F2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96" name="Freeform 3163"/>
            <p:cNvSpPr/>
            <p:nvPr/>
          </p:nvSpPr>
          <p:spPr bwMode="auto">
            <a:xfrm>
              <a:off x="2286000" y="2755901"/>
              <a:ext cx="825500" cy="509588"/>
            </a:xfrm>
            <a:custGeom>
              <a:avLst/>
              <a:gdLst>
                <a:gd name="T0" fmla="*/ 0 w 425"/>
                <a:gd name="T1" fmla="*/ 215 h 262"/>
                <a:gd name="T2" fmla="*/ 144 w 425"/>
                <a:gd name="T3" fmla="*/ 224 h 262"/>
                <a:gd name="T4" fmla="*/ 298 w 425"/>
                <a:gd name="T5" fmla="*/ 245 h 262"/>
                <a:gd name="T6" fmla="*/ 425 w 425"/>
                <a:gd name="T7" fmla="*/ 262 h 262"/>
                <a:gd name="T8" fmla="*/ 246 w 425"/>
                <a:gd name="T9" fmla="*/ 0 h 262"/>
                <a:gd name="T10" fmla="*/ 0 w 425"/>
                <a:gd name="T11" fmla="*/ 215 h 262"/>
              </a:gdLst>
              <a:ahLst/>
              <a:cxnLst>
                <a:cxn ang="0">
                  <a:pos x="T0" y="T1"/>
                </a:cxn>
                <a:cxn ang="0">
                  <a:pos x="T2" y="T3"/>
                </a:cxn>
                <a:cxn ang="0">
                  <a:pos x="T4" y="T5"/>
                </a:cxn>
                <a:cxn ang="0">
                  <a:pos x="T6" y="T7"/>
                </a:cxn>
                <a:cxn ang="0">
                  <a:pos x="T8" y="T9"/>
                </a:cxn>
                <a:cxn ang="0">
                  <a:pos x="T10" y="T11"/>
                </a:cxn>
              </a:cxnLst>
              <a:rect l="0" t="0" r="r" b="b"/>
              <a:pathLst>
                <a:path w="425" h="262">
                  <a:moveTo>
                    <a:pt x="0" y="215"/>
                  </a:moveTo>
                  <a:cubicBezTo>
                    <a:pt x="0" y="215"/>
                    <a:pt x="78" y="165"/>
                    <a:pt x="144" y="224"/>
                  </a:cubicBezTo>
                  <a:cubicBezTo>
                    <a:pt x="144" y="224"/>
                    <a:pt x="240" y="165"/>
                    <a:pt x="298" y="245"/>
                  </a:cubicBezTo>
                  <a:cubicBezTo>
                    <a:pt x="298" y="245"/>
                    <a:pt x="368" y="210"/>
                    <a:pt x="425" y="262"/>
                  </a:cubicBezTo>
                  <a:cubicBezTo>
                    <a:pt x="425" y="262"/>
                    <a:pt x="284" y="31"/>
                    <a:pt x="246" y="0"/>
                  </a:cubicBezTo>
                  <a:cubicBezTo>
                    <a:pt x="246" y="0"/>
                    <a:pt x="3" y="206"/>
                    <a:pt x="0" y="215"/>
                  </a:cubicBezTo>
                  <a:close/>
                </a:path>
              </a:pathLst>
            </a:custGeom>
            <a:solidFill>
              <a:srgbClr val="EFB89E"/>
            </a:solidFill>
            <a:ln w="15875"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97" name="Oval 3164"/>
            <p:cNvSpPr>
              <a:spLocks noChangeArrowheads="1"/>
            </p:cNvSpPr>
            <p:nvPr/>
          </p:nvSpPr>
          <p:spPr bwMode="auto">
            <a:xfrm>
              <a:off x="2279650" y="3230563"/>
              <a:ext cx="425450" cy="423863"/>
            </a:xfrm>
            <a:prstGeom prst="ellipse">
              <a:avLst/>
            </a:prstGeom>
            <a:solidFill>
              <a:srgbClr val="FFFFFF"/>
            </a:solidFill>
            <a:ln w="15875"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98" name="Oval 3165"/>
            <p:cNvSpPr>
              <a:spLocks noChangeArrowheads="1"/>
            </p:cNvSpPr>
            <p:nvPr/>
          </p:nvSpPr>
          <p:spPr bwMode="auto">
            <a:xfrm>
              <a:off x="2700338" y="3298826"/>
              <a:ext cx="331788" cy="312738"/>
            </a:xfrm>
            <a:prstGeom prst="ellipse">
              <a:avLst/>
            </a:prstGeom>
            <a:solidFill>
              <a:srgbClr val="FFFFFF"/>
            </a:solidFill>
            <a:ln w="15875"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199" name="Freeform 3166"/>
            <p:cNvSpPr/>
            <p:nvPr/>
          </p:nvSpPr>
          <p:spPr bwMode="auto">
            <a:xfrm>
              <a:off x="2290763" y="3629026"/>
              <a:ext cx="682625" cy="188913"/>
            </a:xfrm>
            <a:custGeom>
              <a:avLst/>
              <a:gdLst>
                <a:gd name="T0" fmla="*/ 0 w 351"/>
                <a:gd name="T1" fmla="*/ 0 h 97"/>
                <a:gd name="T2" fmla="*/ 94 w 351"/>
                <a:gd name="T3" fmla="*/ 43 h 97"/>
                <a:gd name="T4" fmla="*/ 351 w 351"/>
                <a:gd name="T5" fmla="*/ 43 h 97"/>
                <a:gd name="T6" fmla="*/ 131 w 351"/>
                <a:gd name="T7" fmla="*/ 80 h 97"/>
                <a:gd name="T8" fmla="*/ 0 w 351"/>
                <a:gd name="T9" fmla="*/ 0 h 97"/>
              </a:gdLst>
              <a:ahLst/>
              <a:cxnLst>
                <a:cxn ang="0">
                  <a:pos x="T0" y="T1"/>
                </a:cxn>
                <a:cxn ang="0">
                  <a:pos x="T2" y="T3"/>
                </a:cxn>
                <a:cxn ang="0">
                  <a:pos x="T4" y="T5"/>
                </a:cxn>
                <a:cxn ang="0">
                  <a:pos x="T6" y="T7"/>
                </a:cxn>
                <a:cxn ang="0">
                  <a:pos x="T8" y="T9"/>
                </a:cxn>
              </a:cxnLst>
              <a:rect l="0" t="0" r="r" b="b"/>
              <a:pathLst>
                <a:path w="351" h="97">
                  <a:moveTo>
                    <a:pt x="0" y="0"/>
                  </a:moveTo>
                  <a:cubicBezTo>
                    <a:pt x="0" y="0"/>
                    <a:pt x="42" y="36"/>
                    <a:pt x="94" y="43"/>
                  </a:cubicBezTo>
                  <a:cubicBezTo>
                    <a:pt x="94" y="43"/>
                    <a:pt x="174" y="84"/>
                    <a:pt x="351" y="43"/>
                  </a:cubicBezTo>
                  <a:cubicBezTo>
                    <a:pt x="351" y="43"/>
                    <a:pt x="151" y="97"/>
                    <a:pt x="131" y="80"/>
                  </a:cubicBezTo>
                  <a:cubicBezTo>
                    <a:pt x="131" y="80"/>
                    <a:pt x="5" y="5"/>
                    <a:pt x="0" y="0"/>
                  </a:cubicBezTo>
                  <a:close/>
                </a:path>
              </a:pathLst>
            </a:custGeom>
            <a:solidFill>
              <a:srgbClr val="FFFFFF"/>
            </a:solidFill>
            <a:ln w="15875"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3200" name="Freeform 3167"/>
            <p:cNvSpPr/>
            <p:nvPr/>
          </p:nvSpPr>
          <p:spPr bwMode="auto">
            <a:xfrm>
              <a:off x="2921000" y="3663951"/>
              <a:ext cx="103188" cy="123825"/>
            </a:xfrm>
            <a:custGeom>
              <a:avLst/>
              <a:gdLst>
                <a:gd name="T0" fmla="*/ 8 w 53"/>
                <a:gd name="T1" fmla="*/ 13 h 64"/>
                <a:gd name="T2" fmla="*/ 37 w 53"/>
                <a:gd name="T3" fmla="*/ 25 h 64"/>
                <a:gd name="T4" fmla="*/ 20 w 53"/>
                <a:gd name="T5" fmla="*/ 50 h 64"/>
                <a:gd name="T6" fmla="*/ 26 w 53"/>
                <a:gd name="T7" fmla="*/ 61 h 64"/>
                <a:gd name="T8" fmla="*/ 49 w 53"/>
                <a:gd name="T9" fmla="*/ 21 h 64"/>
                <a:gd name="T10" fmla="*/ 8 w 53"/>
                <a:gd name="T11" fmla="*/ 1 h 64"/>
                <a:gd name="T12" fmla="*/ 8 w 53"/>
                <a:gd name="T13" fmla="*/ 13 h 64"/>
              </a:gdLst>
              <a:ahLst/>
              <a:cxnLst>
                <a:cxn ang="0">
                  <a:pos x="T0" y="T1"/>
                </a:cxn>
                <a:cxn ang="0">
                  <a:pos x="T2" y="T3"/>
                </a:cxn>
                <a:cxn ang="0">
                  <a:pos x="T4" y="T5"/>
                </a:cxn>
                <a:cxn ang="0">
                  <a:pos x="T6" y="T7"/>
                </a:cxn>
                <a:cxn ang="0">
                  <a:pos x="T8" y="T9"/>
                </a:cxn>
                <a:cxn ang="0">
                  <a:pos x="T10" y="T11"/>
                </a:cxn>
                <a:cxn ang="0">
                  <a:pos x="T12" y="T13"/>
                </a:cxn>
              </a:cxnLst>
              <a:rect l="0" t="0" r="r" b="b"/>
              <a:pathLst>
                <a:path w="53" h="64">
                  <a:moveTo>
                    <a:pt x="8" y="13"/>
                  </a:moveTo>
                  <a:cubicBezTo>
                    <a:pt x="17" y="14"/>
                    <a:pt x="36" y="12"/>
                    <a:pt x="37" y="25"/>
                  </a:cubicBezTo>
                  <a:cubicBezTo>
                    <a:pt x="39" y="35"/>
                    <a:pt x="29" y="47"/>
                    <a:pt x="20" y="50"/>
                  </a:cubicBezTo>
                  <a:cubicBezTo>
                    <a:pt x="13" y="54"/>
                    <a:pt x="19" y="64"/>
                    <a:pt x="26" y="61"/>
                  </a:cubicBezTo>
                  <a:cubicBezTo>
                    <a:pt x="39" y="55"/>
                    <a:pt x="53" y="36"/>
                    <a:pt x="49" y="21"/>
                  </a:cubicBezTo>
                  <a:cubicBezTo>
                    <a:pt x="44" y="2"/>
                    <a:pt x="24" y="2"/>
                    <a:pt x="8" y="1"/>
                  </a:cubicBezTo>
                  <a:cubicBezTo>
                    <a:pt x="0" y="0"/>
                    <a:pt x="0" y="12"/>
                    <a:pt x="8" y="1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1" name="Freeform 3168"/>
            <p:cNvSpPr/>
            <p:nvPr/>
          </p:nvSpPr>
          <p:spPr bwMode="auto">
            <a:xfrm>
              <a:off x="2181225" y="3910013"/>
              <a:ext cx="906463" cy="247650"/>
            </a:xfrm>
            <a:custGeom>
              <a:avLst/>
              <a:gdLst>
                <a:gd name="T0" fmla="*/ 1 w 467"/>
                <a:gd name="T1" fmla="*/ 125 h 127"/>
                <a:gd name="T2" fmla="*/ 73 w 467"/>
                <a:gd name="T3" fmla="*/ 123 h 127"/>
                <a:gd name="T4" fmla="*/ 171 w 467"/>
                <a:gd name="T5" fmla="*/ 123 h 127"/>
                <a:gd name="T6" fmla="*/ 331 w 467"/>
                <a:gd name="T7" fmla="*/ 126 h 127"/>
                <a:gd name="T8" fmla="*/ 406 w 467"/>
                <a:gd name="T9" fmla="*/ 126 h 127"/>
                <a:gd name="T10" fmla="*/ 452 w 467"/>
                <a:gd name="T11" fmla="*/ 110 h 127"/>
                <a:gd name="T12" fmla="*/ 455 w 467"/>
                <a:gd name="T13" fmla="*/ 76 h 127"/>
                <a:gd name="T14" fmla="*/ 463 w 467"/>
                <a:gd name="T15" fmla="*/ 43 h 127"/>
                <a:gd name="T16" fmla="*/ 461 w 467"/>
                <a:gd name="T17" fmla="*/ 17 h 127"/>
                <a:gd name="T18" fmla="*/ 429 w 467"/>
                <a:gd name="T19" fmla="*/ 17 h 127"/>
                <a:gd name="T20" fmla="*/ 269 w 467"/>
                <a:gd name="T21" fmla="*/ 13 h 127"/>
                <a:gd name="T22" fmla="*/ 161 w 467"/>
                <a:gd name="T23" fmla="*/ 12 h 127"/>
                <a:gd name="T24" fmla="*/ 55 w 467"/>
                <a:gd name="T25" fmla="*/ 4 h 127"/>
                <a:gd name="T26" fmla="*/ 13 w 467"/>
                <a:gd name="T27" fmla="*/ 9 h 127"/>
                <a:gd name="T28" fmla="*/ 10 w 467"/>
                <a:gd name="T29" fmla="*/ 24 h 127"/>
                <a:gd name="T30" fmla="*/ 5 w 467"/>
                <a:gd name="T31" fmla="*/ 49 h 127"/>
                <a:gd name="T32" fmla="*/ 3 w 467"/>
                <a:gd name="T33" fmla="*/ 88 h 127"/>
                <a:gd name="T34" fmla="*/ 1 w 467"/>
                <a:gd name="T35"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127">
                  <a:moveTo>
                    <a:pt x="1" y="125"/>
                  </a:moveTo>
                  <a:cubicBezTo>
                    <a:pt x="13" y="114"/>
                    <a:pt x="58" y="122"/>
                    <a:pt x="73" y="123"/>
                  </a:cubicBezTo>
                  <a:cubicBezTo>
                    <a:pt x="106" y="123"/>
                    <a:pt x="138" y="123"/>
                    <a:pt x="171" y="123"/>
                  </a:cubicBezTo>
                  <a:cubicBezTo>
                    <a:pt x="224" y="123"/>
                    <a:pt x="278" y="126"/>
                    <a:pt x="331" y="126"/>
                  </a:cubicBezTo>
                  <a:cubicBezTo>
                    <a:pt x="356" y="126"/>
                    <a:pt x="381" y="126"/>
                    <a:pt x="406" y="126"/>
                  </a:cubicBezTo>
                  <a:cubicBezTo>
                    <a:pt x="422" y="126"/>
                    <a:pt x="450" y="127"/>
                    <a:pt x="452" y="110"/>
                  </a:cubicBezTo>
                  <a:cubicBezTo>
                    <a:pt x="454" y="99"/>
                    <a:pt x="454" y="88"/>
                    <a:pt x="455" y="76"/>
                  </a:cubicBezTo>
                  <a:cubicBezTo>
                    <a:pt x="457" y="63"/>
                    <a:pt x="459" y="55"/>
                    <a:pt x="463" y="43"/>
                  </a:cubicBezTo>
                  <a:cubicBezTo>
                    <a:pt x="465" y="35"/>
                    <a:pt x="467" y="21"/>
                    <a:pt x="461" y="17"/>
                  </a:cubicBezTo>
                  <a:cubicBezTo>
                    <a:pt x="455" y="14"/>
                    <a:pt x="436" y="17"/>
                    <a:pt x="429" y="17"/>
                  </a:cubicBezTo>
                  <a:cubicBezTo>
                    <a:pt x="375" y="17"/>
                    <a:pt x="323" y="13"/>
                    <a:pt x="269" y="13"/>
                  </a:cubicBezTo>
                  <a:cubicBezTo>
                    <a:pt x="234" y="13"/>
                    <a:pt x="197" y="14"/>
                    <a:pt x="161" y="12"/>
                  </a:cubicBezTo>
                  <a:cubicBezTo>
                    <a:pt x="125" y="9"/>
                    <a:pt x="90" y="4"/>
                    <a:pt x="55" y="4"/>
                  </a:cubicBezTo>
                  <a:cubicBezTo>
                    <a:pt x="44" y="4"/>
                    <a:pt x="19" y="0"/>
                    <a:pt x="13" y="9"/>
                  </a:cubicBezTo>
                  <a:cubicBezTo>
                    <a:pt x="10" y="12"/>
                    <a:pt x="11" y="21"/>
                    <a:pt x="10" y="24"/>
                  </a:cubicBezTo>
                  <a:cubicBezTo>
                    <a:pt x="9" y="32"/>
                    <a:pt x="7" y="41"/>
                    <a:pt x="5" y="49"/>
                  </a:cubicBezTo>
                  <a:cubicBezTo>
                    <a:pt x="2" y="61"/>
                    <a:pt x="3" y="75"/>
                    <a:pt x="3" y="88"/>
                  </a:cubicBezTo>
                  <a:cubicBezTo>
                    <a:pt x="3" y="97"/>
                    <a:pt x="0" y="117"/>
                    <a:pt x="1" y="125"/>
                  </a:cubicBezTo>
                </a:path>
              </a:pathLst>
            </a:custGeom>
            <a:solidFill>
              <a:srgbClr val="ED1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2" name="Freeform 3169"/>
            <p:cNvSpPr/>
            <p:nvPr/>
          </p:nvSpPr>
          <p:spPr bwMode="auto">
            <a:xfrm>
              <a:off x="2165350" y="3898901"/>
              <a:ext cx="942975" cy="274638"/>
            </a:xfrm>
            <a:custGeom>
              <a:avLst/>
              <a:gdLst>
                <a:gd name="T0" fmla="*/ 12 w 485"/>
                <a:gd name="T1" fmla="*/ 136 h 141"/>
                <a:gd name="T2" fmla="*/ 67 w 485"/>
                <a:gd name="T3" fmla="*/ 133 h 141"/>
                <a:gd name="T4" fmla="*/ 141 w 485"/>
                <a:gd name="T5" fmla="*/ 135 h 141"/>
                <a:gd name="T6" fmla="*/ 332 w 485"/>
                <a:gd name="T7" fmla="*/ 138 h 141"/>
                <a:gd name="T8" fmla="*/ 418 w 485"/>
                <a:gd name="T9" fmla="*/ 138 h 141"/>
                <a:gd name="T10" fmla="*/ 462 w 485"/>
                <a:gd name="T11" fmla="*/ 127 h 141"/>
                <a:gd name="T12" fmla="*/ 467 w 485"/>
                <a:gd name="T13" fmla="*/ 110 h 141"/>
                <a:gd name="T14" fmla="*/ 472 w 485"/>
                <a:gd name="T15" fmla="*/ 67 h 141"/>
                <a:gd name="T16" fmla="*/ 473 w 485"/>
                <a:gd name="T17" fmla="*/ 19 h 141"/>
                <a:gd name="T18" fmla="*/ 429 w 485"/>
                <a:gd name="T19" fmla="*/ 17 h 141"/>
                <a:gd name="T20" fmla="*/ 338 w 485"/>
                <a:gd name="T21" fmla="*/ 14 h 141"/>
                <a:gd name="T22" fmla="*/ 146 w 485"/>
                <a:gd name="T23" fmla="*/ 10 h 141"/>
                <a:gd name="T24" fmla="*/ 59 w 485"/>
                <a:gd name="T25" fmla="*/ 4 h 141"/>
                <a:gd name="T26" fmla="*/ 16 w 485"/>
                <a:gd name="T27" fmla="*/ 10 h 141"/>
                <a:gd name="T28" fmla="*/ 13 w 485"/>
                <a:gd name="T29" fmla="*/ 27 h 141"/>
                <a:gd name="T30" fmla="*/ 6 w 485"/>
                <a:gd name="T31" fmla="*/ 61 h 141"/>
                <a:gd name="T32" fmla="*/ 5 w 485"/>
                <a:gd name="T33" fmla="*/ 98 h 141"/>
                <a:gd name="T34" fmla="*/ 3 w 485"/>
                <a:gd name="T35" fmla="*/ 131 h 141"/>
                <a:gd name="T36" fmla="*/ 15 w 485"/>
                <a:gd name="T37" fmla="*/ 131 h 141"/>
                <a:gd name="T38" fmla="*/ 17 w 485"/>
                <a:gd name="T39" fmla="*/ 81 h 141"/>
                <a:gd name="T40" fmla="*/ 22 w 485"/>
                <a:gd name="T41" fmla="*/ 44 h 141"/>
                <a:gd name="T42" fmla="*/ 31 w 485"/>
                <a:gd name="T43" fmla="*/ 16 h 141"/>
                <a:gd name="T44" fmla="*/ 85 w 485"/>
                <a:gd name="T45" fmla="*/ 17 h 141"/>
                <a:gd name="T46" fmla="*/ 169 w 485"/>
                <a:gd name="T47" fmla="*/ 24 h 141"/>
                <a:gd name="T48" fmla="*/ 331 w 485"/>
                <a:gd name="T49" fmla="*/ 26 h 141"/>
                <a:gd name="T50" fmla="*/ 406 w 485"/>
                <a:gd name="T51" fmla="*/ 29 h 141"/>
                <a:gd name="T52" fmla="*/ 440 w 485"/>
                <a:gd name="T53" fmla="*/ 29 h 141"/>
                <a:gd name="T54" fmla="*/ 467 w 485"/>
                <a:gd name="T55" fmla="*/ 34 h 141"/>
                <a:gd name="T56" fmla="*/ 461 w 485"/>
                <a:gd name="T57" fmla="*/ 63 h 141"/>
                <a:gd name="T58" fmla="*/ 457 w 485"/>
                <a:gd name="T59" fmla="*/ 89 h 141"/>
                <a:gd name="T60" fmla="*/ 443 w 485"/>
                <a:gd name="T61" fmla="*/ 124 h 141"/>
                <a:gd name="T62" fmla="*/ 414 w 485"/>
                <a:gd name="T63" fmla="*/ 126 h 141"/>
                <a:gd name="T64" fmla="*/ 255 w 485"/>
                <a:gd name="T65" fmla="*/ 124 h 141"/>
                <a:gd name="T66" fmla="*/ 96 w 485"/>
                <a:gd name="T67" fmla="*/ 123 h 141"/>
                <a:gd name="T68" fmla="*/ 6 w 485"/>
                <a:gd name="T69" fmla="*/ 126 h 141"/>
                <a:gd name="T70" fmla="*/ 12 w 485"/>
                <a:gd name="T7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141">
                  <a:moveTo>
                    <a:pt x="12" y="136"/>
                  </a:moveTo>
                  <a:cubicBezTo>
                    <a:pt x="26" y="126"/>
                    <a:pt x="52" y="132"/>
                    <a:pt x="67" y="133"/>
                  </a:cubicBezTo>
                  <a:cubicBezTo>
                    <a:pt x="92" y="136"/>
                    <a:pt x="117" y="135"/>
                    <a:pt x="141" y="135"/>
                  </a:cubicBezTo>
                  <a:cubicBezTo>
                    <a:pt x="205" y="136"/>
                    <a:pt x="268" y="137"/>
                    <a:pt x="332" y="138"/>
                  </a:cubicBezTo>
                  <a:cubicBezTo>
                    <a:pt x="361" y="138"/>
                    <a:pt x="389" y="138"/>
                    <a:pt x="418" y="138"/>
                  </a:cubicBezTo>
                  <a:cubicBezTo>
                    <a:pt x="433" y="138"/>
                    <a:pt x="450" y="138"/>
                    <a:pt x="462" y="127"/>
                  </a:cubicBezTo>
                  <a:cubicBezTo>
                    <a:pt x="466" y="123"/>
                    <a:pt x="466" y="115"/>
                    <a:pt x="467" y="110"/>
                  </a:cubicBezTo>
                  <a:cubicBezTo>
                    <a:pt x="469" y="95"/>
                    <a:pt x="469" y="81"/>
                    <a:pt x="472" y="67"/>
                  </a:cubicBezTo>
                  <a:cubicBezTo>
                    <a:pt x="476" y="51"/>
                    <a:pt x="485" y="32"/>
                    <a:pt x="473" y="19"/>
                  </a:cubicBezTo>
                  <a:cubicBezTo>
                    <a:pt x="465" y="10"/>
                    <a:pt x="440" y="17"/>
                    <a:pt x="429" y="17"/>
                  </a:cubicBezTo>
                  <a:cubicBezTo>
                    <a:pt x="399" y="17"/>
                    <a:pt x="369" y="16"/>
                    <a:pt x="338" y="14"/>
                  </a:cubicBezTo>
                  <a:cubicBezTo>
                    <a:pt x="274" y="12"/>
                    <a:pt x="210" y="16"/>
                    <a:pt x="146" y="10"/>
                  </a:cubicBezTo>
                  <a:cubicBezTo>
                    <a:pt x="117" y="7"/>
                    <a:pt x="88" y="5"/>
                    <a:pt x="59" y="4"/>
                  </a:cubicBezTo>
                  <a:cubicBezTo>
                    <a:pt x="45" y="3"/>
                    <a:pt x="28" y="0"/>
                    <a:pt x="16" y="10"/>
                  </a:cubicBezTo>
                  <a:cubicBezTo>
                    <a:pt x="12" y="14"/>
                    <a:pt x="13" y="22"/>
                    <a:pt x="13" y="27"/>
                  </a:cubicBezTo>
                  <a:cubicBezTo>
                    <a:pt x="12" y="38"/>
                    <a:pt x="7" y="50"/>
                    <a:pt x="6" y="61"/>
                  </a:cubicBezTo>
                  <a:cubicBezTo>
                    <a:pt x="5" y="73"/>
                    <a:pt x="5" y="85"/>
                    <a:pt x="5" y="98"/>
                  </a:cubicBezTo>
                  <a:cubicBezTo>
                    <a:pt x="4" y="109"/>
                    <a:pt x="2" y="120"/>
                    <a:pt x="3" y="131"/>
                  </a:cubicBezTo>
                  <a:cubicBezTo>
                    <a:pt x="4" y="139"/>
                    <a:pt x="16" y="139"/>
                    <a:pt x="15" y="131"/>
                  </a:cubicBezTo>
                  <a:cubicBezTo>
                    <a:pt x="14" y="114"/>
                    <a:pt x="17" y="97"/>
                    <a:pt x="17" y="81"/>
                  </a:cubicBezTo>
                  <a:cubicBezTo>
                    <a:pt x="17" y="68"/>
                    <a:pt x="19" y="56"/>
                    <a:pt x="22" y="44"/>
                  </a:cubicBezTo>
                  <a:cubicBezTo>
                    <a:pt x="23" y="38"/>
                    <a:pt x="23" y="18"/>
                    <a:pt x="31" y="16"/>
                  </a:cubicBezTo>
                  <a:cubicBezTo>
                    <a:pt x="46" y="11"/>
                    <a:pt x="70" y="16"/>
                    <a:pt x="85" y="17"/>
                  </a:cubicBezTo>
                  <a:cubicBezTo>
                    <a:pt x="113" y="18"/>
                    <a:pt x="141" y="22"/>
                    <a:pt x="169" y="24"/>
                  </a:cubicBezTo>
                  <a:cubicBezTo>
                    <a:pt x="223" y="28"/>
                    <a:pt x="277" y="25"/>
                    <a:pt x="331" y="26"/>
                  </a:cubicBezTo>
                  <a:cubicBezTo>
                    <a:pt x="356" y="27"/>
                    <a:pt x="381" y="28"/>
                    <a:pt x="406" y="29"/>
                  </a:cubicBezTo>
                  <a:cubicBezTo>
                    <a:pt x="418" y="29"/>
                    <a:pt x="429" y="29"/>
                    <a:pt x="440" y="29"/>
                  </a:cubicBezTo>
                  <a:cubicBezTo>
                    <a:pt x="447" y="29"/>
                    <a:pt x="466" y="23"/>
                    <a:pt x="467" y="34"/>
                  </a:cubicBezTo>
                  <a:cubicBezTo>
                    <a:pt x="468" y="44"/>
                    <a:pt x="463" y="54"/>
                    <a:pt x="461" y="63"/>
                  </a:cubicBezTo>
                  <a:cubicBezTo>
                    <a:pt x="458" y="72"/>
                    <a:pt x="457" y="80"/>
                    <a:pt x="457" y="89"/>
                  </a:cubicBezTo>
                  <a:cubicBezTo>
                    <a:pt x="455" y="102"/>
                    <a:pt x="458" y="120"/>
                    <a:pt x="443" y="124"/>
                  </a:cubicBezTo>
                  <a:cubicBezTo>
                    <a:pt x="434" y="127"/>
                    <a:pt x="424" y="126"/>
                    <a:pt x="414" y="126"/>
                  </a:cubicBezTo>
                  <a:cubicBezTo>
                    <a:pt x="361" y="125"/>
                    <a:pt x="308" y="126"/>
                    <a:pt x="255" y="124"/>
                  </a:cubicBezTo>
                  <a:cubicBezTo>
                    <a:pt x="202" y="123"/>
                    <a:pt x="149" y="124"/>
                    <a:pt x="96" y="123"/>
                  </a:cubicBezTo>
                  <a:cubicBezTo>
                    <a:pt x="70" y="122"/>
                    <a:pt x="28" y="109"/>
                    <a:pt x="6" y="126"/>
                  </a:cubicBezTo>
                  <a:cubicBezTo>
                    <a:pt x="0" y="130"/>
                    <a:pt x="6" y="141"/>
                    <a:pt x="12" y="13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3" name="Freeform 3170"/>
            <p:cNvSpPr/>
            <p:nvPr/>
          </p:nvSpPr>
          <p:spPr bwMode="auto">
            <a:xfrm>
              <a:off x="2181225" y="3857626"/>
              <a:ext cx="906463" cy="247650"/>
            </a:xfrm>
            <a:custGeom>
              <a:avLst/>
              <a:gdLst>
                <a:gd name="T0" fmla="*/ 1 w 467"/>
                <a:gd name="T1" fmla="*/ 125 h 127"/>
                <a:gd name="T2" fmla="*/ 73 w 467"/>
                <a:gd name="T3" fmla="*/ 122 h 127"/>
                <a:gd name="T4" fmla="*/ 171 w 467"/>
                <a:gd name="T5" fmla="*/ 123 h 127"/>
                <a:gd name="T6" fmla="*/ 331 w 467"/>
                <a:gd name="T7" fmla="*/ 125 h 127"/>
                <a:gd name="T8" fmla="*/ 406 w 467"/>
                <a:gd name="T9" fmla="*/ 125 h 127"/>
                <a:gd name="T10" fmla="*/ 452 w 467"/>
                <a:gd name="T11" fmla="*/ 110 h 127"/>
                <a:gd name="T12" fmla="*/ 455 w 467"/>
                <a:gd name="T13" fmla="*/ 76 h 127"/>
                <a:gd name="T14" fmla="*/ 463 w 467"/>
                <a:gd name="T15" fmla="*/ 42 h 127"/>
                <a:gd name="T16" fmla="*/ 461 w 467"/>
                <a:gd name="T17" fmla="*/ 17 h 127"/>
                <a:gd name="T18" fmla="*/ 429 w 467"/>
                <a:gd name="T19" fmla="*/ 17 h 127"/>
                <a:gd name="T20" fmla="*/ 269 w 467"/>
                <a:gd name="T21" fmla="*/ 13 h 127"/>
                <a:gd name="T22" fmla="*/ 161 w 467"/>
                <a:gd name="T23" fmla="*/ 11 h 127"/>
                <a:gd name="T24" fmla="*/ 55 w 467"/>
                <a:gd name="T25" fmla="*/ 4 h 127"/>
                <a:gd name="T26" fmla="*/ 13 w 467"/>
                <a:gd name="T27" fmla="*/ 8 h 127"/>
                <a:gd name="T28" fmla="*/ 10 w 467"/>
                <a:gd name="T29" fmla="*/ 24 h 127"/>
                <a:gd name="T30" fmla="*/ 5 w 467"/>
                <a:gd name="T31" fmla="*/ 48 h 127"/>
                <a:gd name="T32" fmla="*/ 3 w 467"/>
                <a:gd name="T33" fmla="*/ 87 h 127"/>
                <a:gd name="T34" fmla="*/ 1 w 467"/>
                <a:gd name="T35"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127">
                  <a:moveTo>
                    <a:pt x="1" y="125"/>
                  </a:moveTo>
                  <a:cubicBezTo>
                    <a:pt x="13" y="114"/>
                    <a:pt x="58" y="122"/>
                    <a:pt x="73" y="122"/>
                  </a:cubicBezTo>
                  <a:cubicBezTo>
                    <a:pt x="106" y="123"/>
                    <a:pt x="138" y="123"/>
                    <a:pt x="171" y="123"/>
                  </a:cubicBezTo>
                  <a:cubicBezTo>
                    <a:pt x="224" y="123"/>
                    <a:pt x="278" y="125"/>
                    <a:pt x="331" y="125"/>
                  </a:cubicBezTo>
                  <a:cubicBezTo>
                    <a:pt x="356" y="125"/>
                    <a:pt x="381" y="125"/>
                    <a:pt x="406" y="125"/>
                  </a:cubicBezTo>
                  <a:cubicBezTo>
                    <a:pt x="422" y="125"/>
                    <a:pt x="450" y="127"/>
                    <a:pt x="452" y="110"/>
                  </a:cubicBezTo>
                  <a:cubicBezTo>
                    <a:pt x="454" y="99"/>
                    <a:pt x="454" y="87"/>
                    <a:pt x="455" y="76"/>
                  </a:cubicBezTo>
                  <a:cubicBezTo>
                    <a:pt x="457" y="63"/>
                    <a:pt x="459" y="55"/>
                    <a:pt x="463" y="42"/>
                  </a:cubicBezTo>
                  <a:cubicBezTo>
                    <a:pt x="465" y="35"/>
                    <a:pt x="467" y="21"/>
                    <a:pt x="461" y="17"/>
                  </a:cubicBezTo>
                  <a:cubicBezTo>
                    <a:pt x="455" y="14"/>
                    <a:pt x="436" y="17"/>
                    <a:pt x="429" y="17"/>
                  </a:cubicBezTo>
                  <a:cubicBezTo>
                    <a:pt x="375" y="17"/>
                    <a:pt x="323" y="13"/>
                    <a:pt x="269" y="13"/>
                  </a:cubicBezTo>
                  <a:cubicBezTo>
                    <a:pt x="234" y="13"/>
                    <a:pt x="197" y="14"/>
                    <a:pt x="161" y="11"/>
                  </a:cubicBezTo>
                  <a:cubicBezTo>
                    <a:pt x="125" y="9"/>
                    <a:pt x="90" y="4"/>
                    <a:pt x="55" y="4"/>
                  </a:cubicBezTo>
                  <a:cubicBezTo>
                    <a:pt x="44" y="4"/>
                    <a:pt x="19" y="0"/>
                    <a:pt x="13" y="8"/>
                  </a:cubicBezTo>
                  <a:cubicBezTo>
                    <a:pt x="10" y="11"/>
                    <a:pt x="11" y="21"/>
                    <a:pt x="10" y="24"/>
                  </a:cubicBezTo>
                  <a:cubicBezTo>
                    <a:pt x="9" y="32"/>
                    <a:pt x="7" y="41"/>
                    <a:pt x="5" y="48"/>
                  </a:cubicBezTo>
                  <a:cubicBezTo>
                    <a:pt x="2" y="61"/>
                    <a:pt x="3" y="75"/>
                    <a:pt x="3" y="87"/>
                  </a:cubicBezTo>
                  <a:cubicBezTo>
                    <a:pt x="3" y="97"/>
                    <a:pt x="0" y="117"/>
                    <a:pt x="1" y="125"/>
                  </a:cubicBezTo>
                </a:path>
              </a:pathLst>
            </a:custGeom>
            <a:solidFill>
              <a:srgbClr val="FDC2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4" name="Freeform 3171"/>
            <p:cNvSpPr/>
            <p:nvPr/>
          </p:nvSpPr>
          <p:spPr bwMode="auto">
            <a:xfrm>
              <a:off x="2165350" y="3844926"/>
              <a:ext cx="942975" cy="273050"/>
            </a:xfrm>
            <a:custGeom>
              <a:avLst/>
              <a:gdLst>
                <a:gd name="T0" fmla="*/ 12 w 485"/>
                <a:gd name="T1" fmla="*/ 137 h 141"/>
                <a:gd name="T2" fmla="*/ 67 w 485"/>
                <a:gd name="T3" fmla="*/ 134 h 141"/>
                <a:gd name="T4" fmla="*/ 141 w 485"/>
                <a:gd name="T5" fmla="*/ 136 h 141"/>
                <a:gd name="T6" fmla="*/ 332 w 485"/>
                <a:gd name="T7" fmla="*/ 138 h 141"/>
                <a:gd name="T8" fmla="*/ 418 w 485"/>
                <a:gd name="T9" fmla="*/ 138 h 141"/>
                <a:gd name="T10" fmla="*/ 462 w 485"/>
                <a:gd name="T11" fmla="*/ 128 h 141"/>
                <a:gd name="T12" fmla="*/ 467 w 485"/>
                <a:gd name="T13" fmla="*/ 110 h 141"/>
                <a:gd name="T14" fmla="*/ 472 w 485"/>
                <a:gd name="T15" fmla="*/ 67 h 141"/>
                <a:gd name="T16" fmla="*/ 473 w 485"/>
                <a:gd name="T17" fmla="*/ 20 h 141"/>
                <a:gd name="T18" fmla="*/ 429 w 485"/>
                <a:gd name="T19" fmla="*/ 18 h 141"/>
                <a:gd name="T20" fmla="*/ 338 w 485"/>
                <a:gd name="T21" fmla="*/ 15 h 141"/>
                <a:gd name="T22" fmla="*/ 146 w 485"/>
                <a:gd name="T23" fmla="*/ 11 h 141"/>
                <a:gd name="T24" fmla="*/ 59 w 485"/>
                <a:gd name="T25" fmla="*/ 5 h 141"/>
                <a:gd name="T26" fmla="*/ 16 w 485"/>
                <a:gd name="T27" fmla="*/ 11 h 141"/>
                <a:gd name="T28" fmla="*/ 13 w 485"/>
                <a:gd name="T29" fmla="*/ 28 h 141"/>
                <a:gd name="T30" fmla="*/ 6 w 485"/>
                <a:gd name="T31" fmla="*/ 62 h 141"/>
                <a:gd name="T32" fmla="*/ 5 w 485"/>
                <a:gd name="T33" fmla="*/ 98 h 141"/>
                <a:gd name="T34" fmla="*/ 3 w 485"/>
                <a:gd name="T35" fmla="*/ 132 h 141"/>
                <a:gd name="T36" fmla="*/ 15 w 485"/>
                <a:gd name="T37" fmla="*/ 132 h 141"/>
                <a:gd name="T38" fmla="*/ 17 w 485"/>
                <a:gd name="T39" fmla="*/ 82 h 141"/>
                <a:gd name="T40" fmla="*/ 22 w 485"/>
                <a:gd name="T41" fmla="*/ 45 h 141"/>
                <a:gd name="T42" fmla="*/ 31 w 485"/>
                <a:gd name="T43" fmla="*/ 17 h 141"/>
                <a:gd name="T44" fmla="*/ 85 w 485"/>
                <a:gd name="T45" fmla="*/ 17 h 141"/>
                <a:gd name="T46" fmla="*/ 169 w 485"/>
                <a:gd name="T47" fmla="*/ 24 h 141"/>
                <a:gd name="T48" fmla="*/ 331 w 485"/>
                <a:gd name="T49" fmla="*/ 27 h 141"/>
                <a:gd name="T50" fmla="*/ 406 w 485"/>
                <a:gd name="T51" fmla="*/ 30 h 141"/>
                <a:gd name="T52" fmla="*/ 440 w 485"/>
                <a:gd name="T53" fmla="*/ 30 h 141"/>
                <a:gd name="T54" fmla="*/ 467 w 485"/>
                <a:gd name="T55" fmla="*/ 35 h 141"/>
                <a:gd name="T56" fmla="*/ 461 w 485"/>
                <a:gd name="T57" fmla="*/ 64 h 141"/>
                <a:gd name="T58" fmla="*/ 457 w 485"/>
                <a:gd name="T59" fmla="*/ 90 h 141"/>
                <a:gd name="T60" fmla="*/ 443 w 485"/>
                <a:gd name="T61" fmla="*/ 125 h 141"/>
                <a:gd name="T62" fmla="*/ 414 w 485"/>
                <a:gd name="T63" fmla="*/ 126 h 141"/>
                <a:gd name="T64" fmla="*/ 255 w 485"/>
                <a:gd name="T65" fmla="*/ 125 h 141"/>
                <a:gd name="T66" fmla="*/ 96 w 485"/>
                <a:gd name="T67" fmla="*/ 124 h 141"/>
                <a:gd name="T68" fmla="*/ 6 w 485"/>
                <a:gd name="T69" fmla="*/ 126 h 141"/>
                <a:gd name="T70" fmla="*/ 12 w 485"/>
                <a:gd name="T71" fmla="*/ 1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141">
                  <a:moveTo>
                    <a:pt x="12" y="137"/>
                  </a:moveTo>
                  <a:cubicBezTo>
                    <a:pt x="26" y="127"/>
                    <a:pt x="52" y="132"/>
                    <a:pt x="67" y="134"/>
                  </a:cubicBezTo>
                  <a:cubicBezTo>
                    <a:pt x="92" y="137"/>
                    <a:pt x="117" y="136"/>
                    <a:pt x="141" y="136"/>
                  </a:cubicBezTo>
                  <a:cubicBezTo>
                    <a:pt x="205" y="136"/>
                    <a:pt x="268" y="138"/>
                    <a:pt x="332" y="138"/>
                  </a:cubicBezTo>
                  <a:cubicBezTo>
                    <a:pt x="361" y="139"/>
                    <a:pt x="389" y="138"/>
                    <a:pt x="418" y="138"/>
                  </a:cubicBezTo>
                  <a:cubicBezTo>
                    <a:pt x="433" y="138"/>
                    <a:pt x="450" y="139"/>
                    <a:pt x="462" y="128"/>
                  </a:cubicBezTo>
                  <a:cubicBezTo>
                    <a:pt x="466" y="123"/>
                    <a:pt x="466" y="116"/>
                    <a:pt x="467" y="110"/>
                  </a:cubicBezTo>
                  <a:cubicBezTo>
                    <a:pt x="469" y="96"/>
                    <a:pt x="469" y="82"/>
                    <a:pt x="472" y="67"/>
                  </a:cubicBezTo>
                  <a:cubicBezTo>
                    <a:pt x="476" y="52"/>
                    <a:pt x="485" y="33"/>
                    <a:pt x="473" y="20"/>
                  </a:cubicBezTo>
                  <a:cubicBezTo>
                    <a:pt x="465" y="11"/>
                    <a:pt x="440" y="18"/>
                    <a:pt x="429" y="18"/>
                  </a:cubicBezTo>
                  <a:cubicBezTo>
                    <a:pt x="399" y="18"/>
                    <a:pt x="369" y="16"/>
                    <a:pt x="338" y="15"/>
                  </a:cubicBezTo>
                  <a:cubicBezTo>
                    <a:pt x="274" y="13"/>
                    <a:pt x="210" y="16"/>
                    <a:pt x="146" y="11"/>
                  </a:cubicBezTo>
                  <a:cubicBezTo>
                    <a:pt x="117" y="8"/>
                    <a:pt x="88" y="5"/>
                    <a:pt x="59" y="5"/>
                  </a:cubicBezTo>
                  <a:cubicBezTo>
                    <a:pt x="45" y="4"/>
                    <a:pt x="28" y="0"/>
                    <a:pt x="16" y="11"/>
                  </a:cubicBezTo>
                  <a:cubicBezTo>
                    <a:pt x="12" y="15"/>
                    <a:pt x="13" y="23"/>
                    <a:pt x="13" y="28"/>
                  </a:cubicBezTo>
                  <a:cubicBezTo>
                    <a:pt x="12" y="39"/>
                    <a:pt x="7" y="50"/>
                    <a:pt x="6" y="62"/>
                  </a:cubicBezTo>
                  <a:cubicBezTo>
                    <a:pt x="5" y="74"/>
                    <a:pt x="5" y="86"/>
                    <a:pt x="5" y="98"/>
                  </a:cubicBezTo>
                  <a:cubicBezTo>
                    <a:pt x="4" y="109"/>
                    <a:pt x="2" y="120"/>
                    <a:pt x="3" y="132"/>
                  </a:cubicBezTo>
                  <a:cubicBezTo>
                    <a:pt x="4" y="139"/>
                    <a:pt x="16" y="139"/>
                    <a:pt x="15" y="132"/>
                  </a:cubicBezTo>
                  <a:cubicBezTo>
                    <a:pt x="14" y="115"/>
                    <a:pt x="17" y="98"/>
                    <a:pt x="17" y="82"/>
                  </a:cubicBezTo>
                  <a:cubicBezTo>
                    <a:pt x="17" y="69"/>
                    <a:pt x="19" y="57"/>
                    <a:pt x="22" y="45"/>
                  </a:cubicBezTo>
                  <a:cubicBezTo>
                    <a:pt x="23" y="38"/>
                    <a:pt x="23" y="19"/>
                    <a:pt x="31" y="17"/>
                  </a:cubicBezTo>
                  <a:cubicBezTo>
                    <a:pt x="46" y="12"/>
                    <a:pt x="70" y="17"/>
                    <a:pt x="85" y="17"/>
                  </a:cubicBezTo>
                  <a:cubicBezTo>
                    <a:pt x="113" y="19"/>
                    <a:pt x="141" y="22"/>
                    <a:pt x="169" y="24"/>
                  </a:cubicBezTo>
                  <a:cubicBezTo>
                    <a:pt x="223" y="28"/>
                    <a:pt x="277" y="25"/>
                    <a:pt x="331" y="27"/>
                  </a:cubicBezTo>
                  <a:cubicBezTo>
                    <a:pt x="356" y="28"/>
                    <a:pt x="381" y="29"/>
                    <a:pt x="406" y="30"/>
                  </a:cubicBezTo>
                  <a:cubicBezTo>
                    <a:pt x="418" y="30"/>
                    <a:pt x="429" y="30"/>
                    <a:pt x="440" y="30"/>
                  </a:cubicBezTo>
                  <a:cubicBezTo>
                    <a:pt x="447" y="29"/>
                    <a:pt x="466" y="24"/>
                    <a:pt x="467" y="35"/>
                  </a:cubicBezTo>
                  <a:cubicBezTo>
                    <a:pt x="468" y="45"/>
                    <a:pt x="463" y="55"/>
                    <a:pt x="461" y="64"/>
                  </a:cubicBezTo>
                  <a:cubicBezTo>
                    <a:pt x="458" y="73"/>
                    <a:pt x="457" y="81"/>
                    <a:pt x="457" y="90"/>
                  </a:cubicBezTo>
                  <a:cubicBezTo>
                    <a:pt x="455" y="102"/>
                    <a:pt x="458" y="120"/>
                    <a:pt x="443" y="125"/>
                  </a:cubicBezTo>
                  <a:cubicBezTo>
                    <a:pt x="434" y="127"/>
                    <a:pt x="424" y="126"/>
                    <a:pt x="414" y="126"/>
                  </a:cubicBezTo>
                  <a:cubicBezTo>
                    <a:pt x="361" y="126"/>
                    <a:pt x="308" y="126"/>
                    <a:pt x="255" y="125"/>
                  </a:cubicBezTo>
                  <a:cubicBezTo>
                    <a:pt x="202" y="124"/>
                    <a:pt x="149" y="124"/>
                    <a:pt x="96" y="124"/>
                  </a:cubicBezTo>
                  <a:cubicBezTo>
                    <a:pt x="70" y="123"/>
                    <a:pt x="28" y="110"/>
                    <a:pt x="6" y="126"/>
                  </a:cubicBezTo>
                  <a:cubicBezTo>
                    <a:pt x="0" y="131"/>
                    <a:pt x="6" y="141"/>
                    <a:pt x="12" y="137"/>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5" name="Freeform 3172"/>
            <p:cNvSpPr/>
            <p:nvPr/>
          </p:nvSpPr>
          <p:spPr bwMode="auto">
            <a:xfrm>
              <a:off x="2641600" y="2746376"/>
              <a:ext cx="209550" cy="115888"/>
            </a:xfrm>
            <a:custGeom>
              <a:avLst/>
              <a:gdLst>
                <a:gd name="T0" fmla="*/ 64 w 108"/>
                <a:gd name="T1" fmla="*/ 0 h 60"/>
                <a:gd name="T2" fmla="*/ 0 w 108"/>
                <a:gd name="T3" fmla="*/ 52 h 60"/>
                <a:gd name="T4" fmla="*/ 108 w 108"/>
                <a:gd name="T5" fmla="*/ 60 h 60"/>
                <a:gd name="T6" fmla="*/ 64 w 108"/>
                <a:gd name="T7" fmla="*/ 0 h 60"/>
              </a:gdLst>
              <a:ahLst/>
              <a:cxnLst>
                <a:cxn ang="0">
                  <a:pos x="T0" y="T1"/>
                </a:cxn>
                <a:cxn ang="0">
                  <a:pos x="T2" y="T3"/>
                </a:cxn>
                <a:cxn ang="0">
                  <a:pos x="T4" y="T5"/>
                </a:cxn>
                <a:cxn ang="0">
                  <a:pos x="T6" y="T7"/>
                </a:cxn>
              </a:cxnLst>
              <a:rect l="0" t="0" r="r" b="b"/>
              <a:pathLst>
                <a:path w="108" h="60">
                  <a:moveTo>
                    <a:pt x="64" y="0"/>
                  </a:moveTo>
                  <a:cubicBezTo>
                    <a:pt x="0" y="52"/>
                    <a:pt x="0" y="52"/>
                    <a:pt x="0" y="52"/>
                  </a:cubicBezTo>
                  <a:cubicBezTo>
                    <a:pt x="0" y="52"/>
                    <a:pt x="97" y="43"/>
                    <a:pt x="108" y="60"/>
                  </a:cubicBezTo>
                  <a:lnTo>
                    <a:pt x="64" y="0"/>
                  </a:ln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6" name="Oval 3173"/>
            <p:cNvSpPr>
              <a:spLocks noChangeArrowheads="1"/>
            </p:cNvSpPr>
            <p:nvPr/>
          </p:nvSpPr>
          <p:spPr bwMode="auto">
            <a:xfrm>
              <a:off x="2346325" y="3402013"/>
              <a:ext cx="46038" cy="46038"/>
            </a:xfrm>
            <a:prstGeom prst="ellipse">
              <a:avLst/>
            </a:pr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7" name="Oval 3174"/>
            <p:cNvSpPr>
              <a:spLocks noChangeArrowheads="1"/>
            </p:cNvSpPr>
            <p:nvPr/>
          </p:nvSpPr>
          <p:spPr bwMode="auto">
            <a:xfrm>
              <a:off x="2746375" y="3430588"/>
              <a:ext cx="46038" cy="46038"/>
            </a:xfrm>
            <a:prstGeom prst="ellipse">
              <a:avLst/>
            </a:pr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93" name="TextBox 12"/>
          <p:cNvSpPr txBox="1"/>
          <p:nvPr/>
        </p:nvSpPr>
        <p:spPr>
          <a:xfrm>
            <a:off x="4051795" y="2276986"/>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我</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094" name="TextBox 12"/>
          <p:cNvSpPr txBox="1"/>
          <p:nvPr/>
        </p:nvSpPr>
        <p:spPr>
          <a:xfrm rot="21110857">
            <a:off x="5057086" y="1767680"/>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的</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095" name="TextBox 12"/>
          <p:cNvSpPr txBox="1"/>
          <p:nvPr/>
        </p:nvSpPr>
        <p:spPr>
          <a:xfrm rot="685582">
            <a:off x="5879405" y="2515469"/>
            <a:ext cx="747320" cy="784830"/>
          </a:xfrm>
          <a:prstGeom prst="rect">
            <a:avLst/>
          </a:prstGeom>
          <a:noFill/>
        </p:spPr>
        <p:txBody>
          <a:bodyPr wrap="none" rtlCol="0">
            <a:spAutoFit/>
          </a:bodyPr>
          <a:lstStyle/>
          <a:p>
            <a:r>
              <a:rPr lang="zh-CN" altLang="en-US" sz="45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暑</a:t>
            </a:r>
            <a:endParaRPr lang="en-US" sz="45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096" name="TextBox 12"/>
          <p:cNvSpPr txBox="1"/>
          <p:nvPr/>
        </p:nvSpPr>
        <p:spPr>
          <a:xfrm>
            <a:off x="6352094" y="2141911"/>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假</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3097" name="图片 3096"/>
          <p:cNvPicPr>
            <a:picLocks noChangeAspect="1"/>
          </p:cNvPicPr>
          <p:nvPr/>
        </p:nvPicPr>
        <p:blipFill>
          <a:blip r:embed="rId9" cstate="email"/>
          <a:stretch>
            <a:fillRect/>
          </a:stretch>
        </p:blipFill>
        <p:spPr>
          <a:xfrm>
            <a:off x="6014561" y="1629516"/>
            <a:ext cx="962675" cy="904615"/>
          </a:xfrm>
          <a:prstGeom prst="rect">
            <a:avLst/>
          </a:prstGeom>
        </p:spPr>
      </p:pic>
      <p:sp>
        <p:nvSpPr>
          <p:cNvPr id="3098" name="TextBox 12"/>
          <p:cNvSpPr txBox="1"/>
          <p:nvPr/>
        </p:nvSpPr>
        <p:spPr>
          <a:xfrm>
            <a:off x="7234122" y="2385871"/>
            <a:ext cx="1414170" cy="861774"/>
          </a:xfrm>
          <a:prstGeom prst="rect">
            <a:avLst/>
          </a:prstGeom>
          <a:noFill/>
        </p:spPr>
        <p:txBody>
          <a:bodyPr wrap="none" rtlCol="0">
            <a:spAutoFit/>
          </a:bodyPr>
          <a:lstStyle/>
          <a:p>
            <a:r>
              <a:rPr lang="zh-CN" altLang="en-US" sz="5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生活</a:t>
            </a:r>
            <a:endParaRPr lang="en-US" sz="5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3102" name="图片 3101"/>
          <p:cNvPicPr>
            <a:picLocks noChangeAspect="1"/>
          </p:cNvPicPr>
          <p:nvPr/>
        </p:nvPicPr>
        <p:blipFill rotWithShape="1">
          <a:blip r:embed="rId10" cstate="email"/>
          <a:srcRect/>
          <a:stretch>
            <a:fillRect/>
          </a:stretch>
        </p:blipFill>
        <p:spPr>
          <a:xfrm>
            <a:off x="4955590" y="2641007"/>
            <a:ext cx="1076061" cy="926345"/>
          </a:xfrm>
          <a:prstGeom prst="rect">
            <a:avLst/>
          </a:prstGeom>
        </p:spPr>
      </p:pic>
      <p:grpSp>
        <p:nvGrpSpPr>
          <p:cNvPr id="3210" name="组合 3209"/>
          <p:cNvGrpSpPr/>
          <p:nvPr/>
        </p:nvGrpSpPr>
        <p:grpSpPr>
          <a:xfrm>
            <a:off x="7286961" y="1675730"/>
            <a:ext cx="998538" cy="484188"/>
            <a:chOff x="5527675" y="1527176"/>
            <a:chExt cx="998538" cy="484188"/>
          </a:xfrm>
        </p:grpSpPr>
        <p:sp>
          <p:nvSpPr>
            <p:cNvPr id="3109" name="Freeform 3076"/>
            <p:cNvSpPr/>
            <p:nvPr/>
          </p:nvSpPr>
          <p:spPr bwMode="auto">
            <a:xfrm>
              <a:off x="5538788" y="1535113"/>
              <a:ext cx="985838" cy="458788"/>
            </a:xfrm>
            <a:custGeom>
              <a:avLst/>
              <a:gdLst>
                <a:gd name="T0" fmla="*/ 484 w 507"/>
                <a:gd name="T1" fmla="*/ 208 h 236"/>
                <a:gd name="T2" fmla="*/ 504 w 507"/>
                <a:gd name="T3" fmla="*/ 189 h 236"/>
                <a:gd name="T4" fmla="*/ 476 w 507"/>
                <a:gd name="T5" fmla="*/ 160 h 236"/>
                <a:gd name="T6" fmla="*/ 471 w 507"/>
                <a:gd name="T7" fmla="*/ 166 h 236"/>
                <a:gd name="T8" fmla="*/ 467 w 507"/>
                <a:gd name="T9" fmla="*/ 108 h 236"/>
                <a:gd name="T10" fmla="*/ 421 w 507"/>
                <a:gd name="T11" fmla="*/ 82 h 236"/>
                <a:gd name="T12" fmla="*/ 369 w 507"/>
                <a:gd name="T13" fmla="*/ 125 h 236"/>
                <a:gd name="T14" fmla="*/ 369 w 507"/>
                <a:gd name="T15" fmla="*/ 125 h 236"/>
                <a:gd name="T16" fmla="*/ 369 w 507"/>
                <a:gd name="T17" fmla="*/ 148 h 236"/>
                <a:gd name="T18" fmla="*/ 318 w 507"/>
                <a:gd name="T19" fmla="*/ 102 h 236"/>
                <a:gd name="T20" fmla="*/ 358 w 507"/>
                <a:gd name="T21" fmla="*/ 111 h 236"/>
                <a:gd name="T22" fmla="*/ 364 w 507"/>
                <a:gd name="T23" fmla="*/ 118 h 236"/>
                <a:gd name="T24" fmla="*/ 399 w 507"/>
                <a:gd name="T25" fmla="*/ 80 h 236"/>
                <a:gd name="T26" fmla="*/ 326 w 507"/>
                <a:gd name="T27" fmla="*/ 9 h 236"/>
                <a:gd name="T28" fmla="*/ 238 w 507"/>
                <a:gd name="T29" fmla="*/ 80 h 236"/>
                <a:gd name="T30" fmla="*/ 237 w 507"/>
                <a:gd name="T31" fmla="*/ 70 h 236"/>
                <a:gd name="T32" fmla="*/ 237 w 507"/>
                <a:gd name="T33" fmla="*/ 70 h 236"/>
                <a:gd name="T34" fmla="*/ 192 w 507"/>
                <a:gd name="T35" fmla="*/ 62 h 236"/>
                <a:gd name="T36" fmla="*/ 163 w 507"/>
                <a:gd name="T37" fmla="*/ 91 h 236"/>
                <a:gd name="T38" fmla="*/ 164 w 507"/>
                <a:gd name="T39" fmla="*/ 82 h 236"/>
                <a:gd name="T40" fmla="*/ 130 w 507"/>
                <a:gd name="T41" fmla="*/ 46 h 236"/>
                <a:gd name="T42" fmla="*/ 94 w 507"/>
                <a:gd name="T43" fmla="*/ 51 h 236"/>
                <a:gd name="T44" fmla="*/ 75 w 507"/>
                <a:gd name="T45" fmla="*/ 84 h 236"/>
                <a:gd name="T46" fmla="*/ 99 w 507"/>
                <a:gd name="T47" fmla="*/ 130 h 236"/>
                <a:gd name="T48" fmla="*/ 75 w 507"/>
                <a:gd name="T49" fmla="*/ 114 h 236"/>
                <a:gd name="T50" fmla="*/ 41 w 507"/>
                <a:gd name="T51" fmla="*/ 136 h 236"/>
                <a:gd name="T52" fmla="*/ 41 w 507"/>
                <a:gd name="T53" fmla="*/ 188 h 236"/>
                <a:gd name="T54" fmla="*/ 32 w 507"/>
                <a:gd name="T55" fmla="*/ 176 h 236"/>
                <a:gd name="T56" fmla="*/ 32 w 507"/>
                <a:gd name="T57" fmla="*/ 177 h 236"/>
                <a:gd name="T58" fmla="*/ 6 w 507"/>
                <a:gd name="T59" fmla="*/ 182 h 236"/>
                <a:gd name="T60" fmla="*/ 0 w 507"/>
                <a:gd name="T61" fmla="*/ 195 h 236"/>
                <a:gd name="T62" fmla="*/ 4 w 507"/>
                <a:gd name="T63" fmla="*/ 204 h 236"/>
                <a:gd name="T64" fmla="*/ 28 w 507"/>
                <a:gd name="T65" fmla="*/ 209 h 236"/>
                <a:gd name="T66" fmla="*/ 29 w 507"/>
                <a:gd name="T67" fmla="*/ 209 h 236"/>
                <a:gd name="T68" fmla="*/ 30 w 507"/>
                <a:gd name="T69" fmla="*/ 210 h 236"/>
                <a:gd name="T70" fmla="*/ 78 w 507"/>
                <a:gd name="T71" fmla="*/ 229 h 236"/>
                <a:gd name="T72" fmla="*/ 110 w 507"/>
                <a:gd name="T73" fmla="*/ 210 h 236"/>
                <a:gd name="T74" fmla="*/ 111 w 507"/>
                <a:gd name="T75" fmla="*/ 210 h 236"/>
                <a:gd name="T76" fmla="*/ 105 w 507"/>
                <a:gd name="T77" fmla="*/ 193 h 236"/>
                <a:gd name="T78" fmla="*/ 153 w 507"/>
                <a:gd name="T79" fmla="*/ 226 h 236"/>
                <a:gd name="T80" fmla="*/ 197 w 507"/>
                <a:gd name="T81" fmla="*/ 212 h 236"/>
                <a:gd name="T82" fmla="*/ 189 w 507"/>
                <a:gd name="T83" fmla="*/ 201 h 236"/>
                <a:gd name="T84" fmla="*/ 261 w 507"/>
                <a:gd name="T85" fmla="*/ 233 h 236"/>
                <a:gd name="T86" fmla="*/ 312 w 507"/>
                <a:gd name="T87" fmla="*/ 208 h 236"/>
                <a:gd name="T88" fmla="*/ 308 w 507"/>
                <a:gd name="T89" fmla="*/ 198 h 236"/>
                <a:gd name="T90" fmla="*/ 318 w 507"/>
                <a:gd name="T91" fmla="*/ 209 h 236"/>
                <a:gd name="T92" fmla="*/ 318 w 507"/>
                <a:gd name="T93" fmla="*/ 209 h 236"/>
                <a:gd name="T94" fmla="*/ 318 w 507"/>
                <a:gd name="T95" fmla="*/ 209 h 236"/>
                <a:gd name="T96" fmla="*/ 361 w 507"/>
                <a:gd name="T97" fmla="*/ 232 h 236"/>
                <a:gd name="T98" fmla="*/ 418 w 507"/>
                <a:gd name="T99" fmla="*/ 210 h 236"/>
                <a:gd name="T100" fmla="*/ 409 w 507"/>
                <a:gd name="T101" fmla="*/ 202 h 236"/>
                <a:gd name="T102" fmla="*/ 484 w 507"/>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 h="236">
                  <a:moveTo>
                    <a:pt x="484" y="208"/>
                  </a:moveTo>
                  <a:cubicBezTo>
                    <a:pt x="495" y="203"/>
                    <a:pt x="502" y="196"/>
                    <a:pt x="504" y="189"/>
                  </a:cubicBezTo>
                  <a:cubicBezTo>
                    <a:pt x="507" y="171"/>
                    <a:pt x="481" y="162"/>
                    <a:pt x="476" y="160"/>
                  </a:cubicBezTo>
                  <a:cubicBezTo>
                    <a:pt x="473" y="164"/>
                    <a:pt x="471" y="166"/>
                    <a:pt x="471" y="166"/>
                  </a:cubicBezTo>
                  <a:cubicBezTo>
                    <a:pt x="479" y="148"/>
                    <a:pt x="478" y="125"/>
                    <a:pt x="467" y="108"/>
                  </a:cubicBezTo>
                  <a:cubicBezTo>
                    <a:pt x="456" y="91"/>
                    <a:pt x="440" y="82"/>
                    <a:pt x="421" y="82"/>
                  </a:cubicBezTo>
                  <a:cubicBezTo>
                    <a:pt x="378" y="82"/>
                    <a:pt x="369" y="124"/>
                    <a:pt x="369" y="125"/>
                  </a:cubicBezTo>
                  <a:cubicBezTo>
                    <a:pt x="369" y="125"/>
                    <a:pt x="369" y="125"/>
                    <a:pt x="369" y="125"/>
                  </a:cubicBezTo>
                  <a:cubicBezTo>
                    <a:pt x="375" y="138"/>
                    <a:pt x="369" y="148"/>
                    <a:pt x="369" y="148"/>
                  </a:cubicBezTo>
                  <a:cubicBezTo>
                    <a:pt x="369" y="146"/>
                    <a:pt x="368" y="104"/>
                    <a:pt x="318" y="102"/>
                  </a:cubicBezTo>
                  <a:cubicBezTo>
                    <a:pt x="318" y="102"/>
                    <a:pt x="339" y="94"/>
                    <a:pt x="358" y="111"/>
                  </a:cubicBezTo>
                  <a:cubicBezTo>
                    <a:pt x="360" y="113"/>
                    <a:pt x="363" y="115"/>
                    <a:pt x="364" y="118"/>
                  </a:cubicBezTo>
                  <a:cubicBezTo>
                    <a:pt x="367" y="110"/>
                    <a:pt x="375" y="89"/>
                    <a:pt x="399" y="80"/>
                  </a:cubicBezTo>
                  <a:cubicBezTo>
                    <a:pt x="397" y="71"/>
                    <a:pt x="388" y="17"/>
                    <a:pt x="326" y="9"/>
                  </a:cubicBezTo>
                  <a:cubicBezTo>
                    <a:pt x="253" y="0"/>
                    <a:pt x="238" y="77"/>
                    <a:pt x="238" y="80"/>
                  </a:cubicBezTo>
                  <a:cubicBezTo>
                    <a:pt x="238" y="80"/>
                    <a:pt x="237" y="77"/>
                    <a:pt x="237" y="70"/>
                  </a:cubicBezTo>
                  <a:cubicBezTo>
                    <a:pt x="237" y="70"/>
                    <a:pt x="237" y="70"/>
                    <a:pt x="237" y="70"/>
                  </a:cubicBezTo>
                  <a:cubicBezTo>
                    <a:pt x="220" y="61"/>
                    <a:pt x="205" y="58"/>
                    <a:pt x="192" y="62"/>
                  </a:cubicBezTo>
                  <a:cubicBezTo>
                    <a:pt x="175" y="68"/>
                    <a:pt x="163" y="91"/>
                    <a:pt x="163" y="91"/>
                  </a:cubicBezTo>
                  <a:cubicBezTo>
                    <a:pt x="163" y="91"/>
                    <a:pt x="162" y="87"/>
                    <a:pt x="164" y="82"/>
                  </a:cubicBezTo>
                  <a:cubicBezTo>
                    <a:pt x="163" y="76"/>
                    <a:pt x="157" y="55"/>
                    <a:pt x="130" y="46"/>
                  </a:cubicBezTo>
                  <a:cubicBezTo>
                    <a:pt x="118" y="42"/>
                    <a:pt x="104" y="44"/>
                    <a:pt x="94" y="51"/>
                  </a:cubicBezTo>
                  <a:cubicBezTo>
                    <a:pt x="86" y="55"/>
                    <a:pt x="77" y="65"/>
                    <a:pt x="75" y="84"/>
                  </a:cubicBezTo>
                  <a:cubicBezTo>
                    <a:pt x="71" y="117"/>
                    <a:pt x="98" y="129"/>
                    <a:pt x="99" y="130"/>
                  </a:cubicBezTo>
                  <a:cubicBezTo>
                    <a:pt x="99" y="130"/>
                    <a:pt x="84" y="128"/>
                    <a:pt x="75" y="114"/>
                  </a:cubicBezTo>
                  <a:cubicBezTo>
                    <a:pt x="71" y="114"/>
                    <a:pt x="53" y="113"/>
                    <a:pt x="41" y="136"/>
                  </a:cubicBezTo>
                  <a:cubicBezTo>
                    <a:pt x="27" y="162"/>
                    <a:pt x="41" y="188"/>
                    <a:pt x="41" y="188"/>
                  </a:cubicBezTo>
                  <a:cubicBezTo>
                    <a:pt x="41" y="188"/>
                    <a:pt x="36" y="184"/>
                    <a:pt x="32" y="176"/>
                  </a:cubicBezTo>
                  <a:cubicBezTo>
                    <a:pt x="32" y="177"/>
                    <a:pt x="32" y="177"/>
                    <a:pt x="32" y="177"/>
                  </a:cubicBezTo>
                  <a:cubicBezTo>
                    <a:pt x="32" y="177"/>
                    <a:pt x="15" y="174"/>
                    <a:pt x="6" y="182"/>
                  </a:cubicBezTo>
                  <a:cubicBezTo>
                    <a:pt x="3" y="185"/>
                    <a:pt x="1" y="190"/>
                    <a:pt x="0" y="195"/>
                  </a:cubicBezTo>
                  <a:cubicBezTo>
                    <a:pt x="0" y="199"/>
                    <a:pt x="1" y="201"/>
                    <a:pt x="4" y="204"/>
                  </a:cubicBezTo>
                  <a:cubicBezTo>
                    <a:pt x="11" y="210"/>
                    <a:pt x="27" y="209"/>
                    <a:pt x="28" y="209"/>
                  </a:cubicBezTo>
                  <a:cubicBezTo>
                    <a:pt x="29" y="209"/>
                    <a:pt x="29" y="209"/>
                    <a:pt x="29" y="209"/>
                  </a:cubicBezTo>
                  <a:cubicBezTo>
                    <a:pt x="30" y="210"/>
                    <a:pt x="30" y="210"/>
                    <a:pt x="30" y="210"/>
                  </a:cubicBezTo>
                  <a:cubicBezTo>
                    <a:pt x="30" y="210"/>
                    <a:pt x="54" y="231"/>
                    <a:pt x="78" y="229"/>
                  </a:cubicBezTo>
                  <a:cubicBezTo>
                    <a:pt x="101" y="228"/>
                    <a:pt x="110" y="210"/>
                    <a:pt x="110" y="210"/>
                  </a:cubicBezTo>
                  <a:cubicBezTo>
                    <a:pt x="111" y="210"/>
                    <a:pt x="111" y="210"/>
                    <a:pt x="111" y="210"/>
                  </a:cubicBezTo>
                  <a:cubicBezTo>
                    <a:pt x="103" y="200"/>
                    <a:pt x="105" y="193"/>
                    <a:pt x="105" y="193"/>
                  </a:cubicBezTo>
                  <a:cubicBezTo>
                    <a:pt x="105" y="194"/>
                    <a:pt x="117" y="220"/>
                    <a:pt x="153" y="226"/>
                  </a:cubicBezTo>
                  <a:cubicBezTo>
                    <a:pt x="186" y="231"/>
                    <a:pt x="196" y="215"/>
                    <a:pt x="197" y="212"/>
                  </a:cubicBezTo>
                  <a:cubicBezTo>
                    <a:pt x="192" y="206"/>
                    <a:pt x="189" y="201"/>
                    <a:pt x="189" y="201"/>
                  </a:cubicBezTo>
                  <a:cubicBezTo>
                    <a:pt x="189" y="201"/>
                    <a:pt x="226" y="235"/>
                    <a:pt x="261" y="233"/>
                  </a:cubicBezTo>
                  <a:cubicBezTo>
                    <a:pt x="297" y="232"/>
                    <a:pt x="309" y="214"/>
                    <a:pt x="312" y="208"/>
                  </a:cubicBezTo>
                  <a:cubicBezTo>
                    <a:pt x="309" y="202"/>
                    <a:pt x="308" y="198"/>
                    <a:pt x="308" y="198"/>
                  </a:cubicBezTo>
                  <a:cubicBezTo>
                    <a:pt x="308" y="198"/>
                    <a:pt x="312" y="203"/>
                    <a:pt x="318" y="209"/>
                  </a:cubicBezTo>
                  <a:cubicBezTo>
                    <a:pt x="318" y="209"/>
                    <a:pt x="318" y="209"/>
                    <a:pt x="318" y="209"/>
                  </a:cubicBezTo>
                  <a:cubicBezTo>
                    <a:pt x="318" y="209"/>
                    <a:pt x="318" y="209"/>
                    <a:pt x="318" y="209"/>
                  </a:cubicBezTo>
                  <a:cubicBezTo>
                    <a:pt x="328" y="219"/>
                    <a:pt x="343" y="230"/>
                    <a:pt x="361" y="232"/>
                  </a:cubicBezTo>
                  <a:cubicBezTo>
                    <a:pt x="389" y="236"/>
                    <a:pt x="413" y="215"/>
                    <a:pt x="418" y="210"/>
                  </a:cubicBezTo>
                  <a:cubicBezTo>
                    <a:pt x="412" y="206"/>
                    <a:pt x="409" y="202"/>
                    <a:pt x="409"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3110" name="Freeform 3077"/>
            <p:cNvSpPr/>
            <p:nvPr/>
          </p:nvSpPr>
          <p:spPr bwMode="auto">
            <a:xfrm>
              <a:off x="5738813" y="1738313"/>
              <a:ext cx="785813" cy="255588"/>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7 w 404"/>
                <a:gd name="T11" fmla="*/ 86 h 132"/>
                <a:gd name="T12" fmla="*/ 261 w 404"/>
                <a:gd name="T13" fmla="*/ 116 h 132"/>
                <a:gd name="T14" fmla="*/ 303 w 404"/>
                <a:gd name="T15" fmla="*/ 69 h 132"/>
                <a:gd name="T16" fmla="*/ 351 w 404"/>
                <a:gd name="T17" fmla="*/ 60 h 132"/>
                <a:gd name="T18" fmla="*/ 361 w 404"/>
                <a:gd name="T19" fmla="*/ 0 h 132"/>
                <a:gd name="T20" fmla="*/ 364 w 404"/>
                <a:gd name="T21" fmla="*/ 4 h 132"/>
                <a:gd name="T22" fmla="*/ 368 w 404"/>
                <a:gd name="T23" fmla="*/ 62 h 132"/>
                <a:gd name="T24" fmla="*/ 373 w 404"/>
                <a:gd name="T25" fmla="*/ 56 h 132"/>
                <a:gd name="T26" fmla="*/ 401 w 404"/>
                <a:gd name="T27" fmla="*/ 85 h 132"/>
                <a:gd name="T28" fmla="*/ 381 w 404"/>
                <a:gd name="T29" fmla="*/ 104 h 132"/>
                <a:gd name="T30" fmla="*/ 306 w 404"/>
                <a:gd name="T31" fmla="*/ 98 h 132"/>
                <a:gd name="T32" fmla="*/ 315 w 404"/>
                <a:gd name="T33" fmla="*/ 106 h 132"/>
                <a:gd name="T34" fmla="*/ 258 w 404"/>
                <a:gd name="T35" fmla="*/ 128 h 132"/>
                <a:gd name="T36" fmla="*/ 215 w 404"/>
                <a:gd name="T37" fmla="*/ 105 h 132"/>
                <a:gd name="T38" fmla="*/ 215 w 404"/>
                <a:gd name="T39" fmla="*/ 105 h 132"/>
                <a:gd name="T40" fmla="*/ 215 w 404"/>
                <a:gd name="T41" fmla="*/ 105 h 132"/>
                <a:gd name="T42" fmla="*/ 205 w 404"/>
                <a:gd name="T43" fmla="*/ 94 h 132"/>
                <a:gd name="T44" fmla="*/ 209 w 404"/>
                <a:gd name="T45" fmla="*/ 104 h 132"/>
                <a:gd name="T46" fmla="*/ 158 w 404"/>
                <a:gd name="T47" fmla="*/ 129 h 132"/>
                <a:gd name="T48" fmla="*/ 86 w 404"/>
                <a:gd name="T49" fmla="*/ 97 h 132"/>
                <a:gd name="T50" fmla="*/ 94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0" y="87"/>
                    <a:pt x="0" y="82"/>
                    <a:pt x="0" y="82"/>
                  </a:cubicBezTo>
                  <a:cubicBezTo>
                    <a:pt x="0" y="82"/>
                    <a:pt x="13" y="100"/>
                    <a:pt x="47" y="101"/>
                  </a:cubicBezTo>
                  <a:cubicBezTo>
                    <a:pt x="81" y="102"/>
                    <a:pt x="89" y="79"/>
                    <a:pt x="89" y="79"/>
                  </a:cubicBezTo>
                  <a:cubicBezTo>
                    <a:pt x="89" y="79"/>
                    <a:pt x="122" y="115"/>
                    <a:pt x="161" y="116"/>
                  </a:cubicBezTo>
                  <a:cubicBezTo>
                    <a:pt x="199" y="116"/>
                    <a:pt x="207" y="86"/>
                    <a:pt x="207" y="86"/>
                  </a:cubicBezTo>
                  <a:cubicBezTo>
                    <a:pt x="207" y="86"/>
                    <a:pt x="221" y="123"/>
                    <a:pt x="261" y="116"/>
                  </a:cubicBezTo>
                  <a:cubicBezTo>
                    <a:pt x="309" y="108"/>
                    <a:pt x="303" y="69"/>
                    <a:pt x="303" y="69"/>
                  </a:cubicBezTo>
                  <a:cubicBezTo>
                    <a:pt x="303" y="69"/>
                    <a:pt x="325" y="82"/>
                    <a:pt x="351" y="60"/>
                  </a:cubicBezTo>
                  <a:cubicBezTo>
                    <a:pt x="372" y="42"/>
                    <a:pt x="365" y="11"/>
                    <a:pt x="361" y="0"/>
                  </a:cubicBezTo>
                  <a:cubicBezTo>
                    <a:pt x="362" y="1"/>
                    <a:pt x="363" y="2"/>
                    <a:pt x="364" y="4"/>
                  </a:cubicBezTo>
                  <a:cubicBezTo>
                    <a:pt x="375" y="21"/>
                    <a:pt x="376" y="44"/>
                    <a:pt x="368" y="62"/>
                  </a:cubicBezTo>
                  <a:cubicBezTo>
                    <a:pt x="368" y="62"/>
                    <a:pt x="370" y="60"/>
                    <a:pt x="373" y="56"/>
                  </a:cubicBezTo>
                  <a:cubicBezTo>
                    <a:pt x="378" y="58"/>
                    <a:pt x="404" y="67"/>
                    <a:pt x="401" y="85"/>
                  </a:cubicBezTo>
                  <a:cubicBezTo>
                    <a:pt x="399" y="92"/>
                    <a:pt x="392" y="99"/>
                    <a:pt x="381" y="104"/>
                  </a:cubicBezTo>
                  <a:cubicBezTo>
                    <a:pt x="361" y="114"/>
                    <a:pt x="331" y="114"/>
                    <a:pt x="306" y="98"/>
                  </a:cubicBezTo>
                  <a:cubicBezTo>
                    <a:pt x="306" y="98"/>
                    <a:pt x="309" y="102"/>
                    <a:pt x="315" y="106"/>
                  </a:cubicBezTo>
                  <a:cubicBezTo>
                    <a:pt x="310" y="111"/>
                    <a:pt x="286" y="132"/>
                    <a:pt x="258" y="128"/>
                  </a:cubicBezTo>
                  <a:cubicBezTo>
                    <a:pt x="240" y="126"/>
                    <a:pt x="225" y="115"/>
                    <a:pt x="215" y="105"/>
                  </a:cubicBezTo>
                  <a:cubicBezTo>
                    <a:pt x="215" y="105"/>
                    <a:pt x="215" y="105"/>
                    <a:pt x="215" y="105"/>
                  </a:cubicBezTo>
                  <a:cubicBezTo>
                    <a:pt x="215" y="105"/>
                    <a:pt x="215" y="105"/>
                    <a:pt x="215" y="105"/>
                  </a:cubicBezTo>
                  <a:cubicBezTo>
                    <a:pt x="209" y="99"/>
                    <a:pt x="205" y="94"/>
                    <a:pt x="205" y="94"/>
                  </a:cubicBezTo>
                  <a:cubicBezTo>
                    <a:pt x="205" y="94"/>
                    <a:pt x="206" y="98"/>
                    <a:pt x="209" y="104"/>
                  </a:cubicBezTo>
                  <a:cubicBezTo>
                    <a:pt x="206" y="110"/>
                    <a:pt x="194" y="128"/>
                    <a:pt x="158" y="129"/>
                  </a:cubicBezTo>
                  <a:cubicBezTo>
                    <a:pt x="123" y="131"/>
                    <a:pt x="86" y="97"/>
                    <a:pt x="86" y="97"/>
                  </a:cubicBezTo>
                  <a:cubicBezTo>
                    <a:pt x="86" y="97"/>
                    <a:pt x="89" y="102"/>
                    <a:pt x="94" y="108"/>
                  </a:cubicBezTo>
                  <a:cubicBezTo>
                    <a:pt x="93" y="111"/>
                    <a:pt x="83" y="127"/>
                    <a:pt x="50" y="122"/>
                  </a:cubicBezTo>
                  <a:cubicBezTo>
                    <a:pt x="14" y="116"/>
                    <a:pt x="2"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3111" name="Freeform 3078"/>
            <p:cNvSpPr/>
            <p:nvPr/>
          </p:nvSpPr>
          <p:spPr bwMode="auto">
            <a:xfrm>
              <a:off x="5538788" y="1881188"/>
              <a:ext cx="215900" cy="103188"/>
            </a:xfrm>
            <a:custGeom>
              <a:avLst/>
              <a:gdLst>
                <a:gd name="T0" fmla="*/ 6 w 111"/>
                <a:gd name="T1" fmla="*/ 4 h 53"/>
                <a:gd name="T2" fmla="*/ 13 w 111"/>
                <a:gd name="T3" fmla="*/ 0 h 53"/>
                <a:gd name="T4" fmla="*/ 15 w 111"/>
                <a:gd name="T5" fmla="*/ 19 h 53"/>
                <a:gd name="T6" fmla="*/ 38 w 111"/>
                <a:gd name="T7" fmla="*/ 16 h 53"/>
                <a:gd name="T8" fmla="*/ 68 w 111"/>
                <a:gd name="T9" fmla="*/ 38 h 53"/>
                <a:gd name="T10" fmla="*/ 106 w 111"/>
                <a:gd name="T11" fmla="*/ 24 h 53"/>
                <a:gd name="T12" fmla="*/ 111 w 111"/>
                <a:gd name="T13" fmla="*/ 32 h 53"/>
                <a:gd name="T14" fmla="*/ 110 w 111"/>
                <a:gd name="T15" fmla="*/ 32 h 53"/>
                <a:gd name="T16" fmla="*/ 78 w 111"/>
                <a:gd name="T17" fmla="*/ 51 h 53"/>
                <a:gd name="T18" fmla="*/ 30 w 111"/>
                <a:gd name="T19" fmla="*/ 32 h 53"/>
                <a:gd name="T20" fmla="*/ 29 w 111"/>
                <a:gd name="T21" fmla="*/ 31 h 53"/>
                <a:gd name="T22" fmla="*/ 28 w 111"/>
                <a:gd name="T23" fmla="*/ 31 h 53"/>
                <a:gd name="T24" fmla="*/ 4 w 111"/>
                <a:gd name="T25" fmla="*/ 26 h 53"/>
                <a:gd name="T26" fmla="*/ 0 w 111"/>
                <a:gd name="T27" fmla="*/ 17 h 53"/>
                <a:gd name="T28" fmla="*/ 6 w 111"/>
                <a:gd name="T2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53">
                  <a:moveTo>
                    <a:pt x="6" y="4"/>
                  </a:moveTo>
                  <a:cubicBezTo>
                    <a:pt x="8" y="2"/>
                    <a:pt x="10" y="1"/>
                    <a:pt x="13" y="0"/>
                  </a:cubicBezTo>
                  <a:cubicBezTo>
                    <a:pt x="8" y="5"/>
                    <a:pt x="5" y="13"/>
                    <a:pt x="15" y="19"/>
                  </a:cubicBezTo>
                  <a:cubicBezTo>
                    <a:pt x="26" y="26"/>
                    <a:pt x="38" y="16"/>
                    <a:pt x="38" y="16"/>
                  </a:cubicBezTo>
                  <a:cubicBezTo>
                    <a:pt x="38" y="16"/>
                    <a:pt x="35" y="32"/>
                    <a:pt x="68" y="38"/>
                  </a:cubicBezTo>
                  <a:cubicBezTo>
                    <a:pt x="96" y="43"/>
                    <a:pt x="105" y="28"/>
                    <a:pt x="106" y="24"/>
                  </a:cubicBezTo>
                  <a:cubicBezTo>
                    <a:pt x="107" y="26"/>
                    <a:pt x="109" y="29"/>
                    <a:pt x="111" y="32"/>
                  </a:cubicBezTo>
                  <a:cubicBezTo>
                    <a:pt x="110" y="32"/>
                    <a:pt x="110" y="32"/>
                    <a:pt x="110" y="32"/>
                  </a:cubicBezTo>
                  <a:cubicBezTo>
                    <a:pt x="110" y="32"/>
                    <a:pt x="101" y="50"/>
                    <a:pt x="78" y="51"/>
                  </a:cubicBezTo>
                  <a:cubicBezTo>
                    <a:pt x="54" y="53"/>
                    <a:pt x="30" y="32"/>
                    <a:pt x="30" y="32"/>
                  </a:cubicBezTo>
                  <a:cubicBezTo>
                    <a:pt x="29" y="31"/>
                    <a:pt x="29" y="31"/>
                    <a:pt x="29" y="31"/>
                  </a:cubicBezTo>
                  <a:cubicBezTo>
                    <a:pt x="28" y="31"/>
                    <a:pt x="28" y="31"/>
                    <a:pt x="28" y="31"/>
                  </a:cubicBezTo>
                  <a:cubicBezTo>
                    <a:pt x="27" y="31"/>
                    <a:pt x="11" y="32"/>
                    <a:pt x="4" y="26"/>
                  </a:cubicBezTo>
                  <a:cubicBezTo>
                    <a:pt x="1" y="23"/>
                    <a:pt x="0" y="21"/>
                    <a:pt x="0" y="17"/>
                  </a:cubicBezTo>
                  <a:cubicBezTo>
                    <a:pt x="1" y="12"/>
                    <a:pt x="3" y="7"/>
                    <a:pt x="6" y="4"/>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3112" name="Freeform 3079"/>
            <p:cNvSpPr/>
            <p:nvPr/>
          </p:nvSpPr>
          <p:spPr bwMode="auto">
            <a:xfrm>
              <a:off x="6181725" y="1568451"/>
              <a:ext cx="136525" cy="209550"/>
            </a:xfrm>
            <a:custGeom>
              <a:avLst/>
              <a:gdLst>
                <a:gd name="T0" fmla="*/ 35 w 70"/>
                <a:gd name="T1" fmla="*/ 108 h 108"/>
                <a:gd name="T2" fmla="*/ 0 w 70"/>
                <a:gd name="T3" fmla="*/ 85 h 108"/>
                <a:gd name="T4" fmla="*/ 49 w 70"/>
                <a:gd name="T5" fmla="*/ 60 h 108"/>
                <a:gd name="T6" fmla="*/ 32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40" y="90"/>
                    <a:pt x="49" y="60"/>
                  </a:cubicBezTo>
                  <a:cubicBezTo>
                    <a:pt x="57" y="29"/>
                    <a:pt x="32" y="0"/>
                    <a:pt x="32" y="0"/>
                  </a:cubicBezTo>
                  <a:cubicBezTo>
                    <a:pt x="32" y="0"/>
                    <a:pt x="70" y="24"/>
                    <a:pt x="69" y="64"/>
                  </a:cubicBezTo>
                  <a:cubicBezTo>
                    <a:pt x="69" y="64"/>
                    <a:pt x="38"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3113" name="Freeform 3080"/>
            <p:cNvSpPr/>
            <p:nvPr/>
          </p:nvSpPr>
          <p:spPr bwMode="auto">
            <a:xfrm>
              <a:off x="5645150" y="1644651"/>
              <a:ext cx="127000" cy="168275"/>
            </a:xfrm>
            <a:custGeom>
              <a:avLst/>
              <a:gdLst>
                <a:gd name="T0" fmla="*/ 27 w 65"/>
                <a:gd name="T1" fmla="*/ 62 h 87"/>
                <a:gd name="T2" fmla="*/ 30 w 65"/>
                <a:gd name="T3" fmla="*/ 0 h 87"/>
                <a:gd name="T4" fmla="*/ 32 w 65"/>
                <a:gd name="T5" fmla="*/ 51 h 87"/>
                <a:gd name="T6" fmla="*/ 65 w 65"/>
                <a:gd name="T7" fmla="*/ 69 h 87"/>
                <a:gd name="T8" fmla="*/ 27 w 65"/>
                <a:gd name="T9" fmla="*/ 62 h 87"/>
              </a:gdLst>
              <a:ahLst/>
              <a:cxnLst>
                <a:cxn ang="0">
                  <a:pos x="T0" y="T1"/>
                </a:cxn>
                <a:cxn ang="0">
                  <a:pos x="T2" y="T3"/>
                </a:cxn>
                <a:cxn ang="0">
                  <a:pos x="T4" y="T5"/>
                </a:cxn>
                <a:cxn ang="0">
                  <a:pos x="T6" y="T7"/>
                </a:cxn>
                <a:cxn ang="0">
                  <a:pos x="T8" y="T9"/>
                </a:cxn>
              </a:cxnLst>
              <a:rect l="0" t="0" r="r" b="b"/>
              <a:pathLst>
                <a:path w="65" h="87">
                  <a:moveTo>
                    <a:pt x="27" y="62"/>
                  </a:moveTo>
                  <a:cubicBezTo>
                    <a:pt x="0" y="37"/>
                    <a:pt x="30" y="0"/>
                    <a:pt x="30" y="0"/>
                  </a:cubicBezTo>
                  <a:cubicBezTo>
                    <a:pt x="30" y="0"/>
                    <a:pt x="18" y="37"/>
                    <a:pt x="32" y="51"/>
                  </a:cubicBezTo>
                  <a:cubicBezTo>
                    <a:pt x="52" y="70"/>
                    <a:pt x="65" y="69"/>
                    <a:pt x="65" y="69"/>
                  </a:cubicBezTo>
                  <a:cubicBezTo>
                    <a:pt x="65" y="69"/>
                    <a:pt x="53" y="87"/>
                    <a:pt x="27"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3114" name="Freeform 3081"/>
            <p:cNvSpPr>
              <a:spLocks noEditPoints="1"/>
            </p:cNvSpPr>
            <p:nvPr/>
          </p:nvSpPr>
          <p:spPr bwMode="auto">
            <a:xfrm>
              <a:off x="5527675" y="1527176"/>
              <a:ext cx="998538" cy="484188"/>
            </a:xfrm>
            <a:custGeom>
              <a:avLst/>
              <a:gdLst>
                <a:gd name="T0" fmla="*/ 6 w 514"/>
                <a:gd name="T1" fmla="*/ 212 h 249"/>
                <a:gd name="T2" fmla="*/ 84 w 514"/>
                <a:gd name="T3" fmla="*/ 239 h 249"/>
                <a:gd name="T4" fmla="*/ 134 w 514"/>
                <a:gd name="T5" fmla="*/ 228 h 249"/>
                <a:gd name="T6" fmla="*/ 207 w 514"/>
                <a:gd name="T7" fmla="*/ 220 h 249"/>
                <a:gd name="T8" fmla="*/ 322 w 514"/>
                <a:gd name="T9" fmla="*/ 218 h 249"/>
                <a:gd name="T10" fmla="*/ 428 w 514"/>
                <a:gd name="T11" fmla="*/ 218 h 249"/>
                <a:gd name="T12" fmla="*/ 483 w 514"/>
                <a:gd name="T13" fmla="*/ 163 h 249"/>
                <a:gd name="T14" fmla="*/ 478 w 514"/>
                <a:gd name="T15" fmla="*/ 108 h 249"/>
                <a:gd name="T16" fmla="*/ 410 w 514"/>
                <a:gd name="T17" fmla="*/ 82 h 249"/>
                <a:gd name="T18" fmla="*/ 257 w 514"/>
                <a:gd name="T19" fmla="*/ 37 h 249"/>
                <a:gd name="T20" fmla="*/ 196 w 514"/>
                <a:gd name="T21" fmla="*/ 61 h 249"/>
                <a:gd name="T22" fmla="*/ 138 w 514"/>
                <a:gd name="T23" fmla="*/ 45 h 249"/>
                <a:gd name="T24" fmla="*/ 75 w 514"/>
                <a:gd name="T25" fmla="*/ 87 h 249"/>
                <a:gd name="T26" fmla="*/ 36 w 514"/>
                <a:gd name="T27" fmla="*/ 173 h 249"/>
                <a:gd name="T28" fmla="*/ 9 w 514"/>
                <a:gd name="T29" fmla="*/ 181 h 249"/>
                <a:gd name="T30" fmla="*/ 6 w 514"/>
                <a:gd name="T31" fmla="*/ 199 h 249"/>
                <a:gd name="T32" fmla="*/ 38 w 514"/>
                <a:gd name="T33" fmla="*/ 181 h 249"/>
                <a:gd name="T34" fmla="*/ 48 w 514"/>
                <a:gd name="T35" fmla="*/ 194 h 249"/>
                <a:gd name="T36" fmla="*/ 82 w 514"/>
                <a:gd name="T37" fmla="*/ 120 h 249"/>
                <a:gd name="T38" fmla="*/ 81 w 514"/>
                <a:gd name="T39" fmla="*/ 88 h 249"/>
                <a:gd name="T40" fmla="*/ 136 w 514"/>
                <a:gd name="T41" fmla="*/ 50 h 249"/>
                <a:gd name="T42" fmla="*/ 169 w 514"/>
                <a:gd name="T43" fmla="*/ 95 h 249"/>
                <a:gd name="T44" fmla="*/ 243 w 514"/>
                <a:gd name="T45" fmla="*/ 74 h 249"/>
                <a:gd name="T46" fmla="*/ 244 w 514"/>
                <a:gd name="T47" fmla="*/ 84 h 249"/>
                <a:gd name="T48" fmla="*/ 405 w 514"/>
                <a:gd name="T49" fmla="*/ 84 h 249"/>
                <a:gd name="T50" fmla="*/ 364 w 514"/>
                <a:gd name="T51" fmla="*/ 115 h 249"/>
                <a:gd name="T52" fmla="*/ 375 w 514"/>
                <a:gd name="T53" fmla="*/ 152 h 249"/>
                <a:gd name="T54" fmla="*/ 375 w 514"/>
                <a:gd name="T55" fmla="*/ 129 h 249"/>
                <a:gd name="T56" fmla="*/ 473 w 514"/>
                <a:gd name="T57" fmla="*/ 112 h 249"/>
                <a:gd name="T58" fmla="*/ 482 w 514"/>
                <a:gd name="T59" fmla="*/ 165 h 249"/>
                <a:gd name="T60" fmla="*/ 415 w 514"/>
                <a:gd name="T61" fmla="*/ 206 h 249"/>
                <a:gd name="T62" fmla="*/ 367 w 514"/>
                <a:gd name="T63" fmla="*/ 236 h 249"/>
                <a:gd name="T64" fmla="*/ 324 w 514"/>
                <a:gd name="T65" fmla="*/ 213 h 249"/>
                <a:gd name="T66" fmla="*/ 314 w 514"/>
                <a:gd name="T67" fmla="*/ 202 h 249"/>
                <a:gd name="T68" fmla="*/ 267 w 514"/>
                <a:gd name="T69" fmla="*/ 237 h 249"/>
                <a:gd name="T70" fmla="*/ 203 w 514"/>
                <a:gd name="T71" fmla="*/ 216 h 249"/>
                <a:gd name="T72" fmla="*/ 111 w 514"/>
                <a:gd name="T73" fmla="*/ 197 h 249"/>
                <a:gd name="T74" fmla="*/ 116 w 514"/>
                <a:gd name="T75" fmla="*/ 214 h 249"/>
                <a:gd name="T76" fmla="*/ 36 w 514"/>
                <a:gd name="T77" fmla="*/ 214 h 249"/>
                <a:gd name="T78" fmla="*/ 34 w 514"/>
                <a:gd name="T79" fmla="*/ 213 h 249"/>
                <a:gd name="T80" fmla="*/ 6 w 514"/>
                <a:gd name="T81"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4" h="249">
                  <a:moveTo>
                    <a:pt x="1" y="199"/>
                  </a:moveTo>
                  <a:cubicBezTo>
                    <a:pt x="0" y="204"/>
                    <a:pt x="2" y="209"/>
                    <a:pt x="6" y="212"/>
                  </a:cubicBezTo>
                  <a:cubicBezTo>
                    <a:pt x="13" y="219"/>
                    <a:pt x="28" y="219"/>
                    <a:pt x="33" y="219"/>
                  </a:cubicBezTo>
                  <a:cubicBezTo>
                    <a:pt x="37" y="223"/>
                    <a:pt x="60" y="241"/>
                    <a:pt x="84" y="239"/>
                  </a:cubicBezTo>
                  <a:cubicBezTo>
                    <a:pt x="107" y="238"/>
                    <a:pt x="117" y="223"/>
                    <a:pt x="121" y="218"/>
                  </a:cubicBezTo>
                  <a:cubicBezTo>
                    <a:pt x="124" y="221"/>
                    <a:pt x="128" y="224"/>
                    <a:pt x="134" y="228"/>
                  </a:cubicBezTo>
                  <a:cubicBezTo>
                    <a:pt x="140" y="231"/>
                    <a:pt x="148" y="234"/>
                    <a:pt x="158" y="235"/>
                  </a:cubicBezTo>
                  <a:cubicBezTo>
                    <a:pt x="190" y="240"/>
                    <a:pt x="203" y="226"/>
                    <a:pt x="207" y="220"/>
                  </a:cubicBezTo>
                  <a:cubicBezTo>
                    <a:pt x="219" y="232"/>
                    <a:pt x="238" y="246"/>
                    <a:pt x="266" y="245"/>
                  </a:cubicBezTo>
                  <a:cubicBezTo>
                    <a:pt x="301" y="245"/>
                    <a:pt x="316" y="227"/>
                    <a:pt x="322" y="218"/>
                  </a:cubicBezTo>
                  <a:cubicBezTo>
                    <a:pt x="329" y="228"/>
                    <a:pt x="342" y="240"/>
                    <a:pt x="365" y="244"/>
                  </a:cubicBezTo>
                  <a:cubicBezTo>
                    <a:pt x="397" y="249"/>
                    <a:pt x="425" y="221"/>
                    <a:pt x="428" y="218"/>
                  </a:cubicBezTo>
                  <a:cubicBezTo>
                    <a:pt x="457" y="233"/>
                    <a:pt x="506" y="219"/>
                    <a:pt x="510" y="197"/>
                  </a:cubicBezTo>
                  <a:cubicBezTo>
                    <a:pt x="513" y="177"/>
                    <a:pt x="495" y="166"/>
                    <a:pt x="483" y="163"/>
                  </a:cubicBezTo>
                  <a:cubicBezTo>
                    <a:pt x="486" y="159"/>
                    <a:pt x="489" y="151"/>
                    <a:pt x="488" y="141"/>
                  </a:cubicBezTo>
                  <a:cubicBezTo>
                    <a:pt x="487" y="129"/>
                    <a:pt x="484" y="118"/>
                    <a:pt x="478" y="108"/>
                  </a:cubicBezTo>
                  <a:cubicBezTo>
                    <a:pt x="466" y="90"/>
                    <a:pt x="448" y="80"/>
                    <a:pt x="427" y="80"/>
                  </a:cubicBezTo>
                  <a:cubicBezTo>
                    <a:pt x="421" y="80"/>
                    <a:pt x="415" y="81"/>
                    <a:pt x="410" y="82"/>
                  </a:cubicBezTo>
                  <a:cubicBezTo>
                    <a:pt x="408" y="69"/>
                    <a:pt x="395" y="13"/>
                    <a:pt x="332" y="5"/>
                  </a:cubicBezTo>
                  <a:cubicBezTo>
                    <a:pt x="293" y="0"/>
                    <a:pt x="270" y="18"/>
                    <a:pt x="257" y="37"/>
                  </a:cubicBezTo>
                  <a:cubicBezTo>
                    <a:pt x="249" y="49"/>
                    <a:pt x="245" y="60"/>
                    <a:pt x="244" y="68"/>
                  </a:cubicBezTo>
                  <a:cubicBezTo>
                    <a:pt x="226" y="59"/>
                    <a:pt x="210" y="56"/>
                    <a:pt x="196" y="61"/>
                  </a:cubicBezTo>
                  <a:cubicBezTo>
                    <a:pt x="184" y="65"/>
                    <a:pt x="177" y="72"/>
                    <a:pt x="174" y="78"/>
                  </a:cubicBezTo>
                  <a:cubicBezTo>
                    <a:pt x="171" y="69"/>
                    <a:pt x="164" y="54"/>
                    <a:pt x="138" y="45"/>
                  </a:cubicBezTo>
                  <a:cubicBezTo>
                    <a:pt x="124" y="40"/>
                    <a:pt x="109" y="42"/>
                    <a:pt x="97" y="50"/>
                  </a:cubicBezTo>
                  <a:cubicBezTo>
                    <a:pt x="88" y="55"/>
                    <a:pt x="77" y="66"/>
                    <a:pt x="75" y="87"/>
                  </a:cubicBezTo>
                  <a:cubicBezTo>
                    <a:pt x="74" y="98"/>
                    <a:pt x="76" y="107"/>
                    <a:pt x="78" y="113"/>
                  </a:cubicBezTo>
                  <a:cubicBezTo>
                    <a:pt x="34" y="112"/>
                    <a:pt x="34" y="160"/>
                    <a:pt x="36" y="173"/>
                  </a:cubicBezTo>
                  <a:cubicBezTo>
                    <a:pt x="36" y="174"/>
                    <a:pt x="37" y="174"/>
                    <a:pt x="37" y="175"/>
                  </a:cubicBezTo>
                  <a:cubicBezTo>
                    <a:pt x="31" y="174"/>
                    <a:pt x="17" y="174"/>
                    <a:pt x="9" y="181"/>
                  </a:cubicBezTo>
                  <a:cubicBezTo>
                    <a:pt x="4" y="186"/>
                    <a:pt x="1" y="192"/>
                    <a:pt x="1" y="199"/>
                  </a:cubicBezTo>
                  <a:moveTo>
                    <a:pt x="6" y="199"/>
                  </a:moveTo>
                  <a:cubicBezTo>
                    <a:pt x="7" y="194"/>
                    <a:pt x="9" y="189"/>
                    <a:pt x="12" y="186"/>
                  </a:cubicBezTo>
                  <a:cubicBezTo>
                    <a:pt x="21" y="178"/>
                    <a:pt x="38" y="181"/>
                    <a:pt x="38" y="181"/>
                  </a:cubicBezTo>
                  <a:cubicBezTo>
                    <a:pt x="38" y="180"/>
                    <a:pt x="38" y="180"/>
                    <a:pt x="38" y="180"/>
                  </a:cubicBezTo>
                  <a:cubicBezTo>
                    <a:pt x="41" y="188"/>
                    <a:pt x="46" y="191"/>
                    <a:pt x="48" y="194"/>
                  </a:cubicBezTo>
                  <a:cubicBezTo>
                    <a:pt x="39" y="178"/>
                    <a:pt x="39" y="159"/>
                    <a:pt x="45" y="142"/>
                  </a:cubicBezTo>
                  <a:cubicBezTo>
                    <a:pt x="52" y="118"/>
                    <a:pt x="73" y="118"/>
                    <a:pt x="82" y="120"/>
                  </a:cubicBezTo>
                  <a:cubicBezTo>
                    <a:pt x="91" y="133"/>
                    <a:pt x="105" y="134"/>
                    <a:pt x="105" y="134"/>
                  </a:cubicBezTo>
                  <a:cubicBezTo>
                    <a:pt x="104" y="133"/>
                    <a:pt x="77" y="121"/>
                    <a:pt x="81" y="88"/>
                  </a:cubicBezTo>
                  <a:cubicBezTo>
                    <a:pt x="83" y="69"/>
                    <a:pt x="92" y="59"/>
                    <a:pt x="100" y="55"/>
                  </a:cubicBezTo>
                  <a:cubicBezTo>
                    <a:pt x="110" y="48"/>
                    <a:pt x="124" y="46"/>
                    <a:pt x="136" y="50"/>
                  </a:cubicBezTo>
                  <a:cubicBezTo>
                    <a:pt x="163" y="59"/>
                    <a:pt x="169" y="79"/>
                    <a:pt x="170" y="86"/>
                  </a:cubicBezTo>
                  <a:cubicBezTo>
                    <a:pt x="168" y="91"/>
                    <a:pt x="169" y="95"/>
                    <a:pt x="169" y="95"/>
                  </a:cubicBezTo>
                  <a:cubicBezTo>
                    <a:pt x="169" y="95"/>
                    <a:pt x="181" y="72"/>
                    <a:pt x="198" y="66"/>
                  </a:cubicBezTo>
                  <a:cubicBezTo>
                    <a:pt x="211" y="62"/>
                    <a:pt x="226" y="65"/>
                    <a:pt x="243" y="74"/>
                  </a:cubicBezTo>
                  <a:cubicBezTo>
                    <a:pt x="243" y="74"/>
                    <a:pt x="243" y="74"/>
                    <a:pt x="243" y="74"/>
                  </a:cubicBezTo>
                  <a:cubicBezTo>
                    <a:pt x="243" y="81"/>
                    <a:pt x="244" y="84"/>
                    <a:pt x="244" y="84"/>
                  </a:cubicBezTo>
                  <a:cubicBezTo>
                    <a:pt x="244" y="81"/>
                    <a:pt x="259" y="4"/>
                    <a:pt x="332" y="13"/>
                  </a:cubicBezTo>
                  <a:cubicBezTo>
                    <a:pt x="394" y="21"/>
                    <a:pt x="403" y="75"/>
                    <a:pt x="405" y="84"/>
                  </a:cubicBezTo>
                  <a:cubicBezTo>
                    <a:pt x="381" y="93"/>
                    <a:pt x="373" y="114"/>
                    <a:pt x="370" y="122"/>
                  </a:cubicBezTo>
                  <a:cubicBezTo>
                    <a:pt x="369" y="119"/>
                    <a:pt x="366" y="117"/>
                    <a:pt x="364" y="115"/>
                  </a:cubicBezTo>
                  <a:cubicBezTo>
                    <a:pt x="345" y="98"/>
                    <a:pt x="324" y="106"/>
                    <a:pt x="324" y="106"/>
                  </a:cubicBezTo>
                  <a:cubicBezTo>
                    <a:pt x="374" y="108"/>
                    <a:pt x="375" y="150"/>
                    <a:pt x="375" y="152"/>
                  </a:cubicBezTo>
                  <a:cubicBezTo>
                    <a:pt x="375" y="152"/>
                    <a:pt x="381" y="142"/>
                    <a:pt x="375" y="129"/>
                  </a:cubicBezTo>
                  <a:cubicBezTo>
                    <a:pt x="375" y="129"/>
                    <a:pt x="375" y="129"/>
                    <a:pt x="375" y="129"/>
                  </a:cubicBezTo>
                  <a:cubicBezTo>
                    <a:pt x="375" y="128"/>
                    <a:pt x="384" y="86"/>
                    <a:pt x="427" y="86"/>
                  </a:cubicBezTo>
                  <a:cubicBezTo>
                    <a:pt x="446" y="86"/>
                    <a:pt x="462" y="95"/>
                    <a:pt x="473" y="112"/>
                  </a:cubicBezTo>
                  <a:cubicBezTo>
                    <a:pt x="484" y="129"/>
                    <a:pt x="485" y="152"/>
                    <a:pt x="477" y="170"/>
                  </a:cubicBezTo>
                  <a:cubicBezTo>
                    <a:pt x="477" y="170"/>
                    <a:pt x="479" y="169"/>
                    <a:pt x="482" y="165"/>
                  </a:cubicBezTo>
                  <a:cubicBezTo>
                    <a:pt x="494" y="170"/>
                    <a:pt x="514" y="187"/>
                    <a:pt x="500" y="203"/>
                  </a:cubicBezTo>
                  <a:cubicBezTo>
                    <a:pt x="463" y="233"/>
                    <a:pt x="423" y="211"/>
                    <a:pt x="415" y="206"/>
                  </a:cubicBezTo>
                  <a:cubicBezTo>
                    <a:pt x="417" y="210"/>
                    <a:pt x="420" y="213"/>
                    <a:pt x="423" y="215"/>
                  </a:cubicBezTo>
                  <a:cubicBezTo>
                    <a:pt x="417" y="220"/>
                    <a:pt x="394" y="240"/>
                    <a:pt x="367" y="236"/>
                  </a:cubicBezTo>
                  <a:cubicBezTo>
                    <a:pt x="349" y="234"/>
                    <a:pt x="334" y="223"/>
                    <a:pt x="324" y="213"/>
                  </a:cubicBezTo>
                  <a:cubicBezTo>
                    <a:pt x="324" y="213"/>
                    <a:pt x="324" y="213"/>
                    <a:pt x="324" y="213"/>
                  </a:cubicBezTo>
                  <a:cubicBezTo>
                    <a:pt x="324" y="213"/>
                    <a:pt x="324" y="213"/>
                    <a:pt x="324" y="213"/>
                  </a:cubicBezTo>
                  <a:cubicBezTo>
                    <a:pt x="318" y="207"/>
                    <a:pt x="314" y="202"/>
                    <a:pt x="314" y="202"/>
                  </a:cubicBezTo>
                  <a:cubicBezTo>
                    <a:pt x="314" y="202"/>
                    <a:pt x="315" y="206"/>
                    <a:pt x="318" y="212"/>
                  </a:cubicBezTo>
                  <a:cubicBezTo>
                    <a:pt x="315" y="218"/>
                    <a:pt x="303" y="236"/>
                    <a:pt x="267" y="237"/>
                  </a:cubicBezTo>
                  <a:cubicBezTo>
                    <a:pt x="232" y="239"/>
                    <a:pt x="195" y="205"/>
                    <a:pt x="195" y="205"/>
                  </a:cubicBezTo>
                  <a:cubicBezTo>
                    <a:pt x="195" y="205"/>
                    <a:pt x="198" y="210"/>
                    <a:pt x="203" y="216"/>
                  </a:cubicBezTo>
                  <a:cubicBezTo>
                    <a:pt x="202" y="219"/>
                    <a:pt x="191" y="235"/>
                    <a:pt x="159" y="230"/>
                  </a:cubicBezTo>
                  <a:cubicBezTo>
                    <a:pt x="123" y="224"/>
                    <a:pt x="111" y="198"/>
                    <a:pt x="111" y="197"/>
                  </a:cubicBezTo>
                  <a:cubicBezTo>
                    <a:pt x="111" y="197"/>
                    <a:pt x="109" y="204"/>
                    <a:pt x="117" y="214"/>
                  </a:cubicBezTo>
                  <a:cubicBezTo>
                    <a:pt x="116" y="214"/>
                    <a:pt x="116" y="214"/>
                    <a:pt x="116" y="214"/>
                  </a:cubicBezTo>
                  <a:cubicBezTo>
                    <a:pt x="116" y="214"/>
                    <a:pt x="107" y="232"/>
                    <a:pt x="84" y="233"/>
                  </a:cubicBezTo>
                  <a:cubicBezTo>
                    <a:pt x="60" y="235"/>
                    <a:pt x="36" y="214"/>
                    <a:pt x="36" y="214"/>
                  </a:cubicBezTo>
                  <a:cubicBezTo>
                    <a:pt x="35" y="213"/>
                    <a:pt x="35" y="213"/>
                    <a:pt x="35" y="213"/>
                  </a:cubicBezTo>
                  <a:cubicBezTo>
                    <a:pt x="34" y="213"/>
                    <a:pt x="34" y="213"/>
                    <a:pt x="34" y="213"/>
                  </a:cubicBezTo>
                  <a:cubicBezTo>
                    <a:pt x="33" y="213"/>
                    <a:pt x="17" y="214"/>
                    <a:pt x="10" y="208"/>
                  </a:cubicBezTo>
                  <a:cubicBezTo>
                    <a:pt x="7" y="205"/>
                    <a:pt x="6" y="203"/>
                    <a:pt x="6" y="199"/>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grpSp>
      <p:sp>
        <p:nvSpPr>
          <p:cNvPr id="2" name="矩形 1"/>
          <p:cNvSpPr/>
          <p:nvPr/>
        </p:nvSpPr>
        <p:spPr>
          <a:xfrm>
            <a:off x="5113660" y="3484787"/>
            <a:ext cx="1133644" cy="307777"/>
          </a:xfrm>
          <a:prstGeom prst="rect">
            <a:avLst/>
          </a:prstGeom>
        </p:spPr>
        <p:txBody>
          <a:bodyPr wrap="none">
            <a:spAutoFit/>
          </a:bodyPr>
          <a:lstStyle/>
          <a:p>
            <a:r>
              <a:rPr lang="zh-CN" altLang="en-US"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汇报人</a:t>
            </a:r>
            <a:r>
              <a:rPr lang="zh-CN" altLang="en-US"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a:t>
            </a:r>
            <a:r>
              <a:rPr lang="en-US" altLang="zh-CN"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xxx</a:t>
            </a:r>
            <a:endParaRPr lang="en-US" altLang="zh-CN"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12000">
        <p:fade/>
      </p:transition>
    </mc:Choice>
    <mc:Fallback>
      <p:transition spd="med" advClick="0" advTm="12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8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087"/>
                                            </p:tgtEl>
                                            <p:attrNameLst>
                                              <p:attrName>style.visibility</p:attrName>
                                            </p:attrNameLst>
                                          </p:cBhvr>
                                          <p:to>
                                            <p:strVal val="visible"/>
                                          </p:to>
                                        </p:set>
                                        <p:anim calcmode="lin" valueType="num">
                                          <p:cBhvr additive="base">
                                            <p:cTn id="11" dur="5000" fill="hold"/>
                                            <p:tgtEl>
                                              <p:spTgt spid="3087"/>
                                            </p:tgtEl>
                                            <p:attrNameLst>
                                              <p:attrName>ppt_x</p:attrName>
                                            </p:attrNameLst>
                                          </p:cBhvr>
                                          <p:tavLst>
                                            <p:tav tm="0">
                                              <p:val>
                                                <p:strVal val="1+#ppt_w/2"/>
                                              </p:val>
                                            </p:tav>
                                            <p:tav tm="100000">
                                              <p:val>
                                                <p:strVal val="#ppt_x"/>
                                              </p:val>
                                            </p:tav>
                                          </p:tavLst>
                                        </p:anim>
                                        <p:anim calcmode="lin" valueType="num">
                                          <p:cBhvr additive="base">
                                            <p:cTn id="12" dur="50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208"/>
                                            </p:tgtEl>
                                            <p:attrNameLst>
                                              <p:attrName>style.visibility</p:attrName>
                                            </p:attrNameLst>
                                          </p:cBhvr>
                                          <p:to>
                                            <p:strVal val="visible"/>
                                          </p:to>
                                        </p:set>
                                        <p:animEffect transition="in" filter="fade">
                                          <p:cBhvr>
                                            <p:cTn id="17" dur="1000"/>
                                            <p:tgtEl>
                                              <p:spTgt spid="3208"/>
                                            </p:tgtEl>
                                          </p:cBhvr>
                                        </p:animEffect>
                                        <p:anim calcmode="lin" valueType="num">
                                          <p:cBhvr>
                                            <p:cTn id="18" dur="1000" fill="hold"/>
                                            <p:tgtEl>
                                              <p:spTgt spid="3208"/>
                                            </p:tgtEl>
                                            <p:attrNameLst>
                                              <p:attrName>ppt_x</p:attrName>
                                            </p:attrNameLst>
                                          </p:cBhvr>
                                          <p:tavLst>
                                            <p:tav tm="0">
                                              <p:val>
                                                <p:strVal val="#ppt_x"/>
                                              </p:val>
                                            </p:tav>
                                            <p:tav tm="100000">
                                              <p:val>
                                                <p:strVal val="#ppt_x"/>
                                              </p:val>
                                            </p:tav>
                                          </p:tavLst>
                                        </p:anim>
                                        <p:anim calcmode="lin" valueType="num">
                                          <p:cBhvr>
                                            <p:cTn id="19" dur="1000" fill="hold"/>
                                            <p:tgtEl>
                                              <p:spTgt spid="320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11"/>
                                            </p:tgtEl>
                                            <p:attrNameLst>
                                              <p:attrName>style.visibility</p:attrName>
                                            </p:attrNameLst>
                                          </p:cBhvr>
                                          <p:to>
                                            <p:strVal val="visible"/>
                                          </p:to>
                                        </p:set>
                                        <p:animEffect transition="in" filter="fade">
                                          <p:cBhvr>
                                            <p:cTn id="24" dur="1000"/>
                                            <p:tgtEl>
                                              <p:spTgt spid="3211"/>
                                            </p:tgtEl>
                                          </p:cBhvr>
                                        </p:animEffect>
                                        <p:anim calcmode="lin" valueType="num">
                                          <p:cBhvr>
                                            <p:cTn id="25" dur="1000" fill="hold"/>
                                            <p:tgtEl>
                                              <p:spTgt spid="3211"/>
                                            </p:tgtEl>
                                            <p:attrNameLst>
                                              <p:attrName>ppt_x</p:attrName>
                                            </p:attrNameLst>
                                          </p:cBhvr>
                                          <p:tavLst>
                                            <p:tav tm="0">
                                              <p:val>
                                                <p:strVal val="#ppt_x"/>
                                              </p:val>
                                            </p:tav>
                                            <p:tav tm="100000">
                                              <p:val>
                                                <p:strVal val="#ppt_x"/>
                                              </p:val>
                                            </p:tav>
                                          </p:tavLst>
                                        </p:anim>
                                        <p:anim calcmode="lin" valueType="num">
                                          <p:cBhvr>
                                            <p:cTn id="26" dur="1000" fill="hold"/>
                                            <p:tgtEl>
                                              <p:spTgt spid="32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10"/>
                                            </p:tgtEl>
                                            <p:attrNameLst>
                                              <p:attrName>style.visibility</p:attrName>
                                            </p:attrNameLst>
                                          </p:cBhvr>
                                          <p:to>
                                            <p:strVal val="visible"/>
                                          </p:to>
                                        </p:set>
                                        <p:animEffect transition="in" filter="fade">
                                          <p:cBhvr>
                                            <p:cTn id="29" dur="1000"/>
                                            <p:tgtEl>
                                              <p:spTgt spid="3210"/>
                                            </p:tgtEl>
                                          </p:cBhvr>
                                        </p:animEffect>
                                        <p:anim calcmode="lin" valueType="num">
                                          <p:cBhvr>
                                            <p:cTn id="30" dur="1000" fill="hold"/>
                                            <p:tgtEl>
                                              <p:spTgt spid="3210"/>
                                            </p:tgtEl>
                                            <p:attrNameLst>
                                              <p:attrName>ppt_x</p:attrName>
                                            </p:attrNameLst>
                                          </p:cBhvr>
                                          <p:tavLst>
                                            <p:tav tm="0">
                                              <p:val>
                                                <p:strVal val="#ppt_x"/>
                                              </p:val>
                                            </p:tav>
                                            <p:tav tm="100000">
                                              <p:val>
                                                <p:strVal val="#ppt_x"/>
                                              </p:val>
                                            </p:tav>
                                          </p:tavLst>
                                        </p:anim>
                                        <p:anim calcmode="lin" valueType="num">
                                          <p:cBhvr>
                                            <p:cTn id="31" dur="1000" fill="hold"/>
                                            <p:tgtEl>
                                              <p:spTgt spid="32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209"/>
                                            </p:tgtEl>
                                            <p:attrNameLst>
                                              <p:attrName>style.visibility</p:attrName>
                                            </p:attrNameLst>
                                          </p:cBhvr>
                                          <p:to>
                                            <p:strVal val="visible"/>
                                          </p:to>
                                        </p:set>
                                        <p:animEffect transition="in" filter="fade">
                                          <p:cBhvr>
                                            <p:cTn id="34" dur="1000"/>
                                            <p:tgtEl>
                                              <p:spTgt spid="3209"/>
                                            </p:tgtEl>
                                          </p:cBhvr>
                                        </p:animEffect>
                                        <p:anim calcmode="lin" valueType="num">
                                          <p:cBhvr>
                                            <p:cTn id="35" dur="1000" fill="hold"/>
                                            <p:tgtEl>
                                              <p:spTgt spid="3209"/>
                                            </p:tgtEl>
                                            <p:attrNameLst>
                                              <p:attrName>ppt_x</p:attrName>
                                            </p:attrNameLst>
                                          </p:cBhvr>
                                          <p:tavLst>
                                            <p:tav tm="0">
                                              <p:val>
                                                <p:strVal val="#ppt_x"/>
                                              </p:val>
                                            </p:tav>
                                            <p:tav tm="100000">
                                              <p:val>
                                                <p:strVal val="#ppt_x"/>
                                              </p:val>
                                            </p:tav>
                                          </p:tavLst>
                                        </p:anim>
                                        <p:anim calcmode="lin" valueType="num">
                                          <p:cBhvr>
                                            <p:cTn id="36" dur="1000" fill="hold"/>
                                            <p:tgtEl>
                                              <p:spTgt spid="320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14:presetBounceEnd="80000">
                                      <p:stCondLst>
                                        <p:cond delay="0"/>
                                      </p:stCondLst>
                                      <p:childTnLst>
                                        <p:set>
                                          <p:cBhvr>
                                            <p:cTn id="40" dur="1" fill="hold">
                                              <p:stCondLst>
                                                <p:cond delay="0"/>
                                              </p:stCondLst>
                                            </p:cTn>
                                            <p:tgtEl>
                                              <p:spTgt spid="3093"/>
                                            </p:tgtEl>
                                            <p:attrNameLst>
                                              <p:attrName>style.visibility</p:attrName>
                                            </p:attrNameLst>
                                          </p:cBhvr>
                                          <p:to>
                                            <p:strVal val="visible"/>
                                          </p:to>
                                        </p:set>
                                        <p:anim calcmode="lin" valueType="num" p14:bounceEnd="80000">
                                          <p:cBhvr additive="base">
                                            <p:cTn id="41" dur="500" fill="hold"/>
                                            <p:tgtEl>
                                              <p:spTgt spid="3093"/>
                                            </p:tgtEl>
                                            <p:attrNameLst>
                                              <p:attrName>ppt_x</p:attrName>
                                            </p:attrNameLst>
                                          </p:cBhvr>
                                          <p:tavLst>
                                            <p:tav tm="0">
                                              <p:val>
                                                <p:strVal val="#ppt_x"/>
                                              </p:val>
                                            </p:tav>
                                            <p:tav tm="100000">
                                              <p:val>
                                                <p:strVal val="#ppt_x"/>
                                              </p:val>
                                            </p:tav>
                                          </p:tavLst>
                                        </p:anim>
                                        <p:anim calcmode="lin" valueType="num" p14:bounceEnd="80000">
                                          <p:cBhvr additive="base">
                                            <p:cTn id="42" dur="5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14:presetBounceEnd="80000">
                                      <p:stCondLst>
                                        <p:cond delay="0"/>
                                      </p:stCondLst>
                                      <p:childTnLst>
                                        <p:set>
                                          <p:cBhvr>
                                            <p:cTn id="46" dur="1" fill="hold">
                                              <p:stCondLst>
                                                <p:cond delay="0"/>
                                              </p:stCondLst>
                                            </p:cTn>
                                            <p:tgtEl>
                                              <p:spTgt spid="3094"/>
                                            </p:tgtEl>
                                            <p:attrNameLst>
                                              <p:attrName>style.visibility</p:attrName>
                                            </p:attrNameLst>
                                          </p:cBhvr>
                                          <p:to>
                                            <p:strVal val="visible"/>
                                          </p:to>
                                        </p:set>
                                        <p:anim calcmode="lin" valueType="num" p14:bounceEnd="80000">
                                          <p:cBhvr additive="base">
                                            <p:cTn id="47" dur="500" fill="hold"/>
                                            <p:tgtEl>
                                              <p:spTgt spid="3094"/>
                                            </p:tgtEl>
                                            <p:attrNameLst>
                                              <p:attrName>ppt_x</p:attrName>
                                            </p:attrNameLst>
                                          </p:cBhvr>
                                          <p:tavLst>
                                            <p:tav tm="0">
                                              <p:val>
                                                <p:strVal val="#ppt_x"/>
                                              </p:val>
                                            </p:tav>
                                            <p:tav tm="100000">
                                              <p:val>
                                                <p:strVal val="#ppt_x"/>
                                              </p:val>
                                            </p:tav>
                                          </p:tavLst>
                                        </p:anim>
                                        <p:anim calcmode="lin" valueType="num" p14:bounceEnd="80000">
                                          <p:cBhvr additive="base">
                                            <p:cTn id="48" dur="500" fill="hold"/>
                                            <p:tgtEl>
                                              <p:spTgt spid="309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14:presetBounceEnd="80000">
                                      <p:stCondLst>
                                        <p:cond delay="0"/>
                                      </p:stCondLst>
                                      <p:childTnLst>
                                        <p:set>
                                          <p:cBhvr>
                                            <p:cTn id="52" dur="1" fill="hold">
                                              <p:stCondLst>
                                                <p:cond delay="0"/>
                                              </p:stCondLst>
                                            </p:cTn>
                                            <p:tgtEl>
                                              <p:spTgt spid="3095"/>
                                            </p:tgtEl>
                                            <p:attrNameLst>
                                              <p:attrName>style.visibility</p:attrName>
                                            </p:attrNameLst>
                                          </p:cBhvr>
                                          <p:to>
                                            <p:strVal val="visible"/>
                                          </p:to>
                                        </p:set>
                                        <p:anim calcmode="lin" valueType="num" p14:bounceEnd="80000">
                                          <p:cBhvr additive="base">
                                            <p:cTn id="53" dur="500" fill="hold"/>
                                            <p:tgtEl>
                                              <p:spTgt spid="3095"/>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309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14:presetBounceEnd="80000">
                                      <p:stCondLst>
                                        <p:cond delay="0"/>
                                      </p:stCondLst>
                                      <p:childTnLst>
                                        <p:set>
                                          <p:cBhvr>
                                            <p:cTn id="58" dur="1" fill="hold">
                                              <p:stCondLst>
                                                <p:cond delay="0"/>
                                              </p:stCondLst>
                                            </p:cTn>
                                            <p:tgtEl>
                                              <p:spTgt spid="3096"/>
                                            </p:tgtEl>
                                            <p:attrNameLst>
                                              <p:attrName>style.visibility</p:attrName>
                                            </p:attrNameLst>
                                          </p:cBhvr>
                                          <p:to>
                                            <p:strVal val="visible"/>
                                          </p:to>
                                        </p:set>
                                        <p:anim calcmode="lin" valueType="num" p14:bounceEnd="80000">
                                          <p:cBhvr additive="base">
                                            <p:cTn id="59" dur="500" fill="hold"/>
                                            <p:tgtEl>
                                              <p:spTgt spid="3096"/>
                                            </p:tgtEl>
                                            <p:attrNameLst>
                                              <p:attrName>ppt_x</p:attrName>
                                            </p:attrNameLst>
                                          </p:cBhvr>
                                          <p:tavLst>
                                            <p:tav tm="0">
                                              <p:val>
                                                <p:strVal val="#ppt_x"/>
                                              </p:val>
                                            </p:tav>
                                            <p:tav tm="100000">
                                              <p:val>
                                                <p:strVal val="#ppt_x"/>
                                              </p:val>
                                            </p:tav>
                                          </p:tavLst>
                                        </p:anim>
                                        <p:anim calcmode="lin" valueType="num" p14:bounceEnd="80000">
                                          <p:cBhvr additive="base">
                                            <p:cTn id="60" dur="500" fill="hold"/>
                                            <p:tgtEl>
                                              <p:spTgt spid="309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14:presetBounceEnd="80000">
                                      <p:stCondLst>
                                        <p:cond delay="0"/>
                                      </p:stCondLst>
                                      <p:childTnLst>
                                        <p:set>
                                          <p:cBhvr>
                                            <p:cTn id="64" dur="1" fill="hold">
                                              <p:stCondLst>
                                                <p:cond delay="0"/>
                                              </p:stCondLst>
                                            </p:cTn>
                                            <p:tgtEl>
                                              <p:spTgt spid="3098"/>
                                            </p:tgtEl>
                                            <p:attrNameLst>
                                              <p:attrName>style.visibility</p:attrName>
                                            </p:attrNameLst>
                                          </p:cBhvr>
                                          <p:to>
                                            <p:strVal val="visible"/>
                                          </p:to>
                                        </p:set>
                                        <p:anim calcmode="lin" valueType="num" p14:bounceEnd="80000">
                                          <p:cBhvr additive="base">
                                            <p:cTn id="65" dur="500" fill="hold"/>
                                            <p:tgtEl>
                                              <p:spTgt spid="3098"/>
                                            </p:tgtEl>
                                            <p:attrNameLst>
                                              <p:attrName>ppt_x</p:attrName>
                                            </p:attrNameLst>
                                          </p:cBhvr>
                                          <p:tavLst>
                                            <p:tav tm="0">
                                              <p:val>
                                                <p:strVal val="#ppt_x"/>
                                              </p:val>
                                            </p:tav>
                                            <p:tav tm="100000">
                                              <p:val>
                                                <p:strVal val="#ppt_x"/>
                                              </p:val>
                                            </p:tav>
                                          </p:tavLst>
                                        </p:anim>
                                        <p:anim calcmode="lin" valueType="num" p14:bounceEnd="80000">
                                          <p:cBhvr additive="base">
                                            <p:cTn id="66" dur="500" fill="hold"/>
                                            <p:tgtEl>
                                              <p:spTgt spid="3098"/>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42" presetClass="entr" presetSubtype="0"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097"/>
                                            </p:tgtEl>
                                            <p:attrNameLst>
                                              <p:attrName>style.visibility</p:attrName>
                                            </p:attrNameLst>
                                          </p:cBhvr>
                                          <p:to>
                                            <p:strVal val="visible"/>
                                          </p:to>
                                        </p:set>
                                        <p:anim calcmode="lin" valueType="num">
                                          <p:cBhvr>
                                            <p:cTn id="77" dur="500" fill="hold"/>
                                            <p:tgtEl>
                                              <p:spTgt spid="3097"/>
                                            </p:tgtEl>
                                            <p:attrNameLst>
                                              <p:attrName>ppt_w</p:attrName>
                                            </p:attrNameLst>
                                          </p:cBhvr>
                                          <p:tavLst>
                                            <p:tav tm="0">
                                              <p:val>
                                                <p:fltVal val="0"/>
                                              </p:val>
                                            </p:tav>
                                            <p:tav tm="100000">
                                              <p:val>
                                                <p:strVal val="#ppt_w"/>
                                              </p:val>
                                            </p:tav>
                                          </p:tavLst>
                                        </p:anim>
                                        <p:anim calcmode="lin" valueType="num">
                                          <p:cBhvr>
                                            <p:cTn id="78" dur="500" fill="hold"/>
                                            <p:tgtEl>
                                              <p:spTgt spid="3097"/>
                                            </p:tgtEl>
                                            <p:attrNameLst>
                                              <p:attrName>ppt_h</p:attrName>
                                            </p:attrNameLst>
                                          </p:cBhvr>
                                          <p:tavLst>
                                            <p:tav tm="0">
                                              <p:val>
                                                <p:fltVal val="0"/>
                                              </p:val>
                                            </p:tav>
                                            <p:tav tm="100000">
                                              <p:val>
                                                <p:strVal val="#ppt_h"/>
                                              </p:val>
                                            </p:tav>
                                          </p:tavLst>
                                        </p:anim>
                                        <p:animEffect transition="in" filter="fade">
                                          <p:cBhvr>
                                            <p:cTn id="79" dur="500"/>
                                            <p:tgtEl>
                                              <p:spTgt spid="3097"/>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mph" presetSubtype="0" fill="hold" nodeType="clickEffect">
                                      <p:stCondLst>
                                        <p:cond delay="0"/>
                                      </p:stCondLst>
                                      <p:childTnLst>
                                        <p:animRot by="21600000">
                                          <p:cBhvr>
                                            <p:cTn id="83" dur="2000" fill="hold"/>
                                            <p:tgtEl>
                                              <p:spTgt spid="3097"/>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101"/>
                                            </p:tgtEl>
                                            <p:attrNameLst>
                                              <p:attrName>style.visibility</p:attrName>
                                            </p:attrNameLst>
                                          </p:cBhvr>
                                          <p:to>
                                            <p:strVal val="visible"/>
                                          </p:to>
                                        </p:set>
                                        <p:animEffect transition="in" filter="fade">
                                          <p:cBhvr>
                                            <p:cTn id="88" dur="1000"/>
                                            <p:tgtEl>
                                              <p:spTgt spid="3101"/>
                                            </p:tgtEl>
                                          </p:cBhvr>
                                        </p:animEffect>
                                        <p:anim calcmode="lin" valueType="num">
                                          <p:cBhvr>
                                            <p:cTn id="89" dur="1000" fill="hold"/>
                                            <p:tgtEl>
                                              <p:spTgt spid="3101"/>
                                            </p:tgtEl>
                                            <p:attrNameLst>
                                              <p:attrName>ppt_x</p:attrName>
                                            </p:attrNameLst>
                                          </p:cBhvr>
                                          <p:tavLst>
                                            <p:tav tm="0">
                                              <p:val>
                                                <p:strVal val="#ppt_x"/>
                                              </p:val>
                                            </p:tav>
                                            <p:tav tm="100000">
                                              <p:val>
                                                <p:strVal val="#ppt_x"/>
                                              </p:val>
                                            </p:tav>
                                          </p:tavLst>
                                        </p:anim>
                                        <p:anim calcmode="lin" valueType="num">
                                          <p:cBhvr>
                                            <p:cTn id="90" dur="1000" fill="hold"/>
                                            <p:tgtEl>
                                              <p:spTgt spid="310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02"/>
                                            </p:tgtEl>
                                            <p:attrNameLst>
                                              <p:attrName>style.visibility</p:attrName>
                                            </p:attrNameLst>
                                          </p:cBhvr>
                                          <p:to>
                                            <p:strVal val="visible"/>
                                          </p:to>
                                        </p:set>
                                        <p:animEffect transition="in" filter="fade">
                                          <p:cBhvr>
                                            <p:cTn id="95" dur="500"/>
                                            <p:tgtEl>
                                              <p:spTgt spid="3102"/>
                                            </p:tgtEl>
                                          </p:cBhvr>
                                        </p:animEffect>
                                      </p:childTnLst>
                                    </p:cTn>
                                  </p:par>
                                  <p:par>
                                    <p:cTn id="96"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8 C 0.2625 0.31419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7 0.16823 0.36327 0.16528 0.37037 C 0.1651 0.3716 0.16337 0.38611 0.15972 0.38271 C 0.15694 0.37963 0.15608 0.37284 0.15417 0.3679 C 0.15243 0.35061 0.15104 0.33302 0.14861 0.31605 C 0.14774 0.30926 0.1467 0.30277 0.14583 0.29629 C 0.14531 0.29043 0.14497 0.28457 0.14444 0.27901 C 0.1434 0.26697 0.14358 0.26852 0.14167 0.25926 C 0.13993 0.27438 0.14045 0.27191 0.1375 0.28889 C 0.13663 0.29382 0.13594 0.29876 0.13472 0.3037 C 0.13403 0.3071 0.13281 0.31018 0.13194 0.31358 C 0.13142 0.31574 0.13108 0.31821 0.13056 0.32098 C 0.13004 0.32407 0.13004 0.32747 0.12917 0.33086 C 0.12535 0.34629 0.12604 0.3395 0.12083 0.35061 C 0.1151 0.36296 0.12153 0.3537 0.11389 0.36296 C 0.09688 0.3324 0.11597 0.37129 0.10139 0.29382 C 0.09653 0.26697 0.09497 0.26173 0.09167 0.23457 C 0.08958 0.21728 0.08733 0.2 0.08611 0.18271 C 0.08438 0.15771 0.08542 0.16944 0.08333 0.14815 C 0.07465 0.18395 0.08281 0.14598 0.07778 0.18518 C 0.07639 0.1966 0.07344 0.20771 0.07222 0.21975 C 0.07188 0.22469 0.0717 0.22963 0.07083 0.23457 C 0.07031 0.23734 0.06892 0.23919 0.06806 0.24197 C 0.06719 0.24537 0.0658 0.25586 0.06528 0.25926 C 0.0625 0.25339 0.05885 0.24845 0.05694 0.24197 C 0.05504 0.23518 0.05504 0.22716 0.05417 0.21975 C 0.05122 0.19382 0.05191 0.2 0.05 0.17777 C 0.04913 0.18086 0.04792 0.18395 0.04722 0.18765 C 0.04653 0.19228 0.04635 0.19753 0.04583 0.20247 C 0.04497 0.21018 0.04444 0.21265 0.04306 0.21975 C 0.04132 0.21543 0.03889 0.21203 0.0375 0.2074 C 0.0309 0.18487 0.02899 0.16018 0.02639 0.1358 C 0.02465 0.11852 0.02361 0.10061 0.02083 0.08395 C 0.01754 0.06327 0.01892 0.07222 0.01667 0.05679 C 0.01632 0.06173 0.01597 0.06666 0.01528 0.0716 C 0.01493 0.07407 0.01406 0.07623 0.01389 0.07901 C 0.01319 0.08858 0.01302 0.09876 0.0125 0.10864 C 0.00573 0.09228 0.00938 0.10432 0.00694 0.07901 C 0.00625 0.07068 0.00521 0.06234 0.00417 0.05432 C 0.00243 0.04012 0.00052 0.03611 -2.77778E-7 0.02222 C -0.00017 0.01481 -2.77778E-7 0.0074 -2.77778E-7 2.83951E-6 " pathEditMode="relative" rAng="0" ptsTypes="AAAAAAAAAAAAAAAAAAAAAAAAAAAAAAAAAAAAAAAAAAAAAAAAAAAAAAAAAAAAAAAA">
                                          <p:cBhvr>
                                            <p:cTn id="97" dur="2000" fill="hold"/>
                                            <p:tgtEl>
                                              <p:spTgt spid="3102"/>
                                            </p:tgtEl>
                                            <p:attrNameLst>
                                              <p:attrName>ppt_x</p:attrName>
                                              <p:attrName>ppt_y</p:attrName>
                                            </p:attrNameLst>
                                          </p:cBhvr>
                                          <p:rCtr x="-17031" y="-28642"/>
                                        </p:animMotion>
                                      </p:childTnLst>
                                    </p:cTn>
                                  </p:par>
                                  <p:par>
                                    <p:cTn id="98" presetID="2" presetClass="entr" presetSubtype="4" fill="hold" nodeType="withEffect">
                                      <p:stCondLst>
                                        <p:cond delay="0"/>
                                      </p:stCondLst>
                                      <p:childTnLst>
                                        <p:set>
                                          <p:cBhvr>
                                            <p:cTn id="99" dur="1" fill="hold">
                                              <p:stCondLst>
                                                <p:cond delay="0"/>
                                              </p:stCondLst>
                                            </p:cTn>
                                            <p:tgtEl>
                                              <p:spTgt spid="3103"/>
                                            </p:tgtEl>
                                            <p:attrNameLst>
                                              <p:attrName>style.visibility</p:attrName>
                                            </p:attrNameLst>
                                          </p:cBhvr>
                                          <p:to>
                                            <p:strVal val="visible"/>
                                          </p:to>
                                        </p:set>
                                        <p:anim calcmode="lin" valueType="num">
                                          <p:cBhvr additive="base">
                                            <p:cTn id="100" dur="5000" fill="hold"/>
                                            <p:tgtEl>
                                              <p:spTgt spid="3103"/>
                                            </p:tgtEl>
                                            <p:attrNameLst>
                                              <p:attrName>ppt_x</p:attrName>
                                            </p:attrNameLst>
                                          </p:cBhvr>
                                          <p:tavLst>
                                            <p:tav tm="0">
                                              <p:val>
                                                <p:strVal val="#ppt_x"/>
                                              </p:val>
                                            </p:tav>
                                            <p:tav tm="100000">
                                              <p:val>
                                                <p:strVal val="#ppt_x"/>
                                              </p:val>
                                            </p:tav>
                                          </p:tavLst>
                                        </p:anim>
                                        <p:anim calcmode="lin" valueType="num">
                                          <p:cBhvr additive="base">
                                            <p:cTn id="101" dur="5000" fill="hold"/>
                                            <p:tgtEl>
                                              <p:spTgt spid="3103"/>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3104"/>
                                            </p:tgtEl>
                                            <p:attrNameLst>
                                              <p:attrName>style.visibility</p:attrName>
                                            </p:attrNameLst>
                                          </p:cBhvr>
                                          <p:to>
                                            <p:strVal val="visible"/>
                                          </p:to>
                                        </p:set>
                                        <p:anim calcmode="lin" valueType="num">
                                          <p:cBhvr additive="base">
                                            <p:cTn id="104" dur="5000" fill="hold"/>
                                            <p:tgtEl>
                                              <p:spTgt spid="3104"/>
                                            </p:tgtEl>
                                            <p:attrNameLst>
                                              <p:attrName>ppt_x</p:attrName>
                                            </p:attrNameLst>
                                          </p:cBhvr>
                                          <p:tavLst>
                                            <p:tav tm="0">
                                              <p:val>
                                                <p:strVal val="#ppt_x"/>
                                              </p:val>
                                            </p:tav>
                                            <p:tav tm="100000">
                                              <p:val>
                                                <p:strVal val="#ppt_x"/>
                                              </p:val>
                                            </p:tav>
                                          </p:tavLst>
                                        </p:anim>
                                        <p:anim calcmode="lin" valueType="num">
                                          <p:cBhvr additive="base">
                                            <p:cTn id="105" dur="5000" fill="hold"/>
                                            <p:tgtEl>
                                              <p:spTgt spid="3104"/>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105"/>
                                            </p:tgtEl>
                                            <p:attrNameLst>
                                              <p:attrName>style.visibility</p:attrName>
                                            </p:attrNameLst>
                                          </p:cBhvr>
                                          <p:to>
                                            <p:strVal val="visible"/>
                                          </p:to>
                                        </p:set>
                                        <p:anim calcmode="lin" valueType="num">
                                          <p:cBhvr additive="base">
                                            <p:cTn id="108" dur="5000" fill="hold"/>
                                            <p:tgtEl>
                                              <p:spTgt spid="3105"/>
                                            </p:tgtEl>
                                            <p:attrNameLst>
                                              <p:attrName>ppt_x</p:attrName>
                                            </p:attrNameLst>
                                          </p:cBhvr>
                                          <p:tavLst>
                                            <p:tav tm="0">
                                              <p:val>
                                                <p:strVal val="#ppt_x"/>
                                              </p:val>
                                            </p:tav>
                                            <p:tav tm="100000">
                                              <p:val>
                                                <p:strVal val="#ppt_x"/>
                                              </p:val>
                                            </p:tav>
                                          </p:tavLst>
                                        </p:anim>
                                        <p:anim calcmode="lin" valueType="num">
                                          <p:cBhvr additive="base">
                                            <p:cTn id="109" dur="5000" fill="hold"/>
                                            <p:tgtEl>
                                              <p:spTgt spid="3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10" repeatCount="indefinite" fill="hold" display="0">
                      <p:stCondLst>
                        <p:cond delay="indefinite"/>
                      </p:stCondLst>
                    </p:cTn>
                    <p:tgtEl>
                      <p:spTgt spid="3086"/>
                    </p:tgtEl>
                  </p:cMediaNode>
                </p:audio>
              </p:childTnLst>
            </p:cTn>
          </p:par>
        </p:tnLst>
        <p:bldLst>
          <p:bldP spid="3093" grpId="0"/>
          <p:bldP spid="3094" grpId="0"/>
          <p:bldP spid="3095" grpId="0"/>
          <p:bldP spid="3096" grpId="0"/>
          <p:bldP spid="3098" grpId="0"/>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8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087"/>
                                            </p:tgtEl>
                                            <p:attrNameLst>
                                              <p:attrName>style.visibility</p:attrName>
                                            </p:attrNameLst>
                                          </p:cBhvr>
                                          <p:to>
                                            <p:strVal val="visible"/>
                                          </p:to>
                                        </p:set>
                                        <p:anim calcmode="lin" valueType="num">
                                          <p:cBhvr additive="base">
                                            <p:cTn id="11" dur="5000" fill="hold"/>
                                            <p:tgtEl>
                                              <p:spTgt spid="3087"/>
                                            </p:tgtEl>
                                            <p:attrNameLst>
                                              <p:attrName>ppt_x</p:attrName>
                                            </p:attrNameLst>
                                          </p:cBhvr>
                                          <p:tavLst>
                                            <p:tav tm="0">
                                              <p:val>
                                                <p:strVal val="1+#ppt_w/2"/>
                                              </p:val>
                                            </p:tav>
                                            <p:tav tm="100000">
                                              <p:val>
                                                <p:strVal val="#ppt_x"/>
                                              </p:val>
                                            </p:tav>
                                          </p:tavLst>
                                        </p:anim>
                                        <p:anim calcmode="lin" valueType="num">
                                          <p:cBhvr additive="base">
                                            <p:cTn id="12" dur="50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208"/>
                                            </p:tgtEl>
                                            <p:attrNameLst>
                                              <p:attrName>style.visibility</p:attrName>
                                            </p:attrNameLst>
                                          </p:cBhvr>
                                          <p:to>
                                            <p:strVal val="visible"/>
                                          </p:to>
                                        </p:set>
                                        <p:animEffect transition="in" filter="fade">
                                          <p:cBhvr>
                                            <p:cTn id="17" dur="1000"/>
                                            <p:tgtEl>
                                              <p:spTgt spid="3208"/>
                                            </p:tgtEl>
                                          </p:cBhvr>
                                        </p:animEffect>
                                        <p:anim calcmode="lin" valueType="num">
                                          <p:cBhvr>
                                            <p:cTn id="18" dur="1000" fill="hold"/>
                                            <p:tgtEl>
                                              <p:spTgt spid="3208"/>
                                            </p:tgtEl>
                                            <p:attrNameLst>
                                              <p:attrName>ppt_x</p:attrName>
                                            </p:attrNameLst>
                                          </p:cBhvr>
                                          <p:tavLst>
                                            <p:tav tm="0">
                                              <p:val>
                                                <p:strVal val="#ppt_x"/>
                                              </p:val>
                                            </p:tav>
                                            <p:tav tm="100000">
                                              <p:val>
                                                <p:strVal val="#ppt_x"/>
                                              </p:val>
                                            </p:tav>
                                          </p:tavLst>
                                        </p:anim>
                                        <p:anim calcmode="lin" valueType="num">
                                          <p:cBhvr>
                                            <p:cTn id="19" dur="1000" fill="hold"/>
                                            <p:tgtEl>
                                              <p:spTgt spid="320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11"/>
                                            </p:tgtEl>
                                            <p:attrNameLst>
                                              <p:attrName>style.visibility</p:attrName>
                                            </p:attrNameLst>
                                          </p:cBhvr>
                                          <p:to>
                                            <p:strVal val="visible"/>
                                          </p:to>
                                        </p:set>
                                        <p:animEffect transition="in" filter="fade">
                                          <p:cBhvr>
                                            <p:cTn id="24" dur="1000"/>
                                            <p:tgtEl>
                                              <p:spTgt spid="3211"/>
                                            </p:tgtEl>
                                          </p:cBhvr>
                                        </p:animEffect>
                                        <p:anim calcmode="lin" valueType="num">
                                          <p:cBhvr>
                                            <p:cTn id="25" dur="1000" fill="hold"/>
                                            <p:tgtEl>
                                              <p:spTgt spid="3211"/>
                                            </p:tgtEl>
                                            <p:attrNameLst>
                                              <p:attrName>ppt_x</p:attrName>
                                            </p:attrNameLst>
                                          </p:cBhvr>
                                          <p:tavLst>
                                            <p:tav tm="0">
                                              <p:val>
                                                <p:strVal val="#ppt_x"/>
                                              </p:val>
                                            </p:tav>
                                            <p:tav tm="100000">
                                              <p:val>
                                                <p:strVal val="#ppt_x"/>
                                              </p:val>
                                            </p:tav>
                                          </p:tavLst>
                                        </p:anim>
                                        <p:anim calcmode="lin" valueType="num">
                                          <p:cBhvr>
                                            <p:cTn id="26" dur="1000" fill="hold"/>
                                            <p:tgtEl>
                                              <p:spTgt spid="32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10"/>
                                            </p:tgtEl>
                                            <p:attrNameLst>
                                              <p:attrName>style.visibility</p:attrName>
                                            </p:attrNameLst>
                                          </p:cBhvr>
                                          <p:to>
                                            <p:strVal val="visible"/>
                                          </p:to>
                                        </p:set>
                                        <p:animEffect transition="in" filter="fade">
                                          <p:cBhvr>
                                            <p:cTn id="29" dur="1000"/>
                                            <p:tgtEl>
                                              <p:spTgt spid="3210"/>
                                            </p:tgtEl>
                                          </p:cBhvr>
                                        </p:animEffect>
                                        <p:anim calcmode="lin" valueType="num">
                                          <p:cBhvr>
                                            <p:cTn id="30" dur="1000" fill="hold"/>
                                            <p:tgtEl>
                                              <p:spTgt spid="3210"/>
                                            </p:tgtEl>
                                            <p:attrNameLst>
                                              <p:attrName>ppt_x</p:attrName>
                                            </p:attrNameLst>
                                          </p:cBhvr>
                                          <p:tavLst>
                                            <p:tav tm="0">
                                              <p:val>
                                                <p:strVal val="#ppt_x"/>
                                              </p:val>
                                            </p:tav>
                                            <p:tav tm="100000">
                                              <p:val>
                                                <p:strVal val="#ppt_x"/>
                                              </p:val>
                                            </p:tav>
                                          </p:tavLst>
                                        </p:anim>
                                        <p:anim calcmode="lin" valueType="num">
                                          <p:cBhvr>
                                            <p:cTn id="31" dur="1000" fill="hold"/>
                                            <p:tgtEl>
                                              <p:spTgt spid="32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209"/>
                                            </p:tgtEl>
                                            <p:attrNameLst>
                                              <p:attrName>style.visibility</p:attrName>
                                            </p:attrNameLst>
                                          </p:cBhvr>
                                          <p:to>
                                            <p:strVal val="visible"/>
                                          </p:to>
                                        </p:set>
                                        <p:animEffect transition="in" filter="fade">
                                          <p:cBhvr>
                                            <p:cTn id="34" dur="1000"/>
                                            <p:tgtEl>
                                              <p:spTgt spid="3209"/>
                                            </p:tgtEl>
                                          </p:cBhvr>
                                        </p:animEffect>
                                        <p:anim calcmode="lin" valueType="num">
                                          <p:cBhvr>
                                            <p:cTn id="35" dur="1000" fill="hold"/>
                                            <p:tgtEl>
                                              <p:spTgt spid="3209"/>
                                            </p:tgtEl>
                                            <p:attrNameLst>
                                              <p:attrName>ppt_x</p:attrName>
                                            </p:attrNameLst>
                                          </p:cBhvr>
                                          <p:tavLst>
                                            <p:tav tm="0">
                                              <p:val>
                                                <p:strVal val="#ppt_x"/>
                                              </p:val>
                                            </p:tav>
                                            <p:tav tm="100000">
                                              <p:val>
                                                <p:strVal val="#ppt_x"/>
                                              </p:val>
                                            </p:tav>
                                          </p:tavLst>
                                        </p:anim>
                                        <p:anim calcmode="lin" valueType="num">
                                          <p:cBhvr>
                                            <p:cTn id="36" dur="1000" fill="hold"/>
                                            <p:tgtEl>
                                              <p:spTgt spid="320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93"/>
                                            </p:tgtEl>
                                            <p:attrNameLst>
                                              <p:attrName>style.visibility</p:attrName>
                                            </p:attrNameLst>
                                          </p:cBhvr>
                                          <p:to>
                                            <p:strVal val="visible"/>
                                          </p:to>
                                        </p:set>
                                        <p:anim calcmode="lin" valueType="num">
                                          <p:cBhvr additive="base">
                                            <p:cTn id="41" dur="500" fill="hold"/>
                                            <p:tgtEl>
                                              <p:spTgt spid="3093"/>
                                            </p:tgtEl>
                                            <p:attrNameLst>
                                              <p:attrName>ppt_x</p:attrName>
                                            </p:attrNameLst>
                                          </p:cBhvr>
                                          <p:tavLst>
                                            <p:tav tm="0">
                                              <p:val>
                                                <p:strVal val="#ppt_x"/>
                                              </p:val>
                                            </p:tav>
                                            <p:tav tm="100000">
                                              <p:val>
                                                <p:strVal val="#ppt_x"/>
                                              </p:val>
                                            </p:tav>
                                          </p:tavLst>
                                        </p:anim>
                                        <p:anim calcmode="lin" valueType="num">
                                          <p:cBhvr additive="base">
                                            <p:cTn id="42" dur="5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94"/>
                                            </p:tgtEl>
                                            <p:attrNameLst>
                                              <p:attrName>style.visibility</p:attrName>
                                            </p:attrNameLst>
                                          </p:cBhvr>
                                          <p:to>
                                            <p:strVal val="visible"/>
                                          </p:to>
                                        </p:set>
                                        <p:anim calcmode="lin" valueType="num">
                                          <p:cBhvr additive="base">
                                            <p:cTn id="47" dur="500" fill="hold"/>
                                            <p:tgtEl>
                                              <p:spTgt spid="3094"/>
                                            </p:tgtEl>
                                            <p:attrNameLst>
                                              <p:attrName>ppt_x</p:attrName>
                                            </p:attrNameLst>
                                          </p:cBhvr>
                                          <p:tavLst>
                                            <p:tav tm="0">
                                              <p:val>
                                                <p:strVal val="#ppt_x"/>
                                              </p:val>
                                            </p:tav>
                                            <p:tav tm="100000">
                                              <p:val>
                                                <p:strVal val="#ppt_x"/>
                                              </p:val>
                                            </p:tav>
                                          </p:tavLst>
                                        </p:anim>
                                        <p:anim calcmode="lin" valueType="num">
                                          <p:cBhvr additive="base">
                                            <p:cTn id="48" dur="500" fill="hold"/>
                                            <p:tgtEl>
                                              <p:spTgt spid="309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95"/>
                                            </p:tgtEl>
                                            <p:attrNameLst>
                                              <p:attrName>style.visibility</p:attrName>
                                            </p:attrNameLst>
                                          </p:cBhvr>
                                          <p:to>
                                            <p:strVal val="visible"/>
                                          </p:to>
                                        </p:set>
                                        <p:anim calcmode="lin" valueType="num">
                                          <p:cBhvr additive="base">
                                            <p:cTn id="53" dur="500" fill="hold"/>
                                            <p:tgtEl>
                                              <p:spTgt spid="3095"/>
                                            </p:tgtEl>
                                            <p:attrNameLst>
                                              <p:attrName>ppt_x</p:attrName>
                                            </p:attrNameLst>
                                          </p:cBhvr>
                                          <p:tavLst>
                                            <p:tav tm="0">
                                              <p:val>
                                                <p:strVal val="#ppt_x"/>
                                              </p:val>
                                            </p:tav>
                                            <p:tav tm="100000">
                                              <p:val>
                                                <p:strVal val="#ppt_x"/>
                                              </p:val>
                                            </p:tav>
                                          </p:tavLst>
                                        </p:anim>
                                        <p:anim calcmode="lin" valueType="num">
                                          <p:cBhvr additive="base">
                                            <p:cTn id="54" dur="500" fill="hold"/>
                                            <p:tgtEl>
                                              <p:spTgt spid="309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096"/>
                                            </p:tgtEl>
                                            <p:attrNameLst>
                                              <p:attrName>style.visibility</p:attrName>
                                            </p:attrNameLst>
                                          </p:cBhvr>
                                          <p:to>
                                            <p:strVal val="visible"/>
                                          </p:to>
                                        </p:set>
                                        <p:anim calcmode="lin" valueType="num">
                                          <p:cBhvr additive="base">
                                            <p:cTn id="59" dur="500" fill="hold"/>
                                            <p:tgtEl>
                                              <p:spTgt spid="3096"/>
                                            </p:tgtEl>
                                            <p:attrNameLst>
                                              <p:attrName>ppt_x</p:attrName>
                                            </p:attrNameLst>
                                          </p:cBhvr>
                                          <p:tavLst>
                                            <p:tav tm="0">
                                              <p:val>
                                                <p:strVal val="#ppt_x"/>
                                              </p:val>
                                            </p:tav>
                                            <p:tav tm="100000">
                                              <p:val>
                                                <p:strVal val="#ppt_x"/>
                                              </p:val>
                                            </p:tav>
                                          </p:tavLst>
                                        </p:anim>
                                        <p:anim calcmode="lin" valueType="num">
                                          <p:cBhvr additive="base">
                                            <p:cTn id="60" dur="500" fill="hold"/>
                                            <p:tgtEl>
                                              <p:spTgt spid="309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098"/>
                                            </p:tgtEl>
                                            <p:attrNameLst>
                                              <p:attrName>style.visibility</p:attrName>
                                            </p:attrNameLst>
                                          </p:cBhvr>
                                          <p:to>
                                            <p:strVal val="visible"/>
                                          </p:to>
                                        </p:set>
                                        <p:anim calcmode="lin" valueType="num">
                                          <p:cBhvr additive="base">
                                            <p:cTn id="65" dur="500" fill="hold"/>
                                            <p:tgtEl>
                                              <p:spTgt spid="3098"/>
                                            </p:tgtEl>
                                            <p:attrNameLst>
                                              <p:attrName>ppt_x</p:attrName>
                                            </p:attrNameLst>
                                          </p:cBhvr>
                                          <p:tavLst>
                                            <p:tav tm="0">
                                              <p:val>
                                                <p:strVal val="#ppt_x"/>
                                              </p:val>
                                            </p:tav>
                                            <p:tav tm="100000">
                                              <p:val>
                                                <p:strVal val="#ppt_x"/>
                                              </p:val>
                                            </p:tav>
                                          </p:tavLst>
                                        </p:anim>
                                        <p:anim calcmode="lin" valueType="num">
                                          <p:cBhvr additive="base">
                                            <p:cTn id="66" dur="500" fill="hold"/>
                                            <p:tgtEl>
                                              <p:spTgt spid="3098"/>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42" presetClass="entr" presetSubtype="0"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097"/>
                                            </p:tgtEl>
                                            <p:attrNameLst>
                                              <p:attrName>style.visibility</p:attrName>
                                            </p:attrNameLst>
                                          </p:cBhvr>
                                          <p:to>
                                            <p:strVal val="visible"/>
                                          </p:to>
                                        </p:set>
                                        <p:anim calcmode="lin" valueType="num">
                                          <p:cBhvr>
                                            <p:cTn id="77" dur="500" fill="hold"/>
                                            <p:tgtEl>
                                              <p:spTgt spid="3097"/>
                                            </p:tgtEl>
                                            <p:attrNameLst>
                                              <p:attrName>ppt_w</p:attrName>
                                            </p:attrNameLst>
                                          </p:cBhvr>
                                          <p:tavLst>
                                            <p:tav tm="0">
                                              <p:val>
                                                <p:fltVal val="0"/>
                                              </p:val>
                                            </p:tav>
                                            <p:tav tm="100000">
                                              <p:val>
                                                <p:strVal val="#ppt_w"/>
                                              </p:val>
                                            </p:tav>
                                          </p:tavLst>
                                        </p:anim>
                                        <p:anim calcmode="lin" valueType="num">
                                          <p:cBhvr>
                                            <p:cTn id="78" dur="500" fill="hold"/>
                                            <p:tgtEl>
                                              <p:spTgt spid="3097"/>
                                            </p:tgtEl>
                                            <p:attrNameLst>
                                              <p:attrName>ppt_h</p:attrName>
                                            </p:attrNameLst>
                                          </p:cBhvr>
                                          <p:tavLst>
                                            <p:tav tm="0">
                                              <p:val>
                                                <p:fltVal val="0"/>
                                              </p:val>
                                            </p:tav>
                                            <p:tav tm="100000">
                                              <p:val>
                                                <p:strVal val="#ppt_h"/>
                                              </p:val>
                                            </p:tav>
                                          </p:tavLst>
                                        </p:anim>
                                        <p:animEffect transition="in" filter="fade">
                                          <p:cBhvr>
                                            <p:cTn id="79" dur="500"/>
                                            <p:tgtEl>
                                              <p:spTgt spid="3097"/>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mph" presetSubtype="0" fill="hold" nodeType="clickEffect">
                                      <p:stCondLst>
                                        <p:cond delay="0"/>
                                      </p:stCondLst>
                                      <p:childTnLst>
                                        <p:animRot by="21600000">
                                          <p:cBhvr>
                                            <p:cTn id="83" dur="2000" fill="hold"/>
                                            <p:tgtEl>
                                              <p:spTgt spid="3097"/>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101"/>
                                            </p:tgtEl>
                                            <p:attrNameLst>
                                              <p:attrName>style.visibility</p:attrName>
                                            </p:attrNameLst>
                                          </p:cBhvr>
                                          <p:to>
                                            <p:strVal val="visible"/>
                                          </p:to>
                                        </p:set>
                                        <p:animEffect transition="in" filter="fade">
                                          <p:cBhvr>
                                            <p:cTn id="88" dur="1000"/>
                                            <p:tgtEl>
                                              <p:spTgt spid="3101"/>
                                            </p:tgtEl>
                                          </p:cBhvr>
                                        </p:animEffect>
                                        <p:anim calcmode="lin" valueType="num">
                                          <p:cBhvr>
                                            <p:cTn id="89" dur="1000" fill="hold"/>
                                            <p:tgtEl>
                                              <p:spTgt spid="3101"/>
                                            </p:tgtEl>
                                            <p:attrNameLst>
                                              <p:attrName>ppt_x</p:attrName>
                                            </p:attrNameLst>
                                          </p:cBhvr>
                                          <p:tavLst>
                                            <p:tav tm="0">
                                              <p:val>
                                                <p:strVal val="#ppt_x"/>
                                              </p:val>
                                            </p:tav>
                                            <p:tav tm="100000">
                                              <p:val>
                                                <p:strVal val="#ppt_x"/>
                                              </p:val>
                                            </p:tav>
                                          </p:tavLst>
                                        </p:anim>
                                        <p:anim calcmode="lin" valueType="num">
                                          <p:cBhvr>
                                            <p:cTn id="90" dur="1000" fill="hold"/>
                                            <p:tgtEl>
                                              <p:spTgt spid="310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02"/>
                                            </p:tgtEl>
                                            <p:attrNameLst>
                                              <p:attrName>style.visibility</p:attrName>
                                            </p:attrNameLst>
                                          </p:cBhvr>
                                          <p:to>
                                            <p:strVal val="visible"/>
                                          </p:to>
                                        </p:set>
                                        <p:animEffect transition="in" filter="fade">
                                          <p:cBhvr>
                                            <p:cTn id="95" dur="500"/>
                                            <p:tgtEl>
                                              <p:spTgt spid="3102"/>
                                            </p:tgtEl>
                                          </p:cBhvr>
                                        </p:animEffect>
                                      </p:childTnLst>
                                    </p:cTn>
                                  </p:par>
                                  <p:par>
                                    <p:cTn id="96"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8 C 0.2625 0.31419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7 0.16823 0.36327 0.16528 0.37037 C 0.1651 0.3716 0.16337 0.38611 0.15972 0.38271 C 0.15694 0.37963 0.15608 0.37284 0.15417 0.3679 C 0.15243 0.35061 0.15104 0.33302 0.14861 0.31605 C 0.14774 0.30926 0.1467 0.30277 0.14583 0.29629 C 0.14531 0.29043 0.14497 0.28457 0.14444 0.27901 C 0.1434 0.26697 0.14358 0.26852 0.14167 0.25926 C 0.13993 0.27438 0.14045 0.27191 0.1375 0.28889 C 0.13663 0.29382 0.13594 0.29876 0.13472 0.3037 C 0.13403 0.3071 0.13281 0.31018 0.13194 0.31358 C 0.13142 0.31574 0.13108 0.31821 0.13056 0.32098 C 0.13004 0.32407 0.13004 0.32747 0.12917 0.33086 C 0.12535 0.34629 0.12604 0.3395 0.12083 0.35061 C 0.1151 0.36296 0.12153 0.3537 0.11389 0.36296 C 0.09688 0.3324 0.11597 0.37129 0.10139 0.29382 C 0.09653 0.26697 0.09497 0.26173 0.09167 0.23457 C 0.08958 0.21728 0.08733 0.2 0.08611 0.18271 C 0.08438 0.15771 0.08542 0.16944 0.08333 0.14815 C 0.07465 0.18395 0.08281 0.14598 0.07778 0.18518 C 0.07639 0.1966 0.07344 0.20771 0.07222 0.21975 C 0.07188 0.22469 0.0717 0.22963 0.07083 0.23457 C 0.07031 0.23734 0.06892 0.23919 0.06806 0.24197 C 0.06719 0.24537 0.0658 0.25586 0.06528 0.25926 C 0.0625 0.25339 0.05885 0.24845 0.05694 0.24197 C 0.05504 0.23518 0.05504 0.22716 0.05417 0.21975 C 0.05122 0.19382 0.05191 0.2 0.05 0.17777 C 0.04913 0.18086 0.04792 0.18395 0.04722 0.18765 C 0.04653 0.19228 0.04635 0.19753 0.04583 0.20247 C 0.04497 0.21018 0.04444 0.21265 0.04306 0.21975 C 0.04132 0.21543 0.03889 0.21203 0.0375 0.2074 C 0.0309 0.18487 0.02899 0.16018 0.02639 0.1358 C 0.02465 0.11852 0.02361 0.10061 0.02083 0.08395 C 0.01754 0.06327 0.01892 0.07222 0.01667 0.05679 C 0.01632 0.06173 0.01597 0.06666 0.01528 0.0716 C 0.01493 0.07407 0.01406 0.07623 0.01389 0.07901 C 0.01319 0.08858 0.01302 0.09876 0.0125 0.10864 C 0.00573 0.09228 0.00938 0.10432 0.00694 0.07901 C 0.00625 0.07068 0.00521 0.06234 0.00417 0.05432 C 0.00243 0.04012 0.00052 0.03611 -2.77778E-7 0.02222 C -0.00017 0.01481 -2.77778E-7 0.0074 -2.77778E-7 2.83951E-6 " pathEditMode="relative" rAng="0" ptsTypes="AAAAAAAAAAAAAAAAAAAAAAAAAAAAAAAAAAAAAAAAAAAAAAAAAAAAAAAAAAAAAAAA">
                                          <p:cBhvr>
                                            <p:cTn id="97" dur="2000" fill="hold"/>
                                            <p:tgtEl>
                                              <p:spTgt spid="3102"/>
                                            </p:tgtEl>
                                            <p:attrNameLst>
                                              <p:attrName>ppt_x</p:attrName>
                                              <p:attrName>ppt_y</p:attrName>
                                            </p:attrNameLst>
                                          </p:cBhvr>
                                          <p:rCtr x="-17031" y="-28642"/>
                                        </p:animMotion>
                                      </p:childTnLst>
                                    </p:cTn>
                                  </p:par>
                                  <p:par>
                                    <p:cTn id="98" presetID="2" presetClass="entr" presetSubtype="4" fill="hold" nodeType="withEffect">
                                      <p:stCondLst>
                                        <p:cond delay="0"/>
                                      </p:stCondLst>
                                      <p:childTnLst>
                                        <p:set>
                                          <p:cBhvr>
                                            <p:cTn id="99" dur="1" fill="hold">
                                              <p:stCondLst>
                                                <p:cond delay="0"/>
                                              </p:stCondLst>
                                            </p:cTn>
                                            <p:tgtEl>
                                              <p:spTgt spid="3103"/>
                                            </p:tgtEl>
                                            <p:attrNameLst>
                                              <p:attrName>style.visibility</p:attrName>
                                            </p:attrNameLst>
                                          </p:cBhvr>
                                          <p:to>
                                            <p:strVal val="visible"/>
                                          </p:to>
                                        </p:set>
                                        <p:anim calcmode="lin" valueType="num">
                                          <p:cBhvr additive="base">
                                            <p:cTn id="100" dur="5000" fill="hold"/>
                                            <p:tgtEl>
                                              <p:spTgt spid="3103"/>
                                            </p:tgtEl>
                                            <p:attrNameLst>
                                              <p:attrName>ppt_x</p:attrName>
                                            </p:attrNameLst>
                                          </p:cBhvr>
                                          <p:tavLst>
                                            <p:tav tm="0">
                                              <p:val>
                                                <p:strVal val="#ppt_x"/>
                                              </p:val>
                                            </p:tav>
                                            <p:tav tm="100000">
                                              <p:val>
                                                <p:strVal val="#ppt_x"/>
                                              </p:val>
                                            </p:tav>
                                          </p:tavLst>
                                        </p:anim>
                                        <p:anim calcmode="lin" valueType="num">
                                          <p:cBhvr additive="base">
                                            <p:cTn id="101" dur="5000" fill="hold"/>
                                            <p:tgtEl>
                                              <p:spTgt spid="3103"/>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3104"/>
                                            </p:tgtEl>
                                            <p:attrNameLst>
                                              <p:attrName>style.visibility</p:attrName>
                                            </p:attrNameLst>
                                          </p:cBhvr>
                                          <p:to>
                                            <p:strVal val="visible"/>
                                          </p:to>
                                        </p:set>
                                        <p:anim calcmode="lin" valueType="num">
                                          <p:cBhvr additive="base">
                                            <p:cTn id="104" dur="5000" fill="hold"/>
                                            <p:tgtEl>
                                              <p:spTgt spid="3104"/>
                                            </p:tgtEl>
                                            <p:attrNameLst>
                                              <p:attrName>ppt_x</p:attrName>
                                            </p:attrNameLst>
                                          </p:cBhvr>
                                          <p:tavLst>
                                            <p:tav tm="0">
                                              <p:val>
                                                <p:strVal val="#ppt_x"/>
                                              </p:val>
                                            </p:tav>
                                            <p:tav tm="100000">
                                              <p:val>
                                                <p:strVal val="#ppt_x"/>
                                              </p:val>
                                            </p:tav>
                                          </p:tavLst>
                                        </p:anim>
                                        <p:anim calcmode="lin" valueType="num">
                                          <p:cBhvr additive="base">
                                            <p:cTn id="105" dur="5000" fill="hold"/>
                                            <p:tgtEl>
                                              <p:spTgt spid="3104"/>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105"/>
                                            </p:tgtEl>
                                            <p:attrNameLst>
                                              <p:attrName>style.visibility</p:attrName>
                                            </p:attrNameLst>
                                          </p:cBhvr>
                                          <p:to>
                                            <p:strVal val="visible"/>
                                          </p:to>
                                        </p:set>
                                        <p:anim calcmode="lin" valueType="num">
                                          <p:cBhvr additive="base">
                                            <p:cTn id="108" dur="5000" fill="hold"/>
                                            <p:tgtEl>
                                              <p:spTgt spid="3105"/>
                                            </p:tgtEl>
                                            <p:attrNameLst>
                                              <p:attrName>ppt_x</p:attrName>
                                            </p:attrNameLst>
                                          </p:cBhvr>
                                          <p:tavLst>
                                            <p:tav tm="0">
                                              <p:val>
                                                <p:strVal val="#ppt_x"/>
                                              </p:val>
                                            </p:tav>
                                            <p:tav tm="100000">
                                              <p:val>
                                                <p:strVal val="#ppt_x"/>
                                              </p:val>
                                            </p:tav>
                                          </p:tavLst>
                                        </p:anim>
                                        <p:anim calcmode="lin" valueType="num">
                                          <p:cBhvr additive="base">
                                            <p:cTn id="109" dur="5000" fill="hold"/>
                                            <p:tgtEl>
                                              <p:spTgt spid="3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10" repeatCount="indefinite" fill="hold" display="0">
                      <p:stCondLst>
                        <p:cond delay="indefinite"/>
                      </p:stCondLst>
                    </p:cTn>
                    <p:tgtEl>
                      <p:spTgt spid="3086"/>
                    </p:tgtEl>
                  </p:cMediaNode>
                </p:audio>
              </p:childTnLst>
            </p:cTn>
          </p:par>
        </p:tnLst>
        <p:bldLst>
          <p:bldP spid="3093" grpId="0"/>
          <p:bldP spid="3094" grpId="0"/>
          <p:bldP spid="3095" grpId="0"/>
          <p:bldP spid="3096" grpId="0"/>
          <p:bldP spid="3098" grpId="0"/>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pic>
        <p:nvPicPr>
          <p:cNvPr id="3" name="图片 2"/>
          <p:cNvPicPr>
            <a:picLocks noChangeAspect="1"/>
          </p:cNvPicPr>
          <p:nvPr/>
        </p:nvPicPr>
        <p:blipFill>
          <a:blip r:embed="rId2" cstate="email"/>
          <a:stretch>
            <a:fillRect/>
          </a:stretch>
        </p:blipFill>
        <p:spPr>
          <a:xfrm>
            <a:off x="5124249" y="145691"/>
            <a:ext cx="3799833" cy="4997809"/>
          </a:xfrm>
          <a:prstGeom prst="rect">
            <a:avLst/>
          </a:prstGeom>
        </p:spPr>
      </p:pic>
      <p:grpSp>
        <p:nvGrpSpPr>
          <p:cNvPr id="4" name="组合 3"/>
          <p:cNvGrpSpPr/>
          <p:nvPr/>
        </p:nvGrpSpPr>
        <p:grpSpPr>
          <a:xfrm>
            <a:off x="-175139" y="1804166"/>
            <a:ext cx="2912665" cy="3339334"/>
            <a:chOff x="763985" y="228599"/>
            <a:chExt cx="4996855" cy="5728831"/>
          </a:xfrm>
        </p:grpSpPr>
        <p:pic>
          <p:nvPicPr>
            <p:cNvPr id="5" name="图片 4"/>
            <p:cNvPicPr>
              <a:picLocks noChangeAspect="1"/>
            </p:cNvPicPr>
            <p:nvPr/>
          </p:nvPicPr>
          <p:blipFill>
            <a:blip r:embed="rId3" cstate="email">
              <a:clrChange>
                <a:clrFrom>
                  <a:srgbClr val="FFFFFF"/>
                </a:clrFrom>
                <a:clrTo>
                  <a:srgbClr val="FFFFFF">
                    <a:alpha val="0"/>
                  </a:srgbClr>
                </a:clrTo>
              </a:clrChange>
            </a:blip>
            <a:stretch>
              <a:fillRect/>
            </a:stretch>
          </p:blipFill>
          <p:spPr>
            <a:xfrm>
              <a:off x="763985" y="228599"/>
              <a:ext cx="4996855" cy="5728831"/>
            </a:xfrm>
            <a:prstGeom prst="rect">
              <a:avLst/>
            </a:prstGeom>
          </p:spPr>
        </p:pic>
        <p:sp>
          <p:nvSpPr>
            <p:cNvPr id="6" name="Freeform 5"/>
            <p:cNvSpPr/>
            <p:nvPr/>
          </p:nvSpPr>
          <p:spPr bwMode="auto">
            <a:xfrm>
              <a:off x="1321016" y="782076"/>
              <a:ext cx="3782935" cy="2761223"/>
            </a:xfrm>
            <a:custGeom>
              <a:avLst/>
              <a:gdLst>
                <a:gd name="T0" fmla="*/ 1589 w 1599"/>
                <a:gd name="T1" fmla="*/ 833 h 1166"/>
                <a:gd name="T2" fmla="*/ 1444 w 1599"/>
                <a:gd name="T3" fmla="*/ 1017 h 1166"/>
                <a:gd name="T4" fmla="*/ 274 w 1599"/>
                <a:gd name="T5" fmla="*/ 1155 h 1166"/>
                <a:gd name="T6" fmla="*/ 91 w 1599"/>
                <a:gd name="T7" fmla="*/ 1010 h 1166"/>
                <a:gd name="T8" fmla="*/ 10 w 1599"/>
                <a:gd name="T9" fmla="*/ 333 h 1166"/>
                <a:gd name="T10" fmla="*/ 155 w 1599"/>
                <a:gd name="T11" fmla="*/ 150 h 1166"/>
                <a:gd name="T12" fmla="*/ 1325 w 1599"/>
                <a:gd name="T13" fmla="*/ 11 h 1166"/>
                <a:gd name="T14" fmla="*/ 1508 w 1599"/>
                <a:gd name="T15" fmla="*/ 156 h 1166"/>
                <a:gd name="T16" fmla="*/ 1589 w 1599"/>
                <a:gd name="T17" fmla="*/ 833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9" h="1166">
                  <a:moveTo>
                    <a:pt x="1589" y="833"/>
                  </a:moveTo>
                  <a:cubicBezTo>
                    <a:pt x="1599" y="924"/>
                    <a:pt x="1535" y="1006"/>
                    <a:pt x="1444" y="1017"/>
                  </a:cubicBezTo>
                  <a:cubicBezTo>
                    <a:pt x="274" y="1155"/>
                    <a:pt x="274" y="1155"/>
                    <a:pt x="274" y="1155"/>
                  </a:cubicBezTo>
                  <a:cubicBezTo>
                    <a:pt x="184" y="1166"/>
                    <a:pt x="101" y="1101"/>
                    <a:pt x="91" y="1010"/>
                  </a:cubicBezTo>
                  <a:cubicBezTo>
                    <a:pt x="10" y="333"/>
                    <a:pt x="10" y="333"/>
                    <a:pt x="10" y="333"/>
                  </a:cubicBezTo>
                  <a:cubicBezTo>
                    <a:pt x="0" y="243"/>
                    <a:pt x="65" y="160"/>
                    <a:pt x="155" y="150"/>
                  </a:cubicBezTo>
                  <a:cubicBezTo>
                    <a:pt x="1325" y="11"/>
                    <a:pt x="1325" y="11"/>
                    <a:pt x="1325" y="11"/>
                  </a:cubicBezTo>
                  <a:cubicBezTo>
                    <a:pt x="1415" y="0"/>
                    <a:pt x="1498" y="65"/>
                    <a:pt x="1508" y="156"/>
                  </a:cubicBezTo>
                  <a:lnTo>
                    <a:pt x="1589" y="833"/>
                  </a:lnTo>
                  <a:close/>
                </a:path>
              </a:pathLst>
            </a:custGeom>
            <a:blipFill>
              <a:blip r:embed="rId4" cstate="email"/>
              <a:stretch>
                <a:fillRect/>
              </a:stretch>
            </a:blipFill>
            <a:ln w="14288" cap="flat">
              <a:solidFill>
                <a:srgbClr val="375600"/>
              </a:solidFill>
              <a:prstDash val="solid"/>
              <a:miter lim="800000"/>
            </a:ln>
          </p:spPr>
          <p:txBody>
            <a:bodyPr vert="horz" wrap="square" lIns="91440" tIns="45720" rIns="91440" bIns="45720" numCol="1" anchor="t" anchorCtr="0" compatLnSpc="1"/>
            <a:lstStyle/>
            <a:p>
              <a:endParaRPr lang="zh-CN" altLang="en-US"/>
            </a:p>
          </p:txBody>
        </p:sp>
      </p:grpSp>
      <p:pic>
        <p:nvPicPr>
          <p:cNvPr id="7" name="图片 6"/>
          <p:cNvPicPr>
            <a:picLocks noChangeAspect="1"/>
          </p:cNvPicPr>
          <p:nvPr/>
        </p:nvPicPr>
        <p:blipFill>
          <a:blip r:embed="rId5" cstate="email"/>
          <a:stretch>
            <a:fillRect/>
          </a:stretch>
        </p:blipFill>
        <p:spPr>
          <a:xfrm>
            <a:off x="2843719" y="145691"/>
            <a:ext cx="2174337" cy="4069061"/>
          </a:xfrm>
          <a:prstGeom prst="rect">
            <a:avLst/>
          </a:prstGeom>
        </p:spPr>
      </p:pic>
      <p:sp>
        <p:nvSpPr>
          <p:cNvPr id="8" name="10"/>
          <p:cNvSpPr txBox="1"/>
          <p:nvPr/>
        </p:nvSpPr>
        <p:spPr>
          <a:xfrm>
            <a:off x="3572115" y="1834180"/>
            <a:ext cx="1180131" cy="380873"/>
          </a:xfrm>
          <a:prstGeom prst="rect">
            <a:avLst/>
          </a:prstGeom>
          <a:noFill/>
        </p:spPr>
        <p:txBody>
          <a:bodyPr wrap="none" rtlCol="0">
            <a:spAutoFit/>
          </a:bodyPr>
          <a:lstStyle/>
          <a:p>
            <a:r>
              <a:rPr lang="en-US" altLang="zh-CN" sz="1875" dirty="0">
                <a:solidFill>
                  <a:schemeClr val="tx2"/>
                </a:solidFill>
                <a:latin typeface="汉仪白棋体简" panose="02010604000101010101" pitchFamily="2" charset="-122"/>
                <a:ea typeface="汉仪白棋体简" panose="02010604000101010101" pitchFamily="2" charset="-122"/>
              </a:rPr>
              <a:t>LOVELY</a:t>
            </a:r>
            <a:endParaRPr lang="zh-CN" altLang="en-US" sz="1875" dirty="0">
              <a:solidFill>
                <a:schemeClr val="tx2"/>
              </a:solidFill>
              <a:latin typeface="汉仪白棋体简" panose="02010604000101010101" pitchFamily="2" charset="-122"/>
              <a:ea typeface="汉仪白棋体简" panose="02010604000101010101" pitchFamily="2" charset="-122"/>
            </a:endParaRPr>
          </a:p>
        </p:txBody>
      </p:sp>
      <p:sp>
        <p:nvSpPr>
          <p:cNvPr id="9" name="品 11"/>
          <p:cNvSpPr/>
          <p:nvPr/>
        </p:nvSpPr>
        <p:spPr>
          <a:xfrm>
            <a:off x="3524529" y="2215053"/>
            <a:ext cx="1227717" cy="1328697"/>
          </a:xfrm>
          <a:prstGeom prst="rect">
            <a:avLst/>
          </a:prstGeom>
        </p:spPr>
        <p:txBody>
          <a:bodyPr wrap="square">
            <a:spAutoFit/>
          </a:bodyPr>
          <a:lstStyle/>
          <a:p>
            <a:pPr algn="ctr">
              <a:lnSpc>
                <a:spcPct val="200000"/>
              </a:lnSpc>
            </a:pPr>
            <a:r>
              <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太阳对我眨眼睛鸟儿唱歌给我</a:t>
            </a:r>
            <a:r>
              <a:rPr lang="zh-CN" altLang="en-US" dirty="0" smtClean="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听</a:t>
            </a:r>
            <a:endParaRPr lang="en-US" altLang="zh-CN"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4170363" y="215900"/>
            <a:ext cx="4595812" cy="4021138"/>
            <a:chOff x="655638" y="139700"/>
            <a:chExt cx="4595812" cy="4021138"/>
          </a:xfrm>
        </p:grpSpPr>
        <p:sp>
          <p:nvSpPr>
            <p:cNvPr id="4" name="Freeform 5"/>
            <p:cNvSpPr/>
            <p:nvPr/>
          </p:nvSpPr>
          <p:spPr bwMode="auto">
            <a:xfrm>
              <a:off x="655638" y="139700"/>
              <a:ext cx="4464050" cy="3959225"/>
            </a:xfrm>
            <a:custGeom>
              <a:avLst/>
              <a:gdLst>
                <a:gd name="T0" fmla="*/ 2355 w 2812"/>
                <a:gd name="T1" fmla="*/ 2494 h 2494"/>
                <a:gd name="T2" fmla="*/ 0 w 2812"/>
                <a:gd name="T3" fmla="*/ 1937 h 2494"/>
                <a:gd name="T4" fmla="*/ 457 w 2812"/>
                <a:gd name="T5" fmla="*/ 0 h 2494"/>
                <a:gd name="T6" fmla="*/ 2812 w 2812"/>
                <a:gd name="T7" fmla="*/ 557 h 2494"/>
                <a:gd name="T8" fmla="*/ 2355 w 2812"/>
                <a:gd name="T9" fmla="*/ 2494 h 2494"/>
              </a:gdLst>
              <a:ahLst/>
              <a:cxnLst>
                <a:cxn ang="0">
                  <a:pos x="T0" y="T1"/>
                </a:cxn>
                <a:cxn ang="0">
                  <a:pos x="T2" y="T3"/>
                </a:cxn>
                <a:cxn ang="0">
                  <a:pos x="T4" y="T5"/>
                </a:cxn>
                <a:cxn ang="0">
                  <a:pos x="T6" y="T7"/>
                </a:cxn>
                <a:cxn ang="0">
                  <a:pos x="T8" y="T9"/>
                </a:cxn>
              </a:cxnLst>
              <a:rect l="0" t="0" r="r" b="b"/>
              <a:pathLst>
                <a:path w="2812" h="2494">
                  <a:moveTo>
                    <a:pt x="2355" y="2494"/>
                  </a:moveTo>
                  <a:lnTo>
                    <a:pt x="0" y="1937"/>
                  </a:lnTo>
                  <a:lnTo>
                    <a:pt x="457" y="0"/>
                  </a:lnTo>
                  <a:lnTo>
                    <a:pt x="2812" y="557"/>
                  </a:lnTo>
                  <a:lnTo>
                    <a:pt x="2355" y="2494"/>
                  </a:ln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5" name="Freeform 6"/>
            <p:cNvSpPr/>
            <p:nvPr/>
          </p:nvSpPr>
          <p:spPr bwMode="auto">
            <a:xfrm>
              <a:off x="655638" y="139700"/>
              <a:ext cx="4464050" cy="3959225"/>
            </a:xfrm>
            <a:custGeom>
              <a:avLst/>
              <a:gdLst>
                <a:gd name="T0" fmla="*/ 2355 w 2812"/>
                <a:gd name="T1" fmla="*/ 2494 h 2494"/>
                <a:gd name="T2" fmla="*/ 0 w 2812"/>
                <a:gd name="T3" fmla="*/ 1937 h 2494"/>
                <a:gd name="T4" fmla="*/ 457 w 2812"/>
                <a:gd name="T5" fmla="*/ 0 h 2494"/>
                <a:gd name="T6" fmla="*/ 2812 w 2812"/>
                <a:gd name="T7" fmla="*/ 557 h 2494"/>
                <a:gd name="T8" fmla="*/ 2355 w 2812"/>
                <a:gd name="T9" fmla="*/ 2494 h 2494"/>
              </a:gdLst>
              <a:ahLst/>
              <a:cxnLst>
                <a:cxn ang="0">
                  <a:pos x="T0" y="T1"/>
                </a:cxn>
                <a:cxn ang="0">
                  <a:pos x="T2" y="T3"/>
                </a:cxn>
                <a:cxn ang="0">
                  <a:pos x="T4" y="T5"/>
                </a:cxn>
                <a:cxn ang="0">
                  <a:pos x="T6" y="T7"/>
                </a:cxn>
                <a:cxn ang="0">
                  <a:pos x="T8" y="T9"/>
                </a:cxn>
              </a:cxnLst>
              <a:rect l="0" t="0" r="r" b="b"/>
              <a:pathLst>
                <a:path w="2812" h="2494">
                  <a:moveTo>
                    <a:pt x="2355" y="2494"/>
                  </a:moveTo>
                  <a:lnTo>
                    <a:pt x="0" y="1937"/>
                  </a:lnTo>
                  <a:lnTo>
                    <a:pt x="457" y="0"/>
                  </a:lnTo>
                  <a:lnTo>
                    <a:pt x="2812" y="557"/>
                  </a:lnTo>
                  <a:lnTo>
                    <a:pt x="2355" y="24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917576" y="373063"/>
              <a:ext cx="3938588" cy="3492500"/>
            </a:xfrm>
            <a:custGeom>
              <a:avLst/>
              <a:gdLst>
                <a:gd name="T0" fmla="*/ 2079 w 2481"/>
                <a:gd name="T1" fmla="*/ 2200 h 2200"/>
                <a:gd name="T2" fmla="*/ 0 w 2481"/>
                <a:gd name="T3" fmla="*/ 1710 h 2200"/>
                <a:gd name="T4" fmla="*/ 403 w 2481"/>
                <a:gd name="T5" fmla="*/ 0 h 2200"/>
                <a:gd name="T6" fmla="*/ 2481 w 2481"/>
                <a:gd name="T7" fmla="*/ 490 h 2200"/>
                <a:gd name="T8" fmla="*/ 2079 w 2481"/>
                <a:gd name="T9" fmla="*/ 2200 h 2200"/>
              </a:gdLst>
              <a:ahLst/>
              <a:cxnLst>
                <a:cxn ang="0">
                  <a:pos x="T0" y="T1"/>
                </a:cxn>
                <a:cxn ang="0">
                  <a:pos x="T2" y="T3"/>
                </a:cxn>
                <a:cxn ang="0">
                  <a:pos x="T4" y="T5"/>
                </a:cxn>
                <a:cxn ang="0">
                  <a:pos x="T6" y="T7"/>
                </a:cxn>
                <a:cxn ang="0">
                  <a:pos x="T8" y="T9"/>
                </a:cxn>
              </a:cxnLst>
              <a:rect l="0" t="0" r="r" b="b"/>
              <a:pathLst>
                <a:path w="2481" h="2200">
                  <a:moveTo>
                    <a:pt x="2079" y="2200"/>
                  </a:moveTo>
                  <a:lnTo>
                    <a:pt x="0" y="1710"/>
                  </a:lnTo>
                  <a:lnTo>
                    <a:pt x="403" y="0"/>
                  </a:lnTo>
                  <a:lnTo>
                    <a:pt x="2481" y="490"/>
                  </a:lnTo>
                  <a:lnTo>
                    <a:pt x="2079" y="2200"/>
                  </a:lnTo>
                  <a:close/>
                </a:path>
              </a:pathLst>
            </a:custGeom>
            <a:blipFill>
              <a:blip r:embed="rId2"/>
              <a:stretch>
                <a:fillRect/>
              </a:stretch>
            </a:blipFill>
            <a:ln>
              <a:noFill/>
            </a:ln>
          </p:spPr>
          <p:txBody>
            <a:bodyPr vert="horz" wrap="square" lIns="91440" tIns="45720" rIns="91440" bIns="45720" numCol="1" anchor="t" anchorCtr="0" compatLnSpc="1"/>
            <a:lstStyle/>
            <a:p>
              <a:endParaRPr lang="zh-CN" altLang="en-US"/>
            </a:p>
          </p:txBody>
        </p:sp>
        <p:sp>
          <p:nvSpPr>
            <p:cNvPr id="7" name="Freeform 8"/>
            <p:cNvSpPr/>
            <p:nvPr/>
          </p:nvSpPr>
          <p:spPr bwMode="auto">
            <a:xfrm>
              <a:off x="917576" y="373063"/>
              <a:ext cx="3938588" cy="3492500"/>
            </a:xfrm>
            <a:custGeom>
              <a:avLst/>
              <a:gdLst>
                <a:gd name="T0" fmla="*/ 2079 w 2481"/>
                <a:gd name="T1" fmla="*/ 2200 h 2200"/>
                <a:gd name="T2" fmla="*/ 0 w 2481"/>
                <a:gd name="T3" fmla="*/ 1710 h 2200"/>
                <a:gd name="T4" fmla="*/ 403 w 2481"/>
                <a:gd name="T5" fmla="*/ 0 h 2200"/>
                <a:gd name="T6" fmla="*/ 2481 w 2481"/>
                <a:gd name="T7" fmla="*/ 490 h 2200"/>
                <a:gd name="T8" fmla="*/ 2079 w 2481"/>
                <a:gd name="T9" fmla="*/ 2200 h 2200"/>
              </a:gdLst>
              <a:ahLst/>
              <a:cxnLst>
                <a:cxn ang="0">
                  <a:pos x="T0" y="T1"/>
                </a:cxn>
                <a:cxn ang="0">
                  <a:pos x="T2" y="T3"/>
                </a:cxn>
                <a:cxn ang="0">
                  <a:pos x="T4" y="T5"/>
                </a:cxn>
                <a:cxn ang="0">
                  <a:pos x="T6" y="T7"/>
                </a:cxn>
                <a:cxn ang="0">
                  <a:pos x="T8" y="T9"/>
                </a:cxn>
              </a:cxnLst>
              <a:rect l="0" t="0" r="r" b="b"/>
              <a:pathLst>
                <a:path w="2481" h="2200">
                  <a:moveTo>
                    <a:pt x="2079" y="2200"/>
                  </a:moveTo>
                  <a:lnTo>
                    <a:pt x="0" y="1710"/>
                  </a:lnTo>
                  <a:lnTo>
                    <a:pt x="403" y="0"/>
                  </a:lnTo>
                  <a:lnTo>
                    <a:pt x="2481" y="490"/>
                  </a:lnTo>
                  <a:lnTo>
                    <a:pt x="2079" y="2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 name="图片 7"/>
            <p:cNvPicPr>
              <a:picLocks noChangeAspect="1"/>
            </p:cNvPicPr>
            <p:nvPr/>
          </p:nvPicPr>
          <p:blipFill>
            <a:blip r:embed="rId3"/>
            <a:stretch>
              <a:fillRect/>
            </a:stretch>
          </p:blipFill>
          <p:spPr>
            <a:xfrm>
              <a:off x="3021013" y="249238"/>
              <a:ext cx="585000" cy="866250"/>
            </a:xfrm>
            <a:prstGeom prst="rect">
              <a:avLst/>
            </a:prstGeom>
          </p:spPr>
        </p:pic>
        <p:pic>
          <p:nvPicPr>
            <p:cNvPr id="9" name="图片 8"/>
            <p:cNvPicPr>
              <a:picLocks noChangeAspect="1"/>
            </p:cNvPicPr>
            <p:nvPr/>
          </p:nvPicPr>
          <p:blipFill>
            <a:blip r:embed="rId4"/>
            <a:stretch>
              <a:fillRect/>
            </a:stretch>
          </p:blipFill>
          <p:spPr>
            <a:xfrm>
              <a:off x="2227650" y="3149600"/>
              <a:ext cx="3023800" cy="1011238"/>
            </a:xfrm>
            <a:prstGeom prst="rect">
              <a:avLst/>
            </a:prstGeom>
          </p:spPr>
        </p:pic>
      </p:grpSp>
      <p:grpSp>
        <p:nvGrpSpPr>
          <p:cNvPr id="10" name="组合 9"/>
          <p:cNvGrpSpPr/>
          <p:nvPr/>
        </p:nvGrpSpPr>
        <p:grpSpPr>
          <a:xfrm>
            <a:off x="428626" y="758563"/>
            <a:ext cx="3609975" cy="4222750"/>
            <a:chOff x="1771333" y="418148"/>
            <a:chExt cx="3609975" cy="4222750"/>
          </a:xfrm>
        </p:grpSpPr>
        <p:grpSp>
          <p:nvGrpSpPr>
            <p:cNvPr id="11" name="组合 10"/>
            <p:cNvGrpSpPr/>
            <p:nvPr/>
          </p:nvGrpSpPr>
          <p:grpSpPr>
            <a:xfrm>
              <a:off x="1771333" y="418148"/>
              <a:ext cx="3609975" cy="4222750"/>
              <a:chOff x="2767013" y="458788"/>
              <a:chExt cx="3609975" cy="4222750"/>
            </a:xfrm>
          </p:grpSpPr>
          <p:sp>
            <p:nvSpPr>
              <p:cNvPr id="13" name="AutoShape 3"/>
              <p:cNvSpPr>
                <a:spLocks noChangeAspect="1" noChangeArrowheads="1" noTextEdit="1"/>
              </p:cNvSpPr>
              <p:nvPr/>
            </p:nvSpPr>
            <p:spPr bwMode="auto">
              <a:xfrm>
                <a:off x="2778125" y="461963"/>
                <a:ext cx="35877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5"/>
              <p:cNvSpPr/>
              <p:nvPr/>
            </p:nvSpPr>
            <p:spPr bwMode="auto">
              <a:xfrm>
                <a:off x="2767013" y="477838"/>
                <a:ext cx="3595688" cy="4203700"/>
              </a:xfrm>
              <a:custGeom>
                <a:avLst/>
                <a:gdLst>
                  <a:gd name="T0" fmla="*/ 501 w 956"/>
                  <a:gd name="T1" fmla="*/ 26 h 1118"/>
                  <a:gd name="T2" fmla="*/ 455 w 956"/>
                  <a:gd name="T3" fmla="*/ 47 h 1118"/>
                  <a:gd name="T4" fmla="*/ 409 w 956"/>
                  <a:gd name="T5" fmla="*/ 68 h 1118"/>
                  <a:gd name="T6" fmla="*/ 363 w 956"/>
                  <a:gd name="T7" fmla="*/ 89 h 1118"/>
                  <a:gd name="T8" fmla="*/ 317 w 956"/>
                  <a:gd name="T9" fmla="*/ 111 h 1118"/>
                  <a:gd name="T10" fmla="*/ 271 w 956"/>
                  <a:gd name="T11" fmla="*/ 132 h 1118"/>
                  <a:gd name="T12" fmla="*/ 226 w 956"/>
                  <a:gd name="T13" fmla="*/ 153 h 1118"/>
                  <a:gd name="T14" fmla="*/ 180 w 956"/>
                  <a:gd name="T15" fmla="*/ 174 h 1118"/>
                  <a:gd name="T16" fmla="*/ 134 w 956"/>
                  <a:gd name="T17" fmla="*/ 195 h 1118"/>
                  <a:gd name="T18" fmla="*/ 88 w 956"/>
                  <a:gd name="T19" fmla="*/ 216 h 1118"/>
                  <a:gd name="T20" fmla="*/ 42 w 956"/>
                  <a:gd name="T21" fmla="*/ 237 h 1118"/>
                  <a:gd name="T22" fmla="*/ 9 w 956"/>
                  <a:gd name="T23" fmla="*/ 253 h 1118"/>
                  <a:gd name="T24" fmla="*/ 25 w 956"/>
                  <a:gd name="T25" fmla="*/ 288 h 1118"/>
                  <a:gd name="T26" fmla="*/ 46 w 956"/>
                  <a:gd name="T27" fmla="*/ 334 h 1118"/>
                  <a:gd name="T28" fmla="*/ 67 w 956"/>
                  <a:gd name="T29" fmla="*/ 380 h 1118"/>
                  <a:gd name="T30" fmla="*/ 88 w 956"/>
                  <a:gd name="T31" fmla="*/ 426 h 1118"/>
                  <a:gd name="T32" fmla="*/ 109 w 956"/>
                  <a:gd name="T33" fmla="*/ 471 h 1118"/>
                  <a:gd name="T34" fmla="*/ 130 w 956"/>
                  <a:gd name="T35" fmla="*/ 517 h 1118"/>
                  <a:gd name="T36" fmla="*/ 151 w 956"/>
                  <a:gd name="T37" fmla="*/ 563 h 1118"/>
                  <a:gd name="T38" fmla="*/ 173 w 956"/>
                  <a:gd name="T39" fmla="*/ 609 h 1118"/>
                  <a:gd name="T40" fmla="*/ 194 w 956"/>
                  <a:gd name="T41" fmla="*/ 655 h 1118"/>
                  <a:gd name="T42" fmla="*/ 215 w 956"/>
                  <a:gd name="T43" fmla="*/ 701 h 1118"/>
                  <a:gd name="T44" fmla="*/ 236 w 956"/>
                  <a:gd name="T45" fmla="*/ 747 h 1118"/>
                  <a:gd name="T46" fmla="*/ 257 w 956"/>
                  <a:gd name="T47" fmla="*/ 793 h 1118"/>
                  <a:gd name="T48" fmla="*/ 278 w 956"/>
                  <a:gd name="T49" fmla="*/ 838 h 1118"/>
                  <a:gd name="T50" fmla="*/ 299 w 956"/>
                  <a:gd name="T51" fmla="*/ 884 h 1118"/>
                  <a:gd name="T52" fmla="*/ 320 w 956"/>
                  <a:gd name="T53" fmla="*/ 929 h 1118"/>
                  <a:gd name="T54" fmla="*/ 341 w 956"/>
                  <a:gd name="T55" fmla="*/ 974 h 1118"/>
                  <a:gd name="T56" fmla="*/ 361 w 956"/>
                  <a:gd name="T57" fmla="*/ 1020 h 1118"/>
                  <a:gd name="T58" fmla="*/ 382 w 956"/>
                  <a:gd name="T59" fmla="*/ 1065 h 1118"/>
                  <a:gd name="T60" fmla="*/ 403 w 956"/>
                  <a:gd name="T61" fmla="*/ 1110 h 1118"/>
                  <a:gd name="T62" fmla="*/ 432 w 956"/>
                  <a:gd name="T63" fmla="*/ 1116 h 1118"/>
                  <a:gd name="T64" fmla="*/ 477 w 956"/>
                  <a:gd name="T65" fmla="*/ 1095 h 1118"/>
                  <a:gd name="T66" fmla="*/ 522 w 956"/>
                  <a:gd name="T67" fmla="*/ 1074 h 1118"/>
                  <a:gd name="T68" fmla="*/ 568 w 956"/>
                  <a:gd name="T69" fmla="*/ 1053 h 1118"/>
                  <a:gd name="T70" fmla="*/ 613 w 956"/>
                  <a:gd name="T71" fmla="*/ 1032 h 1118"/>
                  <a:gd name="T72" fmla="*/ 658 w 956"/>
                  <a:gd name="T73" fmla="*/ 1012 h 1118"/>
                  <a:gd name="T74" fmla="*/ 703 w 956"/>
                  <a:gd name="T75" fmla="*/ 991 h 1118"/>
                  <a:gd name="T76" fmla="*/ 749 w 956"/>
                  <a:gd name="T77" fmla="*/ 970 h 1118"/>
                  <a:gd name="T78" fmla="*/ 795 w 956"/>
                  <a:gd name="T79" fmla="*/ 948 h 1118"/>
                  <a:gd name="T80" fmla="*/ 841 w 956"/>
                  <a:gd name="T81" fmla="*/ 927 h 1118"/>
                  <a:gd name="T82" fmla="*/ 887 w 956"/>
                  <a:gd name="T83" fmla="*/ 906 h 1118"/>
                  <a:gd name="T84" fmla="*/ 932 w 956"/>
                  <a:gd name="T85" fmla="*/ 885 h 1118"/>
                  <a:gd name="T86" fmla="*/ 952 w 956"/>
                  <a:gd name="T87" fmla="*/ 838 h 1118"/>
                  <a:gd name="T88" fmla="*/ 931 w 956"/>
                  <a:gd name="T89" fmla="*/ 793 h 1118"/>
                  <a:gd name="T90" fmla="*/ 910 w 956"/>
                  <a:gd name="T91" fmla="*/ 747 h 1118"/>
                  <a:gd name="T92" fmla="*/ 889 w 956"/>
                  <a:gd name="T93" fmla="*/ 702 h 1118"/>
                  <a:gd name="T94" fmla="*/ 868 w 956"/>
                  <a:gd name="T95" fmla="*/ 657 h 1118"/>
                  <a:gd name="T96" fmla="*/ 847 w 956"/>
                  <a:gd name="T97" fmla="*/ 611 h 1118"/>
                  <a:gd name="T98" fmla="*/ 826 w 956"/>
                  <a:gd name="T99" fmla="*/ 566 h 1118"/>
                  <a:gd name="T100" fmla="*/ 805 w 956"/>
                  <a:gd name="T101" fmla="*/ 521 h 1118"/>
                  <a:gd name="T102" fmla="*/ 784 w 956"/>
                  <a:gd name="T103" fmla="*/ 475 h 1118"/>
                  <a:gd name="T104" fmla="*/ 763 w 956"/>
                  <a:gd name="T105" fmla="*/ 429 h 1118"/>
                  <a:gd name="T106" fmla="*/ 742 w 956"/>
                  <a:gd name="T107" fmla="*/ 383 h 1118"/>
                  <a:gd name="T108" fmla="*/ 721 w 956"/>
                  <a:gd name="T109" fmla="*/ 337 h 1118"/>
                  <a:gd name="T110" fmla="*/ 700 w 956"/>
                  <a:gd name="T111" fmla="*/ 291 h 1118"/>
                  <a:gd name="T112" fmla="*/ 678 w 956"/>
                  <a:gd name="T113" fmla="*/ 245 h 1118"/>
                  <a:gd name="T114" fmla="*/ 657 w 956"/>
                  <a:gd name="T115" fmla="*/ 199 h 1118"/>
                  <a:gd name="T116" fmla="*/ 636 w 956"/>
                  <a:gd name="T117" fmla="*/ 153 h 1118"/>
                  <a:gd name="T118" fmla="*/ 615 w 956"/>
                  <a:gd name="T119" fmla="*/ 107 h 1118"/>
                  <a:gd name="T120" fmla="*/ 594 w 956"/>
                  <a:gd name="T121" fmla="*/ 61 h 1118"/>
                  <a:gd name="T122" fmla="*/ 573 w 956"/>
                  <a:gd name="T123" fmla="*/ 16 h 1118"/>
                  <a:gd name="T124" fmla="*/ 547 w 956"/>
                  <a:gd name="T125" fmla="*/ 5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6" h="1118">
                    <a:moveTo>
                      <a:pt x="535" y="0"/>
                    </a:moveTo>
                    <a:cubicBezTo>
                      <a:pt x="532" y="0"/>
                      <a:pt x="530" y="1"/>
                      <a:pt x="527" y="2"/>
                    </a:cubicBezTo>
                    <a:cubicBezTo>
                      <a:pt x="520" y="5"/>
                      <a:pt x="516" y="12"/>
                      <a:pt x="516" y="19"/>
                    </a:cubicBezTo>
                    <a:cubicBezTo>
                      <a:pt x="501" y="26"/>
                      <a:pt x="501" y="26"/>
                      <a:pt x="501" y="26"/>
                    </a:cubicBezTo>
                    <a:cubicBezTo>
                      <a:pt x="498" y="23"/>
                      <a:pt x="493" y="21"/>
                      <a:pt x="489" y="21"/>
                    </a:cubicBezTo>
                    <a:cubicBezTo>
                      <a:pt x="486" y="21"/>
                      <a:pt x="484" y="22"/>
                      <a:pt x="481" y="23"/>
                    </a:cubicBezTo>
                    <a:cubicBezTo>
                      <a:pt x="474" y="26"/>
                      <a:pt x="470" y="33"/>
                      <a:pt x="470" y="40"/>
                    </a:cubicBezTo>
                    <a:cubicBezTo>
                      <a:pt x="455" y="47"/>
                      <a:pt x="455" y="47"/>
                      <a:pt x="455" y="47"/>
                    </a:cubicBezTo>
                    <a:cubicBezTo>
                      <a:pt x="452" y="44"/>
                      <a:pt x="447" y="42"/>
                      <a:pt x="443" y="42"/>
                    </a:cubicBezTo>
                    <a:cubicBezTo>
                      <a:pt x="440" y="42"/>
                      <a:pt x="438" y="43"/>
                      <a:pt x="435" y="44"/>
                    </a:cubicBezTo>
                    <a:cubicBezTo>
                      <a:pt x="428" y="47"/>
                      <a:pt x="424" y="54"/>
                      <a:pt x="424" y="61"/>
                    </a:cubicBezTo>
                    <a:cubicBezTo>
                      <a:pt x="409" y="68"/>
                      <a:pt x="409" y="68"/>
                      <a:pt x="409" y="68"/>
                    </a:cubicBezTo>
                    <a:cubicBezTo>
                      <a:pt x="406" y="65"/>
                      <a:pt x="402" y="64"/>
                      <a:pt x="397" y="64"/>
                    </a:cubicBezTo>
                    <a:cubicBezTo>
                      <a:pt x="394" y="64"/>
                      <a:pt x="392" y="64"/>
                      <a:pt x="389" y="65"/>
                    </a:cubicBezTo>
                    <a:cubicBezTo>
                      <a:pt x="382" y="68"/>
                      <a:pt x="378" y="75"/>
                      <a:pt x="379" y="82"/>
                    </a:cubicBezTo>
                    <a:cubicBezTo>
                      <a:pt x="363" y="89"/>
                      <a:pt x="363" y="89"/>
                      <a:pt x="363" y="89"/>
                    </a:cubicBezTo>
                    <a:cubicBezTo>
                      <a:pt x="360" y="86"/>
                      <a:pt x="356" y="85"/>
                      <a:pt x="351" y="85"/>
                    </a:cubicBezTo>
                    <a:cubicBezTo>
                      <a:pt x="348" y="85"/>
                      <a:pt x="346" y="85"/>
                      <a:pt x="343" y="86"/>
                    </a:cubicBezTo>
                    <a:cubicBezTo>
                      <a:pt x="336" y="90"/>
                      <a:pt x="332" y="96"/>
                      <a:pt x="333" y="104"/>
                    </a:cubicBezTo>
                    <a:cubicBezTo>
                      <a:pt x="317" y="111"/>
                      <a:pt x="317" y="111"/>
                      <a:pt x="317" y="111"/>
                    </a:cubicBezTo>
                    <a:cubicBezTo>
                      <a:pt x="314" y="108"/>
                      <a:pt x="310" y="106"/>
                      <a:pt x="305" y="106"/>
                    </a:cubicBezTo>
                    <a:cubicBezTo>
                      <a:pt x="303" y="106"/>
                      <a:pt x="300" y="106"/>
                      <a:pt x="297" y="108"/>
                    </a:cubicBezTo>
                    <a:cubicBezTo>
                      <a:pt x="290" y="111"/>
                      <a:pt x="286" y="118"/>
                      <a:pt x="287" y="125"/>
                    </a:cubicBezTo>
                    <a:cubicBezTo>
                      <a:pt x="271" y="132"/>
                      <a:pt x="271" y="132"/>
                      <a:pt x="271" y="132"/>
                    </a:cubicBezTo>
                    <a:cubicBezTo>
                      <a:pt x="268" y="129"/>
                      <a:pt x="264" y="127"/>
                      <a:pt x="259" y="127"/>
                    </a:cubicBezTo>
                    <a:cubicBezTo>
                      <a:pt x="257" y="127"/>
                      <a:pt x="254" y="128"/>
                      <a:pt x="251" y="129"/>
                    </a:cubicBezTo>
                    <a:cubicBezTo>
                      <a:pt x="245" y="132"/>
                      <a:pt x="241" y="139"/>
                      <a:pt x="241" y="146"/>
                    </a:cubicBezTo>
                    <a:cubicBezTo>
                      <a:pt x="226" y="153"/>
                      <a:pt x="226" y="153"/>
                      <a:pt x="226" y="153"/>
                    </a:cubicBezTo>
                    <a:cubicBezTo>
                      <a:pt x="222" y="150"/>
                      <a:pt x="218" y="148"/>
                      <a:pt x="213" y="148"/>
                    </a:cubicBezTo>
                    <a:cubicBezTo>
                      <a:pt x="211" y="148"/>
                      <a:pt x="208" y="149"/>
                      <a:pt x="206" y="150"/>
                    </a:cubicBezTo>
                    <a:cubicBezTo>
                      <a:pt x="199" y="153"/>
                      <a:pt x="195" y="160"/>
                      <a:pt x="195" y="167"/>
                    </a:cubicBezTo>
                    <a:cubicBezTo>
                      <a:pt x="180" y="174"/>
                      <a:pt x="180" y="174"/>
                      <a:pt x="180" y="174"/>
                    </a:cubicBezTo>
                    <a:cubicBezTo>
                      <a:pt x="176" y="171"/>
                      <a:pt x="172" y="169"/>
                      <a:pt x="167" y="169"/>
                    </a:cubicBezTo>
                    <a:cubicBezTo>
                      <a:pt x="165" y="169"/>
                      <a:pt x="162" y="170"/>
                      <a:pt x="160" y="171"/>
                    </a:cubicBezTo>
                    <a:cubicBezTo>
                      <a:pt x="153" y="174"/>
                      <a:pt x="149" y="181"/>
                      <a:pt x="149" y="188"/>
                    </a:cubicBezTo>
                    <a:cubicBezTo>
                      <a:pt x="134" y="195"/>
                      <a:pt x="134" y="195"/>
                      <a:pt x="134" y="195"/>
                    </a:cubicBezTo>
                    <a:cubicBezTo>
                      <a:pt x="130" y="192"/>
                      <a:pt x="126" y="190"/>
                      <a:pt x="121" y="190"/>
                    </a:cubicBezTo>
                    <a:cubicBezTo>
                      <a:pt x="119" y="190"/>
                      <a:pt x="116" y="191"/>
                      <a:pt x="114" y="192"/>
                    </a:cubicBezTo>
                    <a:cubicBezTo>
                      <a:pt x="107" y="195"/>
                      <a:pt x="103" y="202"/>
                      <a:pt x="103" y="209"/>
                    </a:cubicBezTo>
                    <a:cubicBezTo>
                      <a:pt x="88" y="216"/>
                      <a:pt x="88" y="216"/>
                      <a:pt x="88" y="216"/>
                    </a:cubicBezTo>
                    <a:cubicBezTo>
                      <a:pt x="84" y="213"/>
                      <a:pt x="80" y="212"/>
                      <a:pt x="75" y="212"/>
                    </a:cubicBezTo>
                    <a:cubicBezTo>
                      <a:pt x="73" y="212"/>
                      <a:pt x="70" y="212"/>
                      <a:pt x="68" y="213"/>
                    </a:cubicBezTo>
                    <a:cubicBezTo>
                      <a:pt x="61" y="216"/>
                      <a:pt x="57" y="223"/>
                      <a:pt x="57" y="230"/>
                    </a:cubicBezTo>
                    <a:cubicBezTo>
                      <a:pt x="42" y="237"/>
                      <a:pt x="42" y="237"/>
                      <a:pt x="42" y="237"/>
                    </a:cubicBezTo>
                    <a:cubicBezTo>
                      <a:pt x="38" y="234"/>
                      <a:pt x="34" y="233"/>
                      <a:pt x="29" y="233"/>
                    </a:cubicBezTo>
                    <a:cubicBezTo>
                      <a:pt x="27" y="233"/>
                      <a:pt x="24" y="233"/>
                      <a:pt x="22" y="234"/>
                    </a:cubicBezTo>
                    <a:cubicBezTo>
                      <a:pt x="15" y="238"/>
                      <a:pt x="11" y="244"/>
                      <a:pt x="11" y="252"/>
                    </a:cubicBezTo>
                    <a:cubicBezTo>
                      <a:pt x="9" y="253"/>
                      <a:pt x="9" y="253"/>
                      <a:pt x="9" y="253"/>
                    </a:cubicBezTo>
                    <a:cubicBezTo>
                      <a:pt x="9" y="255"/>
                      <a:pt x="9" y="255"/>
                      <a:pt x="9" y="255"/>
                    </a:cubicBezTo>
                    <a:cubicBezTo>
                      <a:pt x="2" y="260"/>
                      <a:pt x="0" y="269"/>
                      <a:pt x="3" y="277"/>
                    </a:cubicBezTo>
                    <a:cubicBezTo>
                      <a:pt x="7" y="284"/>
                      <a:pt x="13" y="288"/>
                      <a:pt x="20" y="288"/>
                    </a:cubicBezTo>
                    <a:cubicBezTo>
                      <a:pt x="22" y="288"/>
                      <a:pt x="23" y="288"/>
                      <a:pt x="25" y="288"/>
                    </a:cubicBezTo>
                    <a:cubicBezTo>
                      <a:pt x="31" y="301"/>
                      <a:pt x="31" y="301"/>
                      <a:pt x="31" y="301"/>
                    </a:cubicBezTo>
                    <a:cubicBezTo>
                      <a:pt x="24" y="306"/>
                      <a:pt x="21" y="315"/>
                      <a:pt x="25" y="323"/>
                    </a:cubicBezTo>
                    <a:cubicBezTo>
                      <a:pt x="28" y="330"/>
                      <a:pt x="34" y="334"/>
                      <a:pt x="41" y="334"/>
                    </a:cubicBezTo>
                    <a:cubicBezTo>
                      <a:pt x="43" y="334"/>
                      <a:pt x="44" y="334"/>
                      <a:pt x="46" y="334"/>
                    </a:cubicBezTo>
                    <a:cubicBezTo>
                      <a:pt x="52" y="347"/>
                      <a:pt x="52" y="347"/>
                      <a:pt x="52" y="347"/>
                    </a:cubicBezTo>
                    <a:cubicBezTo>
                      <a:pt x="45" y="352"/>
                      <a:pt x="42" y="361"/>
                      <a:pt x="46" y="369"/>
                    </a:cubicBezTo>
                    <a:cubicBezTo>
                      <a:pt x="49" y="376"/>
                      <a:pt x="56" y="380"/>
                      <a:pt x="63" y="380"/>
                    </a:cubicBezTo>
                    <a:cubicBezTo>
                      <a:pt x="64" y="380"/>
                      <a:pt x="65" y="380"/>
                      <a:pt x="67" y="380"/>
                    </a:cubicBezTo>
                    <a:cubicBezTo>
                      <a:pt x="73" y="393"/>
                      <a:pt x="73" y="393"/>
                      <a:pt x="73" y="393"/>
                    </a:cubicBezTo>
                    <a:cubicBezTo>
                      <a:pt x="66" y="398"/>
                      <a:pt x="63" y="407"/>
                      <a:pt x="67" y="415"/>
                    </a:cubicBezTo>
                    <a:cubicBezTo>
                      <a:pt x="70" y="422"/>
                      <a:pt x="77" y="426"/>
                      <a:pt x="84" y="426"/>
                    </a:cubicBezTo>
                    <a:cubicBezTo>
                      <a:pt x="85" y="426"/>
                      <a:pt x="87" y="426"/>
                      <a:pt x="88" y="426"/>
                    </a:cubicBezTo>
                    <a:cubicBezTo>
                      <a:pt x="94" y="439"/>
                      <a:pt x="94" y="439"/>
                      <a:pt x="94" y="439"/>
                    </a:cubicBezTo>
                    <a:cubicBezTo>
                      <a:pt x="87" y="444"/>
                      <a:pt x="84" y="453"/>
                      <a:pt x="88" y="461"/>
                    </a:cubicBezTo>
                    <a:cubicBezTo>
                      <a:pt x="91" y="468"/>
                      <a:pt x="98" y="472"/>
                      <a:pt x="105" y="472"/>
                    </a:cubicBezTo>
                    <a:cubicBezTo>
                      <a:pt x="106" y="472"/>
                      <a:pt x="108" y="472"/>
                      <a:pt x="109" y="471"/>
                    </a:cubicBezTo>
                    <a:cubicBezTo>
                      <a:pt x="115" y="484"/>
                      <a:pt x="115" y="484"/>
                      <a:pt x="115" y="484"/>
                    </a:cubicBezTo>
                    <a:cubicBezTo>
                      <a:pt x="108" y="490"/>
                      <a:pt x="105" y="499"/>
                      <a:pt x="109" y="507"/>
                    </a:cubicBezTo>
                    <a:cubicBezTo>
                      <a:pt x="112" y="514"/>
                      <a:pt x="119" y="518"/>
                      <a:pt x="126" y="518"/>
                    </a:cubicBezTo>
                    <a:cubicBezTo>
                      <a:pt x="127" y="518"/>
                      <a:pt x="129" y="518"/>
                      <a:pt x="130" y="517"/>
                    </a:cubicBezTo>
                    <a:cubicBezTo>
                      <a:pt x="136" y="530"/>
                      <a:pt x="136" y="530"/>
                      <a:pt x="136" y="530"/>
                    </a:cubicBezTo>
                    <a:cubicBezTo>
                      <a:pt x="129" y="535"/>
                      <a:pt x="127" y="545"/>
                      <a:pt x="130" y="553"/>
                    </a:cubicBezTo>
                    <a:cubicBezTo>
                      <a:pt x="133" y="560"/>
                      <a:pt x="140" y="564"/>
                      <a:pt x="147" y="564"/>
                    </a:cubicBezTo>
                    <a:cubicBezTo>
                      <a:pt x="149" y="564"/>
                      <a:pt x="150" y="564"/>
                      <a:pt x="151" y="563"/>
                    </a:cubicBezTo>
                    <a:cubicBezTo>
                      <a:pt x="157" y="576"/>
                      <a:pt x="157" y="576"/>
                      <a:pt x="157" y="576"/>
                    </a:cubicBezTo>
                    <a:cubicBezTo>
                      <a:pt x="150" y="581"/>
                      <a:pt x="148" y="591"/>
                      <a:pt x="152" y="599"/>
                    </a:cubicBezTo>
                    <a:cubicBezTo>
                      <a:pt x="155" y="606"/>
                      <a:pt x="161" y="610"/>
                      <a:pt x="168" y="610"/>
                    </a:cubicBezTo>
                    <a:cubicBezTo>
                      <a:pt x="170" y="610"/>
                      <a:pt x="171" y="610"/>
                      <a:pt x="173" y="609"/>
                    </a:cubicBezTo>
                    <a:cubicBezTo>
                      <a:pt x="179" y="622"/>
                      <a:pt x="179" y="622"/>
                      <a:pt x="179" y="622"/>
                    </a:cubicBezTo>
                    <a:cubicBezTo>
                      <a:pt x="172" y="627"/>
                      <a:pt x="169" y="637"/>
                      <a:pt x="173" y="645"/>
                    </a:cubicBezTo>
                    <a:cubicBezTo>
                      <a:pt x="176" y="652"/>
                      <a:pt x="182" y="656"/>
                      <a:pt x="189" y="656"/>
                    </a:cubicBezTo>
                    <a:cubicBezTo>
                      <a:pt x="191" y="656"/>
                      <a:pt x="192" y="656"/>
                      <a:pt x="194" y="655"/>
                    </a:cubicBezTo>
                    <a:cubicBezTo>
                      <a:pt x="200" y="668"/>
                      <a:pt x="200" y="668"/>
                      <a:pt x="200" y="668"/>
                    </a:cubicBezTo>
                    <a:cubicBezTo>
                      <a:pt x="193" y="673"/>
                      <a:pt x="190" y="683"/>
                      <a:pt x="194" y="691"/>
                    </a:cubicBezTo>
                    <a:cubicBezTo>
                      <a:pt x="197" y="698"/>
                      <a:pt x="204" y="702"/>
                      <a:pt x="211" y="702"/>
                    </a:cubicBezTo>
                    <a:cubicBezTo>
                      <a:pt x="212" y="702"/>
                      <a:pt x="213" y="702"/>
                      <a:pt x="215" y="701"/>
                    </a:cubicBezTo>
                    <a:cubicBezTo>
                      <a:pt x="221" y="714"/>
                      <a:pt x="221" y="714"/>
                      <a:pt x="221" y="714"/>
                    </a:cubicBezTo>
                    <a:cubicBezTo>
                      <a:pt x="214" y="719"/>
                      <a:pt x="211" y="729"/>
                      <a:pt x="215" y="737"/>
                    </a:cubicBezTo>
                    <a:cubicBezTo>
                      <a:pt x="218" y="744"/>
                      <a:pt x="225" y="748"/>
                      <a:pt x="232" y="748"/>
                    </a:cubicBezTo>
                    <a:cubicBezTo>
                      <a:pt x="233" y="748"/>
                      <a:pt x="235" y="747"/>
                      <a:pt x="236" y="747"/>
                    </a:cubicBezTo>
                    <a:cubicBezTo>
                      <a:pt x="242" y="760"/>
                      <a:pt x="242" y="760"/>
                      <a:pt x="242" y="760"/>
                    </a:cubicBezTo>
                    <a:cubicBezTo>
                      <a:pt x="235" y="765"/>
                      <a:pt x="232" y="775"/>
                      <a:pt x="236" y="783"/>
                    </a:cubicBezTo>
                    <a:cubicBezTo>
                      <a:pt x="239" y="790"/>
                      <a:pt x="246" y="794"/>
                      <a:pt x="253" y="794"/>
                    </a:cubicBezTo>
                    <a:cubicBezTo>
                      <a:pt x="254" y="794"/>
                      <a:pt x="256" y="793"/>
                      <a:pt x="257" y="793"/>
                    </a:cubicBezTo>
                    <a:cubicBezTo>
                      <a:pt x="263" y="805"/>
                      <a:pt x="263" y="805"/>
                      <a:pt x="263" y="805"/>
                    </a:cubicBezTo>
                    <a:cubicBezTo>
                      <a:pt x="256" y="810"/>
                      <a:pt x="253" y="820"/>
                      <a:pt x="257" y="828"/>
                    </a:cubicBezTo>
                    <a:cubicBezTo>
                      <a:pt x="260" y="835"/>
                      <a:pt x="267" y="839"/>
                      <a:pt x="274" y="839"/>
                    </a:cubicBezTo>
                    <a:cubicBezTo>
                      <a:pt x="275" y="839"/>
                      <a:pt x="277" y="839"/>
                      <a:pt x="278" y="838"/>
                    </a:cubicBezTo>
                    <a:cubicBezTo>
                      <a:pt x="284" y="851"/>
                      <a:pt x="284" y="851"/>
                      <a:pt x="284" y="851"/>
                    </a:cubicBezTo>
                    <a:cubicBezTo>
                      <a:pt x="277" y="856"/>
                      <a:pt x="274" y="865"/>
                      <a:pt x="278" y="873"/>
                    </a:cubicBezTo>
                    <a:cubicBezTo>
                      <a:pt x="281" y="880"/>
                      <a:pt x="288" y="884"/>
                      <a:pt x="295" y="884"/>
                    </a:cubicBezTo>
                    <a:cubicBezTo>
                      <a:pt x="296" y="884"/>
                      <a:pt x="298" y="884"/>
                      <a:pt x="299" y="884"/>
                    </a:cubicBezTo>
                    <a:cubicBezTo>
                      <a:pt x="305" y="896"/>
                      <a:pt x="305" y="896"/>
                      <a:pt x="305" y="896"/>
                    </a:cubicBezTo>
                    <a:cubicBezTo>
                      <a:pt x="298" y="901"/>
                      <a:pt x="295" y="911"/>
                      <a:pt x="299" y="919"/>
                    </a:cubicBezTo>
                    <a:cubicBezTo>
                      <a:pt x="302" y="925"/>
                      <a:pt x="309" y="929"/>
                      <a:pt x="316" y="929"/>
                    </a:cubicBezTo>
                    <a:cubicBezTo>
                      <a:pt x="317" y="929"/>
                      <a:pt x="318" y="929"/>
                      <a:pt x="320" y="929"/>
                    </a:cubicBezTo>
                    <a:cubicBezTo>
                      <a:pt x="326" y="941"/>
                      <a:pt x="326" y="941"/>
                      <a:pt x="326" y="941"/>
                    </a:cubicBezTo>
                    <a:cubicBezTo>
                      <a:pt x="319" y="947"/>
                      <a:pt x="316" y="956"/>
                      <a:pt x="320" y="964"/>
                    </a:cubicBezTo>
                    <a:cubicBezTo>
                      <a:pt x="323" y="971"/>
                      <a:pt x="330" y="975"/>
                      <a:pt x="337" y="975"/>
                    </a:cubicBezTo>
                    <a:cubicBezTo>
                      <a:pt x="338" y="975"/>
                      <a:pt x="339" y="975"/>
                      <a:pt x="341" y="974"/>
                    </a:cubicBezTo>
                    <a:cubicBezTo>
                      <a:pt x="346" y="987"/>
                      <a:pt x="346" y="987"/>
                      <a:pt x="346" y="987"/>
                    </a:cubicBezTo>
                    <a:cubicBezTo>
                      <a:pt x="340" y="992"/>
                      <a:pt x="337" y="1001"/>
                      <a:pt x="341" y="1009"/>
                    </a:cubicBezTo>
                    <a:cubicBezTo>
                      <a:pt x="344" y="1016"/>
                      <a:pt x="351" y="1020"/>
                      <a:pt x="358" y="1020"/>
                    </a:cubicBezTo>
                    <a:cubicBezTo>
                      <a:pt x="359" y="1020"/>
                      <a:pt x="360" y="1020"/>
                      <a:pt x="361" y="1020"/>
                    </a:cubicBezTo>
                    <a:cubicBezTo>
                      <a:pt x="367" y="1032"/>
                      <a:pt x="367" y="1032"/>
                      <a:pt x="367" y="1032"/>
                    </a:cubicBezTo>
                    <a:cubicBezTo>
                      <a:pt x="361" y="1037"/>
                      <a:pt x="358" y="1047"/>
                      <a:pt x="362" y="1054"/>
                    </a:cubicBezTo>
                    <a:cubicBezTo>
                      <a:pt x="365" y="1061"/>
                      <a:pt x="372" y="1065"/>
                      <a:pt x="379" y="1065"/>
                    </a:cubicBezTo>
                    <a:cubicBezTo>
                      <a:pt x="380" y="1065"/>
                      <a:pt x="381" y="1065"/>
                      <a:pt x="382" y="1065"/>
                    </a:cubicBezTo>
                    <a:cubicBezTo>
                      <a:pt x="388" y="1078"/>
                      <a:pt x="388" y="1078"/>
                      <a:pt x="388" y="1078"/>
                    </a:cubicBezTo>
                    <a:cubicBezTo>
                      <a:pt x="382" y="1083"/>
                      <a:pt x="379" y="1092"/>
                      <a:pt x="383" y="1100"/>
                    </a:cubicBezTo>
                    <a:cubicBezTo>
                      <a:pt x="386" y="1107"/>
                      <a:pt x="393" y="1111"/>
                      <a:pt x="400" y="1111"/>
                    </a:cubicBezTo>
                    <a:cubicBezTo>
                      <a:pt x="401" y="1111"/>
                      <a:pt x="402" y="1110"/>
                      <a:pt x="403" y="1110"/>
                    </a:cubicBezTo>
                    <a:cubicBezTo>
                      <a:pt x="405" y="1113"/>
                      <a:pt x="405" y="1113"/>
                      <a:pt x="405" y="1113"/>
                    </a:cubicBezTo>
                    <a:cubicBezTo>
                      <a:pt x="409" y="1111"/>
                      <a:pt x="409" y="1111"/>
                      <a:pt x="409" y="1111"/>
                    </a:cubicBezTo>
                    <a:cubicBezTo>
                      <a:pt x="413" y="1115"/>
                      <a:pt x="418" y="1118"/>
                      <a:pt x="424" y="1118"/>
                    </a:cubicBezTo>
                    <a:cubicBezTo>
                      <a:pt x="427" y="1118"/>
                      <a:pt x="429" y="1118"/>
                      <a:pt x="432" y="1116"/>
                    </a:cubicBezTo>
                    <a:cubicBezTo>
                      <a:pt x="440" y="1113"/>
                      <a:pt x="444" y="1104"/>
                      <a:pt x="442" y="1096"/>
                    </a:cubicBezTo>
                    <a:cubicBezTo>
                      <a:pt x="455" y="1090"/>
                      <a:pt x="455" y="1090"/>
                      <a:pt x="455" y="1090"/>
                    </a:cubicBezTo>
                    <a:cubicBezTo>
                      <a:pt x="458" y="1095"/>
                      <a:pt x="464" y="1097"/>
                      <a:pt x="469" y="1097"/>
                    </a:cubicBezTo>
                    <a:cubicBezTo>
                      <a:pt x="472" y="1097"/>
                      <a:pt x="474" y="1097"/>
                      <a:pt x="477" y="1095"/>
                    </a:cubicBezTo>
                    <a:cubicBezTo>
                      <a:pt x="485" y="1092"/>
                      <a:pt x="489" y="1083"/>
                      <a:pt x="487" y="1075"/>
                    </a:cubicBezTo>
                    <a:cubicBezTo>
                      <a:pt x="500" y="1069"/>
                      <a:pt x="500" y="1069"/>
                      <a:pt x="500" y="1069"/>
                    </a:cubicBezTo>
                    <a:cubicBezTo>
                      <a:pt x="504" y="1074"/>
                      <a:pt x="509" y="1076"/>
                      <a:pt x="515" y="1076"/>
                    </a:cubicBezTo>
                    <a:cubicBezTo>
                      <a:pt x="517" y="1076"/>
                      <a:pt x="520" y="1076"/>
                      <a:pt x="522" y="1074"/>
                    </a:cubicBezTo>
                    <a:cubicBezTo>
                      <a:pt x="530" y="1071"/>
                      <a:pt x="534" y="1062"/>
                      <a:pt x="533" y="1054"/>
                    </a:cubicBezTo>
                    <a:cubicBezTo>
                      <a:pt x="545" y="1048"/>
                      <a:pt x="545" y="1048"/>
                      <a:pt x="545" y="1048"/>
                    </a:cubicBezTo>
                    <a:cubicBezTo>
                      <a:pt x="549" y="1053"/>
                      <a:pt x="554" y="1055"/>
                      <a:pt x="560" y="1055"/>
                    </a:cubicBezTo>
                    <a:cubicBezTo>
                      <a:pt x="562" y="1055"/>
                      <a:pt x="565" y="1055"/>
                      <a:pt x="568" y="1053"/>
                    </a:cubicBezTo>
                    <a:cubicBezTo>
                      <a:pt x="575" y="1050"/>
                      <a:pt x="580" y="1041"/>
                      <a:pt x="578" y="1033"/>
                    </a:cubicBezTo>
                    <a:cubicBezTo>
                      <a:pt x="591" y="1027"/>
                      <a:pt x="591" y="1027"/>
                      <a:pt x="591" y="1027"/>
                    </a:cubicBezTo>
                    <a:cubicBezTo>
                      <a:pt x="594" y="1032"/>
                      <a:pt x="600" y="1034"/>
                      <a:pt x="605" y="1034"/>
                    </a:cubicBezTo>
                    <a:cubicBezTo>
                      <a:pt x="608" y="1034"/>
                      <a:pt x="610" y="1034"/>
                      <a:pt x="613" y="1032"/>
                    </a:cubicBezTo>
                    <a:cubicBezTo>
                      <a:pt x="621" y="1029"/>
                      <a:pt x="625" y="1021"/>
                      <a:pt x="623" y="1012"/>
                    </a:cubicBezTo>
                    <a:cubicBezTo>
                      <a:pt x="636" y="1007"/>
                      <a:pt x="636" y="1007"/>
                      <a:pt x="636" y="1007"/>
                    </a:cubicBezTo>
                    <a:cubicBezTo>
                      <a:pt x="640" y="1011"/>
                      <a:pt x="645" y="1013"/>
                      <a:pt x="650" y="1013"/>
                    </a:cubicBezTo>
                    <a:cubicBezTo>
                      <a:pt x="653" y="1013"/>
                      <a:pt x="656" y="1013"/>
                      <a:pt x="658" y="1012"/>
                    </a:cubicBezTo>
                    <a:cubicBezTo>
                      <a:pt x="666" y="1008"/>
                      <a:pt x="670" y="1000"/>
                      <a:pt x="669" y="992"/>
                    </a:cubicBezTo>
                    <a:cubicBezTo>
                      <a:pt x="682" y="986"/>
                      <a:pt x="682" y="986"/>
                      <a:pt x="682" y="986"/>
                    </a:cubicBezTo>
                    <a:cubicBezTo>
                      <a:pt x="685" y="990"/>
                      <a:pt x="690" y="992"/>
                      <a:pt x="696" y="992"/>
                    </a:cubicBezTo>
                    <a:cubicBezTo>
                      <a:pt x="698" y="992"/>
                      <a:pt x="701" y="992"/>
                      <a:pt x="703" y="991"/>
                    </a:cubicBezTo>
                    <a:cubicBezTo>
                      <a:pt x="711" y="987"/>
                      <a:pt x="715" y="979"/>
                      <a:pt x="714" y="971"/>
                    </a:cubicBezTo>
                    <a:cubicBezTo>
                      <a:pt x="727" y="965"/>
                      <a:pt x="727" y="965"/>
                      <a:pt x="727" y="965"/>
                    </a:cubicBezTo>
                    <a:cubicBezTo>
                      <a:pt x="730" y="969"/>
                      <a:pt x="736" y="971"/>
                      <a:pt x="741" y="971"/>
                    </a:cubicBezTo>
                    <a:cubicBezTo>
                      <a:pt x="744" y="971"/>
                      <a:pt x="746" y="971"/>
                      <a:pt x="749" y="970"/>
                    </a:cubicBezTo>
                    <a:cubicBezTo>
                      <a:pt x="756" y="966"/>
                      <a:pt x="761" y="958"/>
                      <a:pt x="759" y="950"/>
                    </a:cubicBezTo>
                    <a:cubicBezTo>
                      <a:pt x="773" y="944"/>
                      <a:pt x="773" y="944"/>
                      <a:pt x="773" y="944"/>
                    </a:cubicBezTo>
                    <a:cubicBezTo>
                      <a:pt x="776" y="948"/>
                      <a:pt x="782" y="950"/>
                      <a:pt x="787" y="950"/>
                    </a:cubicBezTo>
                    <a:cubicBezTo>
                      <a:pt x="790" y="950"/>
                      <a:pt x="792" y="950"/>
                      <a:pt x="795" y="948"/>
                    </a:cubicBezTo>
                    <a:cubicBezTo>
                      <a:pt x="802" y="945"/>
                      <a:pt x="806" y="937"/>
                      <a:pt x="805" y="929"/>
                    </a:cubicBezTo>
                    <a:cubicBezTo>
                      <a:pt x="819" y="922"/>
                      <a:pt x="819" y="922"/>
                      <a:pt x="819" y="922"/>
                    </a:cubicBezTo>
                    <a:cubicBezTo>
                      <a:pt x="822" y="927"/>
                      <a:pt x="827" y="929"/>
                      <a:pt x="833" y="929"/>
                    </a:cubicBezTo>
                    <a:cubicBezTo>
                      <a:pt x="835" y="929"/>
                      <a:pt x="838" y="928"/>
                      <a:pt x="841" y="927"/>
                    </a:cubicBezTo>
                    <a:cubicBezTo>
                      <a:pt x="848" y="924"/>
                      <a:pt x="852" y="916"/>
                      <a:pt x="851" y="908"/>
                    </a:cubicBezTo>
                    <a:cubicBezTo>
                      <a:pt x="865" y="901"/>
                      <a:pt x="865" y="901"/>
                      <a:pt x="865" y="901"/>
                    </a:cubicBezTo>
                    <a:cubicBezTo>
                      <a:pt x="868" y="905"/>
                      <a:pt x="873" y="908"/>
                      <a:pt x="879" y="908"/>
                    </a:cubicBezTo>
                    <a:cubicBezTo>
                      <a:pt x="881" y="908"/>
                      <a:pt x="884" y="907"/>
                      <a:pt x="887" y="906"/>
                    </a:cubicBezTo>
                    <a:cubicBezTo>
                      <a:pt x="894" y="903"/>
                      <a:pt x="898" y="894"/>
                      <a:pt x="897" y="886"/>
                    </a:cubicBezTo>
                    <a:cubicBezTo>
                      <a:pt x="911" y="880"/>
                      <a:pt x="911" y="880"/>
                      <a:pt x="911" y="880"/>
                    </a:cubicBezTo>
                    <a:cubicBezTo>
                      <a:pt x="914" y="884"/>
                      <a:pt x="919" y="887"/>
                      <a:pt x="925" y="887"/>
                    </a:cubicBezTo>
                    <a:cubicBezTo>
                      <a:pt x="927" y="887"/>
                      <a:pt x="930" y="886"/>
                      <a:pt x="932" y="885"/>
                    </a:cubicBezTo>
                    <a:cubicBezTo>
                      <a:pt x="940" y="881"/>
                      <a:pt x="944" y="873"/>
                      <a:pt x="943" y="865"/>
                    </a:cubicBezTo>
                    <a:cubicBezTo>
                      <a:pt x="946" y="864"/>
                      <a:pt x="946" y="864"/>
                      <a:pt x="946" y="864"/>
                    </a:cubicBezTo>
                    <a:cubicBezTo>
                      <a:pt x="944" y="862"/>
                      <a:pt x="944" y="862"/>
                      <a:pt x="944" y="862"/>
                    </a:cubicBezTo>
                    <a:cubicBezTo>
                      <a:pt x="953" y="857"/>
                      <a:pt x="956" y="847"/>
                      <a:pt x="952" y="838"/>
                    </a:cubicBezTo>
                    <a:cubicBezTo>
                      <a:pt x="949" y="831"/>
                      <a:pt x="942" y="827"/>
                      <a:pt x="935" y="827"/>
                    </a:cubicBezTo>
                    <a:cubicBezTo>
                      <a:pt x="933" y="827"/>
                      <a:pt x="931" y="827"/>
                      <a:pt x="929" y="828"/>
                    </a:cubicBezTo>
                    <a:cubicBezTo>
                      <a:pt x="924" y="816"/>
                      <a:pt x="924" y="816"/>
                      <a:pt x="924" y="816"/>
                    </a:cubicBezTo>
                    <a:cubicBezTo>
                      <a:pt x="932" y="811"/>
                      <a:pt x="935" y="801"/>
                      <a:pt x="931" y="793"/>
                    </a:cubicBezTo>
                    <a:cubicBezTo>
                      <a:pt x="928" y="786"/>
                      <a:pt x="921" y="782"/>
                      <a:pt x="914" y="782"/>
                    </a:cubicBezTo>
                    <a:cubicBezTo>
                      <a:pt x="912" y="782"/>
                      <a:pt x="910" y="782"/>
                      <a:pt x="908" y="783"/>
                    </a:cubicBezTo>
                    <a:cubicBezTo>
                      <a:pt x="903" y="771"/>
                      <a:pt x="903" y="771"/>
                      <a:pt x="903" y="771"/>
                    </a:cubicBezTo>
                    <a:cubicBezTo>
                      <a:pt x="911" y="766"/>
                      <a:pt x="914" y="756"/>
                      <a:pt x="910" y="747"/>
                    </a:cubicBezTo>
                    <a:cubicBezTo>
                      <a:pt x="907" y="740"/>
                      <a:pt x="900" y="736"/>
                      <a:pt x="893" y="736"/>
                    </a:cubicBezTo>
                    <a:cubicBezTo>
                      <a:pt x="891" y="736"/>
                      <a:pt x="889" y="737"/>
                      <a:pt x="887" y="737"/>
                    </a:cubicBezTo>
                    <a:cubicBezTo>
                      <a:pt x="882" y="725"/>
                      <a:pt x="882" y="725"/>
                      <a:pt x="882" y="725"/>
                    </a:cubicBezTo>
                    <a:cubicBezTo>
                      <a:pt x="890" y="721"/>
                      <a:pt x="893" y="711"/>
                      <a:pt x="889" y="702"/>
                    </a:cubicBezTo>
                    <a:cubicBezTo>
                      <a:pt x="886" y="695"/>
                      <a:pt x="879" y="691"/>
                      <a:pt x="872" y="691"/>
                    </a:cubicBezTo>
                    <a:cubicBezTo>
                      <a:pt x="870" y="691"/>
                      <a:pt x="868" y="691"/>
                      <a:pt x="867" y="692"/>
                    </a:cubicBezTo>
                    <a:cubicBezTo>
                      <a:pt x="861" y="680"/>
                      <a:pt x="861" y="680"/>
                      <a:pt x="861" y="680"/>
                    </a:cubicBezTo>
                    <a:cubicBezTo>
                      <a:pt x="869" y="675"/>
                      <a:pt x="872" y="665"/>
                      <a:pt x="868" y="657"/>
                    </a:cubicBezTo>
                    <a:cubicBezTo>
                      <a:pt x="865" y="650"/>
                      <a:pt x="858" y="646"/>
                      <a:pt x="851" y="646"/>
                    </a:cubicBezTo>
                    <a:cubicBezTo>
                      <a:pt x="849" y="646"/>
                      <a:pt x="848" y="646"/>
                      <a:pt x="846" y="647"/>
                    </a:cubicBezTo>
                    <a:cubicBezTo>
                      <a:pt x="840" y="635"/>
                      <a:pt x="840" y="635"/>
                      <a:pt x="840" y="635"/>
                    </a:cubicBezTo>
                    <a:cubicBezTo>
                      <a:pt x="848" y="630"/>
                      <a:pt x="851" y="620"/>
                      <a:pt x="847" y="611"/>
                    </a:cubicBezTo>
                    <a:cubicBezTo>
                      <a:pt x="844" y="605"/>
                      <a:pt x="837" y="601"/>
                      <a:pt x="830" y="601"/>
                    </a:cubicBezTo>
                    <a:cubicBezTo>
                      <a:pt x="829" y="601"/>
                      <a:pt x="827" y="601"/>
                      <a:pt x="825" y="601"/>
                    </a:cubicBezTo>
                    <a:cubicBezTo>
                      <a:pt x="819" y="589"/>
                      <a:pt x="819" y="589"/>
                      <a:pt x="819" y="589"/>
                    </a:cubicBezTo>
                    <a:cubicBezTo>
                      <a:pt x="827" y="585"/>
                      <a:pt x="830" y="575"/>
                      <a:pt x="826" y="566"/>
                    </a:cubicBezTo>
                    <a:cubicBezTo>
                      <a:pt x="823" y="559"/>
                      <a:pt x="816" y="555"/>
                      <a:pt x="809" y="555"/>
                    </a:cubicBezTo>
                    <a:cubicBezTo>
                      <a:pt x="808" y="555"/>
                      <a:pt x="806" y="556"/>
                      <a:pt x="804" y="556"/>
                    </a:cubicBezTo>
                    <a:cubicBezTo>
                      <a:pt x="798" y="544"/>
                      <a:pt x="798" y="544"/>
                      <a:pt x="798" y="544"/>
                    </a:cubicBezTo>
                    <a:cubicBezTo>
                      <a:pt x="806" y="539"/>
                      <a:pt x="809" y="529"/>
                      <a:pt x="805" y="521"/>
                    </a:cubicBezTo>
                    <a:cubicBezTo>
                      <a:pt x="802" y="514"/>
                      <a:pt x="795" y="510"/>
                      <a:pt x="788" y="510"/>
                    </a:cubicBezTo>
                    <a:cubicBezTo>
                      <a:pt x="787" y="510"/>
                      <a:pt x="785" y="510"/>
                      <a:pt x="783" y="511"/>
                    </a:cubicBezTo>
                    <a:cubicBezTo>
                      <a:pt x="777" y="498"/>
                      <a:pt x="777" y="498"/>
                      <a:pt x="777" y="498"/>
                    </a:cubicBezTo>
                    <a:cubicBezTo>
                      <a:pt x="785" y="493"/>
                      <a:pt x="788" y="483"/>
                      <a:pt x="784" y="475"/>
                    </a:cubicBezTo>
                    <a:cubicBezTo>
                      <a:pt x="781" y="468"/>
                      <a:pt x="774" y="464"/>
                      <a:pt x="767" y="464"/>
                    </a:cubicBezTo>
                    <a:cubicBezTo>
                      <a:pt x="766" y="464"/>
                      <a:pt x="764" y="464"/>
                      <a:pt x="762" y="465"/>
                    </a:cubicBezTo>
                    <a:cubicBezTo>
                      <a:pt x="756" y="452"/>
                      <a:pt x="756" y="452"/>
                      <a:pt x="756" y="452"/>
                    </a:cubicBezTo>
                    <a:cubicBezTo>
                      <a:pt x="764" y="447"/>
                      <a:pt x="767" y="437"/>
                      <a:pt x="763" y="429"/>
                    </a:cubicBezTo>
                    <a:cubicBezTo>
                      <a:pt x="760" y="422"/>
                      <a:pt x="753" y="418"/>
                      <a:pt x="746" y="418"/>
                    </a:cubicBezTo>
                    <a:cubicBezTo>
                      <a:pt x="744" y="418"/>
                      <a:pt x="743" y="418"/>
                      <a:pt x="741" y="419"/>
                    </a:cubicBezTo>
                    <a:cubicBezTo>
                      <a:pt x="735" y="406"/>
                      <a:pt x="735" y="406"/>
                      <a:pt x="735" y="406"/>
                    </a:cubicBezTo>
                    <a:cubicBezTo>
                      <a:pt x="743" y="401"/>
                      <a:pt x="746" y="391"/>
                      <a:pt x="742" y="383"/>
                    </a:cubicBezTo>
                    <a:cubicBezTo>
                      <a:pt x="739" y="376"/>
                      <a:pt x="732" y="372"/>
                      <a:pt x="725" y="372"/>
                    </a:cubicBezTo>
                    <a:cubicBezTo>
                      <a:pt x="723" y="372"/>
                      <a:pt x="721" y="373"/>
                      <a:pt x="720" y="373"/>
                    </a:cubicBezTo>
                    <a:cubicBezTo>
                      <a:pt x="714" y="360"/>
                      <a:pt x="714" y="360"/>
                      <a:pt x="714" y="360"/>
                    </a:cubicBezTo>
                    <a:cubicBezTo>
                      <a:pt x="721" y="355"/>
                      <a:pt x="725" y="346"/>
                      <a:pt x="721" y="337"/>
                    </a:cubicBezTo>
                    <a:cubicBezTo>
                      <a:pt x="718" y="330"/>
                      <a:pt x="711" y="326"/>
                      <a:pt x="704" y="326"/>
                    </a:cubicBezTo>
                    <a:cubicBezTo>
                      <a:pt x="702" y="326"/>
                      <a:pt x="700" y="327"/>
                      <a:pt x="699" y="327"/>
                    </a:cubicBezTo>
                    <a:cubicBezTo>
                      <a:pt x="693" y="314"/>
                      <a:pt x="693" y="314"/>
                      <a:pt x="693" y="314"/>
                    </a:cubicBezTo>
                    <a:cubicBezTo>
                      <a:pt x="700" y="310"/>
                      <a:pt x="703" y="300"/>
                      <a:pt x="700" y="291"/>
                    </a:cubicBezTo>
                    <a:cubicBezTo>
                      <a:pt x="696" y="284"/>
                      <a:pt x="690" y="280"/>
                      <a:pt x="683" y="280"/>
                    </a:cubicBezTo>
                    <a:cubicBezTo>
                      <a:pt x="681" y="280"/>
                      <a:pt x="679" y="281"/>
                      <a:pt x="677" y="281"/>
                    </a:cubicBezTo>
                    <a:cubicBezTo>
                      <a:pt x="672" y="268"/>
                      <a:pt x="672" y="268"/>
                      <a:pt x="672" y="268"/>
                    </a:cubicBezTo>
                    <a:cubicBezTo>
                      <a:pt x="679" y="264"/>
                      <a:pt x="682" y="254"/>
                      <a:pt x="678" y="245"/>
                    </a:cubicBezTo>
                    <a:cubicBezTo>
                      <a:pt x="675" y="238"/>
                      <a:pt x="669" y="234"/>
                      <a:pt x="662" y="234"/>
                    </a:cubicBezTo>
                    <a:cubicBezTo>
                      <a:pt x="660" y="234"/>
                      <a:pt x="658" y="235"/>
                      <a:pt x="656" y="235"/>
                    </a:cubicBezTo>
                    <a:cubicBezTo>
                      <a:pt x="650" y="223"/>
                      <a:pt x="650" y="223"/>
                      <a:pt x="650" y="223"/>
                    </a:cubicBezTo>
                    <a:cubicBezTo>
                      <a:pt x="658" y="218"/>
                      <a:pt x="661" y="208"/>
                      <a:pt x="657" y="199"/>
                    </a:cubicBezTo>
                    <a:cubicBezTo>
                      <a:pt x="654" y="192"/>
                      <a:pt x="647" y="189"/>
                      <a:pt x="640" y="189"/>
                    </a:cubicBezTo>
                    <a:cubicBezTo>
                      <a:pt x="639" y="189"/>
                      <a:pt x="637" y="189"/>
                      <a:pt x="635" y="189"/>
                    </a:cubicBezTo>
                    <a:cubicBezTo>
                      <a:pt x="629" y="177"/>
                      <a:pt x="629" y="177"/>
                      <a:pt x="629" y="177"/>
                    </a:cubicBezTo>
                    <a:cubicBezTo>
                      <a:pt x="637" y="172"/>
                      <a:pt x="640" y="162"/>
                      <a:pt x="636" y="153"/>
                    </a:cubicBezTo>
                    <a:cubicBezTo>
                      <a:pt x="633" y="147"/>
                      <a:pt x="626" y="143"/>
                      <a:pt x="619" y="143"/>
                    </a:cubicBezTo>
                    <a:cubicBezTo>
                      <a:pt x="617" y="143"/>
                      <a:pt x="616" y="143"/>
                      <a:pt x="614" y="143"/>
                    </a:cubicBezTo>
                    <a:cubicBezTo>
                      <a:pt x="608" y="131"/>
                      <a:pt x="608" y="131"/>
                      <a:pt x="608" y="131"/>
                    </a:cubicBezTo>
                    <a:cubicBezTo>
                      <a:pt x="616" y="126"/>
                      <a:pt x="619" y="116"/>
                      <a:pt x="615" y="107"/>
                    </a:cubicBezTo>
                    <a:cubicBezTo>
                      <a:pt x="612" y="101"/>
                      <a:pt x="605" y="97"/>
                      <a:pt x="598" y="97"/>
                    </a:cubicBezTo>
                    <a:cubicBezTo>
                      <a:pt x="596" y="97"/>
                      <a:pt x="595" y="97"/>
                      <a:pt x="593" y="97"/>
                    </a:cubicBezTo>
                    <a:cubicBezTo>
                      <a:pt x="587" y="85"/>
                      <a:pt x="587" y="85"/>
                      <a:pt x="587" y="85"/>
                    </a:cubicBezTo>
                    <a:cubicBezTo>
                      <a:pt x="595" y="80"/>
                      <a:pt x="598" y="70"/>
                      <a:pt x="594" y="61"/>
                    </a:cubicBezTo>
                    <a:cubicBezTo>
                      <a:pt x="591" y="55"/>
                      <a:pt x="584" y="51"/>
                      <a:pt x="577" y="51"/>
                    </a:cubicBezTo>
                    <a:cubicBezTo>
                      <a:pt x="575" y="51"/>
                      <a:pt x="573" y="51"/>
                      <a:pt x="572" y="51"/>
                    </a:cubicBezTo>
                    <a:cubicBezTo>
                      <a:pt x="566" y="39"/>
                      <a:pt x="566" y="39"/>
                      <a:pt x="566" y="39"/>
                    </a:cubicBezTo>
                    <a:cubicBezTo>
                      <a:pt x="573" y="34"/>
                      <a:pt x="577" y="24"/>
                      <a:pt x="573" y="16"/>
                    </a:cubicBezTo>
                    <a:cubicBezTo>
                      <a:pt x="570" y="9"/>
                      <a:pt x="563" y="5"/>
                      <a:pt x="556" y="5"/>
                    </a:cubicBezTo>
                    <a:cubicBezTo>
                      <a:pt x="554" y="5"/>
                      <a:pt x="552" y="5"/>
                      <a:pt x="550" y="6"/>
                    </a:cubicBezTo>
                    <a:cubicBezTo>
                      <a:pt x="550" y="4"/>
                      <a:pt x="550" y="4"/>
                      <a:pt x="550" y="4"/>
                    </a:cubicBezTo>
                    <a:cubicBezTo>
                      <a:pt x="547" y="5"/>
                      <a:pt x="547" y="5"/>
                      <a:pt x="547" y="5"/>
                    </a:cubicBezTo>
                    <a:cubicBezTo>
                      <a:pt x="544" y="2"/>
                      <a:pt x="539" y="0"/>
                      <a:pt x="53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2781300" y="458788"/>
                <a:ext cx="3595688" cy="4214813"/>
              </a:xfrm>
              <a:custGeom>
                <a:avLst/>
                <a:gdLst>
                  <a:gd name="T0" fmla="*/ 924 w 956"/>
                  <a:gd name="T1" fmla="*/ 817 h 1121"/>
                  <a:gd name="T2" fmla="*/ 903 w 956"/>
                  <a:gd name="T3" fmla="*/ 772 h 1121"/>
                  <a:gd name="T4" fmla="*/ 882 w 956"/>
                  <a:gd name="T5" fmla="*/ 726 h 1121"/>
                  <a:gd name="T6" fmla="*/ 861 w 956"/>
                  <a:gd name="T7" fmla="*/ 681 h 1121"/>
                  <a:gd name="T8" fmla="*/ 840 w 956"/>
                  <a:gd name="T9" fmla="*/ 636 h 1121"/>
                  <a:gd name="T10" fmla="*/ 819 w 956"/>
                  <a:gd name="T11" fmla="*/ 590 h 1121"/>
                  <a:gd name="T12" fmla="*/ 798 w 956"/>
                  <a:gd name="T13" fmla="*/ 545 h 1121"/>
                  <a:gd name="T14" fmla="*/ 777 w 956"/>
                  <a:gd name="T15" fmla="*/ 499 h 1121"/>
                  <a:gd name="T16" fmla="*/ 756 w 956"/>
                  <a:gd name="T17" fmla="*/ 453 h 1121"/>
                  <a:gd name="T18" fmla="*/ 735 w 956"/>
                  <a:gd name="T19" fmla="*/ 407 h 1121"/>
                  <a:gd name="T20" fmla="*/ 714 w 956"/>
                  <a:gd name="T21" fmla="*/ 361 h 1121"/>
                  <a:gd name="T22" fmla="*/ 693 w 956"/>
                  <a:gd name="T23" fmla="*/ 315 h 1121"/>
                  <a:gd name="T24" fmla="*/ 672 w 956"/>
                  <a:gd name="T25" fmla="*/ 269 h 1121"/>
                  <a:gd name="T26" fmla="*/ 650 w 956"/>
                  <a:gd name="T27" fmla="*/ 224 h 1121"/>
                  <a:gd name="T28" fmla="*/ 629 w 956"/>
                  <a:gd name="T29" fmla="*/ 178 h 1121"/>
                  <a:gd name="T30" fmla="*/ 608 w 956"/>
                  <a:gd name="T31" fmla="*/ 132 h 1121"/>
                  <a:gd name="T32" fmla="*/ 587 w 956"/>
                  <a:gd name="T33" fmla="*/ 86 h 1121"/>
                  <a:gd name="T34" fmla="*/ 566 w 956"/>
                  <a:gd name="T35" fmla="*/ 40 h 1121"/>
                  <a:gd name="T36" fmla="*/ 550 w 956"/>
                  <a:gd name="T37" fmla="*/ 5 h 1121"/>
                  <a:gd name="T38" fmla="*/ 516 w 956"/>
                  <a:gd name="T39" fmla="*/ 20 h 1121"/>
                  <a:gd name="T40" fmla="*/ 470 w 956"/>
                  <a:gd name="T41" fmla="*/ 41 h 1121"/>
                  <a:gd name="T42" fmla="*/ 424 w 956"/>
                  <a:gd name="T43" fmla="*/ 62 h 1121"/>
                  <a:gd name="T44" fmla="*/ 379 w 956"/>
                  <a:gd name="T45" fmla="*/ 83 h 1121"/>
                  <a:gd name="T46" fmla="*/ 333 w 956"/>
                  <a:gd name="T47" fmla="*/ 105 h 1121"/>
                  <a:gd name="T48" fmla="*/ 287 w 956"/>
                  <a:gd name="T49" fmla="*/ 126 h 1121"/>
                  <a:gd name="T50" fmla="*/ 241 w 956"/>
                  <a:gd name="T51" fmla="*/ 147 h 1121"/>
                  <a:gd name="T52" fmla="*/ 195 w 956"/>
                  <a:gd name="T53" fmla="*/ 168 h 1121"/>
                  <a:gd name="T54" fmla="*/ 149 w 956"/>
                  <a:gd name="T55" fmla="*/ 189 h 1121"/>
                  <a:gd name="T56" fmla="*/ 103 w 956"/>
                  <a:gd name="T57" fmla="*/ 210 h 1121"/>
                  <a:gd name="T58" fmla="*/ 57 w 956"/>
                  <a:gd name="T59" fmla="*/ 231 h 1121"/>
                  <a:gd name="T60" fmla="*/ 11 w 956"/>
                  <a:gd name="T61" fmla="*/ 253 h 1121"/>
                  <a:gd name="T62" fmla="*/ 3 w 956"/>
                  <a:gd name="T63" fmla="*/ 278 h 1121"/>
                  <a:gd name="T64" fmla="*/ 25 w 956"/>
                  <a:gd name="T65" fmla="*/ 324 h 1121"/>
                  <a:gd name="T66" fmla="*/ 46 w 956"/>
                  <a:gd name="T67" fmla="*/ 370 h 1121"/>
                  <a:gd name="T68" fmla="*/ 67 w 956"/>
                  <a:gd name="T69" fmla="*/ 416 h 1121"/>
                  <a:gd name="T70" fmla="*/ 88 w 956"/>
                  <a:gd name="T71" fmla="*/ 462 h 1121"/>
                  <a:gd name="T72" fmla="*/ 109 w 956"/>
                  <a:gd name="T73" fmla="*/ 508 h 1121"/>
                  <a:gd name="T74" fmla="*/ 130 w 956"/>
                  <a:gd name="T75" fmla="*/ 554 h 1121"/>
                  <a:gd name="T76" fmla="*/ 152 w 956"/>
                  <a:gd name="T77" fmla="*/ 600 h 1121"/>
                  <a:gd name="T78" fmla="*/ 173 w 956"/>
                  <a:gd name="T79" fmla="*/ 646 h 1121"/>
                  <a:gd name="T80" fmla="*/ 194 w 956"/>
                  <a:gd name="T81" fmla="*/ 692 h 1121"/>
                  <a:gd name="T82" fmla="*/ 215 w 956"/>
                  <a:gd name="T83" fmla="*/ 738 h 1121"/>
                  <a:gd name="T84" fmla="*/ 236 w 956"/>
                  <a:gd name="T85" fmla="*/ 784 h 1121"/>
                  <a:gd name="T86" fmla="*/ 257 w 956"/>
                  <a:gd name="T87" fmla="*/ 829 h 1121"/>
                  <a:gd name="T88" fmla="*/ 278 w 956"/>
                  <a:gd name="T89" fmla="*/ 874 h 1121"/>
                  <a:gd name="T90" fmla="*/ 299 w 956"/>
                  <a:gd name="T91" fmla="*/ 920 h 1121"/>
                  <a:gd name="T92" fmla="*/ 320 w 956"/>
                  <a:gd name="T93" fmla="*/ 965 h 1121"/>
                  <a:gd name="T94" fmla="*/ 341 w 956"/>
                  <a:gd name="T95" fmla="*/ 1010 h 1121"/>
                  <a:gd name="T96" fmla="*/ 362 w 956"/>
                  <a:gd name="T97" fmla="*/ 1055 h 1121"/>
                  <a:gd name="T98" fmla="*/ 383 w 956"/>
                  <a:gd name="T99" fmla="*/ 1101 h 1121"/>
                  <a:gd name="T100" fmla="*/ 409 w 956"/>
                  <a:gd name="T101" fmla="*/ 1112 h 1121"/>
                  <a:gd name="T102" fmla="*/ 455 w 956"/>
                  <a:gd name="T103" fmla="*/ 1091 h 1121"/>
                  <a:gd name="T104" fmla="*/ 500 w 956"/>
                  <a:gd name="T105" fmla="*/ 1070 h 1121"/>
                  <a:gd name="T106" fmla="*/ 545 w 956"/>
                  <a:gd name="T107" fmla="*/ 1049 h 1121"/>
                  <a:gd name="T108" fmla="*/ 591 w 956"/>
                  <a:gd name="T109" fmla="*/ 1028 h 1121"/>
                  <a:gd name="T110" fmla="*/ 636 w 956"/>
                  <a:gd name="T111" fmla="*/ 1008 h 1121"/>
                  <a:gd name="T112" fmla="*/ 682 w 956"/>
                  <a:gd name="T113" fmla="*/ 987 h 1121"/>
                  <a:gd name="T114" fmla="*/ 727 w 956"/>
                  <a:gd name="T115" fmla="*/ 966 h 1121"/>
                  <a:gd name="T116" fmla="*/ 773 w 956"/>
                  <a:gd name="T117" fmla="*/ 945 h 1121"/>
                  <a:gd name="T118" fmla="*/ 819 w 956"/>
                  <a:gd name="T119" fmla="*/ 923 h 1121"/>
                  <a:gd name="T120" fmla="*/ 865 w 956"/>
                  <a:gd name="T121" fmla="*/ 902 h 1121"/>
                  <a:gd name="T122" fmla="*/ 911 w 956"/>
                  <a:gd name="T123" fmla="*/ 881 h 1121"/>
                  <a:gd name="T124" fmla="*/ 946 w 956"/>
                  <a:gd name="T125" fmla="*/ 865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6" h="1121">
                    <a:moveTo>
                      <a:pt x="952" y="839"/>
                    </a:moveTo>
                    <a:cubicBezTo>
                      <a:pt x="948" y="830"/>
                      <a:pt x="938" y="826"/>
                      <a:pt x="929" y="829"/>
                    </a:cubicBezTo>
                    <a:cubicBezTo>
                      <a:pt x="924" y="817"/>
                      <a:pt x="924" y="817"/>
                      <a:pt x="924" y="817"/>
                    </a:cubicBezTo>
                    <a:cubicBezTo>
                      <a:pt x="932" y="812"/>
                      <a:pt x="935" y="802"/>
                      <a:pt x="931" y="794"/>
                    </a:cubicBezTo>
                    <a:cubicBezTo>
                      <a:pt x="927" y="785"/>
                      <a:pt x="917" y="781"/>
                      <a:pt x="908" y="784"/>
                    </a:cubicBezTo>
                    <a:cubicBezTo>
                      <a:pt x="903" y="772"/>
                      <a:pt x="903" y="772"/>
                      <a:pt x="903" y="772"/>
                    </a:cubicBezTo>
                    <a:cubicBezTo>
                      <a:pt x="911" y="767"/>
                      <a:pt x="914" y="757"/>
                      <a:pt x="910" y="748"/>
                    </a:cubicBezTo>
                    <a:cubicBezTo>
                      <a:pt x="906" y="740"/>
                      <a:pt x="896" y="735"/>
                      <a:pt x="887" y="738"/>
                    </a:cubicBezTo>
                    <a:cubicBezTo>
                      <a:pt x="882" y="726"/>
                      <a:pt x="882" y="726"/>
                      <a:pt x="882" y="726"/>
                    </a:cubicBezTo>
                    <a:cubicBezTo>
                      <a:pt x="890" y="722"/>
                      <a:pt x="893" y="712"/>
                      <a:pt x="889" y="703"/>
                    </a:cubicBezTo>
                    <a:cubicBezTo>
                      <a:pt x="885" y="694"/>
                      <a:pt x="875" y="690"/>
                      <a:pt x="867" y="693"/>
                    </a:cubicBezTo>
                    <a:cubicBezTo>
                      <a:pt x="861" y="681"/>
                      <a:pt x="861" y="681"/>
                      <a:pt x="861" y="681"/>
                    </a:cubicBezTo>
                    <a:cubicBezTo>
                      <a:pt x="869" y="676"/>
                      <a:pt x="872" y="666"/>
                      <a:pt x="868" y="658"/>
                    </a:cubicBezTo>
                    <a:cubicBezTo>
                      <a:pt x="864" y="649"/>
                      <a:pt x="854" y="645"/>
                      <a:pt x="846" y="648"/>
                    </a:cubicBezTo>
                    <a:cubicBezTo>
                      <a:pt x="840" y="636"/>
                      <a:pt x="840" y="636"/>
                      <a:pt x="840" y="636"/>
                    </a:cubicBezTo>
                    <a:cubicBezTo>
                      <a:pt x="848" y="631"/>
                      <a:pt x="851" y="621"/>
                      <a:pt x="847" y="612"/>
                    </a:cubicBezTo>
                    <a:cubicBezTo>
                      <a:pt x="843" y="604"/>
                      <a:pt x="834" y="600"/>
                      <a:pt x="825" y="602"/>
                    </a:cubicBezTo>
                    <a:cubicBezTo>
                      <a:pt x="819" y="590"/>
                      <a:pt x="819" y="590"/>
                      <a:pt x="819" y="590"/>
                    </a:cubicBezTo>
                    <a:cubicBezTo>
                      <a:pt x="827" y="586"/>
                      <a:pt x="830" y="576"/>
                      <a:pt x="826" y="567"/>
                    </a:cubicBezTo>
                    <a:cubicBezTo>
                      <a:pt x="822" y="559"/>
                      <a:pt x="813" y="554"/>
                      <a:pt x="804" y="557"/>
                    </a:cubicBezTo>
                    <a:cubicBezTo>
                      <a:pt x="798" y="545"/>
                      <a:pt x="798" y="545"/>
                      <a:pt x="798" y="545"/>
                    </a:cubicBezTo>
                    <a:cubicBezTo>
                      <a:pt x="806" y="540"/>
                      <a:pt x="809" y="530"/>
                      <a:pt x="805" y="522"/>
                    </a:cubicBezTo>
                    <a:cubicBezTo>
                      <a:pt x="801" y="513"/>
                      <a:pt x="792" y="509"/>
                      <a:pt x="783" y="512"/>
                    </a:cubicBezTo>
                    <a:cubicBezTo>
                      <a:pt x="777" y="499"/>
                      <a:pt x="777" y="499"/>
                      <a:pt x="777" y="499"/>
                    </a:cubicBezTo>
                    <a:cubicBezTo>
                      <a:pt x="785" y="494"/>
                      <a:pt x="788" y="484"/>
                      <a:pt x="784" y="476"/>
                    </a:cubicBezTo>
                    <a:cubicBezTo>
                      <a:pt x="780" y="467"/>
                      <a:pt x="771" y="463"/>
                      <a:pt x="762" y="466"/>
                    </a:cubicBezTo>
                    <a:cubicBezTo>
                      <a:pt x="756" y="453"/>
                      <a:pt x="756" y="453"/>
                      <a:pt x="756" y="453"/>
                    </a:cubicBezTo>
                    <a:cubicBezTo>
                      <a:pt x="764" y="448"/>
                      <a:pt x="767" y="438"/>
                      <a:pt x="763" y="430"/>
                    </a:cubicBezTo>
                    <a:cubicBezTo>
                      <a:pt x="759" y="421"/>
                      <a:pt x="749" y="417"/>
                      <a:pt x="741" y="420"/>
                    </a:cubicBezTo>
                    <a:cubicBezTo>
                      <a:pt x="735" y="407"/>
                      <a:pt x="735" y="407"/>
                      <a:pt x="735" y="407"/>
                    </a:cubicBezTo>
                    <a:cubicBezTo>
                      <a:pt x="743" y="402"/>
                      <a:pt x="746" y="392"/>
                      <a:pt x="742" y="384"/>
                    </a:cubicBezTo>
                    <a:cubicBezTo>
                      <a:pt x="738" y="376"/>
                      <a:pt x="728" y="371"/>
                      <a:pt x="720" y="374"/>
                    </a:cubicBezTo>
                    <a:cubicBezTo>
                      <a:pt x="714" y="361"/>
                      <a:pt x="714" y="361"/>
                      <a:pt x="714" y="361"/>
                    </a:cubicBezTo>
                    <a:cubicBezTo>
                      <a:pt x="721" y="356"/>
                      <a:pt x="725" y="347"/>
                      <a:pt x="721" y="338"/>
                    </a:cubicBezTo>
                    <a:cubicBezTo>
                      <a:pt x="717" y="330"/>
                      <a:pt x="707" y="325"/>
                      <a:pt x="699" y="328"/>
                    </a:cubicBezTo>
                    <a:cubicBezTo>
                      <a:pt x="693" y="315"/>
                      <a:pt x="693" y="315"/>
                      <a:pt x="693" y="315"/>
                    </a:cubicBezTo>
                    <a:cubicBezTo>
                      <a:pt x="700" y="311"/>
                      <a:pt x="703" y="301"/>
                      <a:pt x="700" y="292"/>
                    </a:cubicBezTo>
                    <a:cubicBezTo>
                      <a:pt x="696" y="284"/>
                      <a:pt x="686" y="280"/>
                      <a:pt x="677" y="282"/>
                    </a:cubicBezTo>
                    <a:cubicBezTo>
                      <a:pt x="672" y="269"/>
                      <a:pt x="672" y="269"/>
                      <a:pt x="672" y="269"/>
                    </a:cubicBezTo>
                    <a:cubicBezTo>
                      <a:pt x="679" y="265"/>
                      <a:pt x="682" y="255"/>
                      <a:pt x="678" y="246"/>
                    </a:cubicBezTo>
                    <a:cubicBezTo>
                      <a:pt x="674" y="238"/>
                      <a:pt x="665" y="234"/>
                      <a:pt x="656" y="236"/>
                    </a:cubicBezTo>
                    <a:cubicBezTo>
                      <a:pt x="650" y="224"/>
                      <a:pt x="650" y="224"/>
                      <a:pt x="650" y="224"/>
                    </a:cubicBezTo>
                    <a:cubicBezTo>
                      <a:pt x="658" y="219"/>
                      <a:pt x="661" y="209"/>
                      <a:pt x="657" y="200"/>
                    </a:cubicBezTo>
                    <a:cubicBezTo>
                      <a:pt x="653" y="192"/>
                      <a:pt x="644" y="188"/>
                      <a:pt x="635" y="190"/>
                    </a:cubicBezTo>
                    <a:cubicBezTo>
                      <a:pt x="629" y="178"/>
                      <a:pt x="629" y="178"/>
                      <a:pt x="629" y="178"/>
                    </a:cubicBezTo>
                    <a:cubicBezTo>
                      <a:pt x="637" y="173"/>
                      <a:pt x="640" y="163"/>
                      <a:pt x="636" y="154"/>
                    </a:cubicBezTo>
                    <a:cubicBezTo>
                      <a:pt x="632" y="146"/>
                      <a:pt x="623" y="142"/>
                      <a:pt x="614" y="144"/>
                    </a:cubicBezTo>
                    <a:cubicBezTo>
                      <a:pt x="608" y="132"/>
                      <a:pt x="608" y="132"/>
                      <a:pt x="608" y="132"/>
                    </a:cubicBezTo>
                    <a:cubicBezTo>
                      <a:pt x="616" y="127"/>
                      <a:pt x="619" y="117"/>
                      <a:pt x="615" y="108"/>
                    </a:cubicBezTo>
                    <a:cubicBezTo>
                      <a:pt x="611" y="100"/>
                      <a:pt x="601" y="96"/>
                      <a:pt x="593" y="98"/>
                    </a:cubicBezTo>
                    <a:cubicBezTo>
                      <a:pt x="587" y="86"/>
                      <a:pt x="587" y="86"/>
                      <a:pt x="587" y="86"/>
                    </a:cubicBezTo>
                    <a:cubicBezTo>
                      <a:pt x="595" y="81"/>
                      <a:pt x="598" y="71"/>
                      <a:pt x="594" y="62"/>
                    </a:cubicBezTo>
                    <a:cubicBezTo>
                      <a:pt x="590" y="54"/>
                      <a:pt x="580" y="50"/>
                      <a:pt x="572" y="52"/>
                    </a:cubicBezTo>
                    <a:cubicBezTo>
                      <a:pt x="566" y="40"/>
                      <a:pt x="566" y="40"/>
                      <a:pt x="566" y="40"/>
                    </a:cubicBezTo>
                    <a:cubicBezTo>
                      <a:pt x="573" y="35"/>
                      <a:pt x="577" y="25"/>
                      <a:pt x="573" y="17"/>
                    </a:cubicBezTo>
                    <a:cubicBezTo>
                      <a:pt x="569" y="8"/>
                      <a:pt x="559" y="4"/>
                      <a:pt x="550" y="7"/>
                    </a:cubicBezTo>
                    <a:cubicBezTo>
                      <a:pt x="550" y="5"/>
                      <a:pt x="550" y="5"/>
                      <a:pt x="550" y="5"/>
                    </a:cubicBezTo>
                    <a:cubicBezTo>
                      <a:pt x="547" y="6"/>
                      <a:pt x="547" y="6"/>
                      <a:pt x="547" y="6"/>
                    </a:cubicBezTo>
                    <a:cubicBezTo>
                      <a:pt x="542" y="1"/>
                      <a:pt x="534" y="0"/>
                      <a:pt x="527" y="3"/>
                    </a:cubicBezTo>
                    <a:cubicBezTo>
                      <a:pt x="520" y="6"/>
                      <a:pt x="516" y="13"/>
                      <a:pt x="516" y="20"/>
                    </a:cubicBezTo>
                    <a:cubicBezTo>
                      <a:pt x="501" y="27"/>
                      <a:pt x="501" y="27"/>
                      <a:pt x="501" y="27"/>
                    </a:cubicBezTo>
                    <a:cubicBezTo>
                      <a:pt x="496" y="22"/>
                      <a:pt x="488" y="21"/>
                      <a:pt x="481" y="24"/>
                    </a:cubicBezTo>
                    <a:cubicBezTo>
                      <a:pt x="474" y="27"/>
                      <a:pt x="470" y="34"/>
                      <a:pt x="470" y="41"/>
                    </a:cubicBezTo>
                    <a:cubicBezTo>
                      <a:pt x="455" y="48"/>
                      <a:pt x="455" y="48"/>
                      <a:pt x="455" y="48"/>
                    </a:cubicBezTo>
                    <a:cubicBezTo>
                      <a:pt x="450" y="43"/>
                      <a:pt x="442" y="42"/>
                      <a:pt x="435" y="45"/>
                    </a:cubicBezTo>
                    <a:cubicBezTo>
                      <a:pt x="428" y="48"/>
                      <a:pt x="424" y="55"/>
                      <a:pt x="424" y="62"/>
                    </a:cubicBezTo>
                    <a:cubicBezTo>
                      <a:pt x="409" y="69"/>
                      <a:pt x="409" y="69"/>
                      <a:pt x="409" y="69"/>
                    </a:cubicBezTo>
                    <a:cubicBezTo>
                      <a:pt x="404" y="65"/>
                      <a:pt x="396" y="63"/>
                      <a:pt x="389" y="66"/>
                    </a:cubicBezTo>
                    <a:cubicBezTo>
                      <a:pt x="382" y="69"/>
                      <a:pt x="378" y="76"/>
                      <a:pt x="379" y="83"/>
                    </a:cubicBezTo>
                    <a:cubicBezTo>
                      <a:pt x="363" y="90"/>
                      <a:pt x="363" y="90"/>
                      <a:pt x="363" y="90"/>
                    </a:cubicBezTo>
                    <a:cubicBezTo>
                      <a:pt x="358" y="86"/>
                      <a:pt x="350" y="84"/>
                      <a:pt x="343" y="87"/>
                    </a:cubicBezTo>
                    <a:cubicBezTo>
                      <a:pt x="336" y="91"/>
                      <a:pt x="332" y="97"/>
                      <a:pt x="333" y="105"/>
                    </a:cubicBezTo>
                    <a:cubicBezTo>
                      <a:pt x="317" y="112"/>
                      <a:pt x="317" y="112"/>
                      <a:pt x="317" y="112"/>
                    </a:cubicBezTo>
                    <a:cubicBezTo>
                      <a:pt x="312" y="107"/>
                      <a:pt x="304" y="105"/>
                      <a:pt x="297" y="109"/>
                    </a:cubicBezTo>
                    <a:cubicBezTo>
                      <a:pt x="290" y="112"/>
                      <a:pt x="286" y="119"/>
                      <a:pt x="287" y="126"/>
                    </a:cubicBezTo>
                    <a:cubicBezTo>
                      <a:pt x="271" y="133"/>
                      <a:pt x="271" y="133"/>
                      <a:pt x="271" y="133"/>
                    </a:cubicBezTo>
                    <a:cubicBezTo>
                      <a:pt x="266" y="128"/>
                      <a:pt x="258" y="127"/>
                      <a:pt x="251" y="130"/>
                    </a:cubicBezTo>
                    <a:cubicBezTo>
                      <a:pt x="245" y="133"/>
                      <a:pt x="241" y="140"/>
                      <a:pt x="241" y="147"/>
                    </a:cubicBezTo>
                    <a:cubicBezTo>
                      <a:pt x="226" y="154"/>
                      <a:pt x="226" y="154"/>
                      <a:pt x="226" y="154"/>
                    </a:cubicBezTo>
                    <a:cubicBezTo>
                      <a:pt x="220" y="149"/>
                      <a:pt x="212" y="148"/>
                      <a:pt x="206" y="151"/>
                    </a:cubicBezTo>
                    <a:cubicBezTo>
                      <a:pt x="199" y="154"/>
                      <a:pt x="195" y="161"/>
                      <a:pt x="195" y="168"/>
                    </a:cubicBezTo>
                    <a:cubicBezTo>
                      <a:pt x="180" y="175"/>
                      <a:pt x="180" y="175"/>
                      <a:pt x="180" y="175"/>
                    </a:cubicBezTo>
                    <a:cubicBezTo>
                      <a:pt x="174" y="170"/>
                      <a:pt x="166" y="169"/>
                      <a:pt x="160" y="172"/>
                    </a:cubicBezTo>
                    <a:cubicBezTo>
                      <a:pt x="153" y="175"/>
                      <a:pt x="149" y="182"/>
                      <a:pt x="149" y="189"/>
                    </a:cubicBezTo>
                    <a:cubicBezTo>
                      <a:pt x="134" y="196"/>
                      <a:pt x="134" y="196"/>
                      <a:pt x="134" y="196"/>
                    </a:cubicBezTo>
                    <a:cubicBezTo>
                      <a:pt x="128" y="191"/>
                      <a:pt x="121" y="190"/>
                      <a:pt x="114" y="193"/>
                    </a:cubicBezTo>
                    <a:cubicBezTo>
                      <a:pt x="107" y="196"/>
                      <a:pt x="103" y="203"/>
                      <a:pt x="103" y="210"/>
                    </a:cubicBezTo>
                    <a:cubicBezTo>
                      <a:pt x="88" y="217"/>
                      <a:pt x="88" y="217"/>
                      <a:pt x="88" y="217"/>
                    </a:cubicBezTo>
                    <a:cubicBezTo>
                      <a:pt x="82" y="213"/>
                      <a:pt x="75" y="211"/>
                      <a:pt x="68" y="214"/>
                    </a:cubicBezTo>
                    <a:cubicBezTo>
                      <a:pt x="61" y="217"/>
                      <a:pt x="57" y="224"/>
                      <a:pt x="57" y="231"/>
                    </a:cubicBezTo>
                    <a:cubicBezTo>
                      <a:pt x="42" y="238"/>
                      <a:pt x="42" y="238"/>
                      <a:pt x="42" y="238"/>
                    </a:cubicBezTo>
                    <a:cubicBezTo>
                      <a:pt x="36" y="234"/>
                      <a:pt x="29" y="232"/>
                      <a:pt x="22" y="235"/>
                    </a:cubicBezTo>
                    <a:cubicBezTo>
                      <a:pt x="15" y="239"/>
                      <a:pt x="11" y="245"/>
                      <a:pt x="11" y="253"/>
                    </a:cubicBezTo>
                    <a:cubicBezTo>
                      <a:pt x="9" y="254"/>
                      <a:pt x="9" y="254"/>
                      <a:pt x="9" y="254"/>
                    </a:cubicBezTo>
                    <a:cubicBezTo>
                      <a:pt x="9" y="256"/>
                      <a:pt x="9" y="256"/>
                      <a:pt x="9" y="256"/>
                    </a:cubicBezTo>
                    <a:cubicBezTo>
                      <a:pt x="2" y="261"/>
                      <a:pt x="0" y="270"/>
                      <a:pt x="3" y="278"/>
                    </a:cubicBezTo>
                    <a:cubicBezTo>
                      <a:pt x="7" y="287"/>
                      <a:pt x="16" y="291"/>
                      <a:pt x="25" y="289"/>
                    </a:cubicBezTo>
                    <a:cubicBezTo>
                      <a:pt x="31" y="302"/>
                      <a:pt x="31" y="302"/>
                      <a:pt x="31" y="302"/>
                    </a:cubicBezTo>
                    <a:cubicBezTo>
                      <a:pt x="24" y="307"/>
                      <a:pt x="21" y="316"/>
                      <a:pt x="25" y="324"/>
                    </a:cubicBezTo>
                    <a:cubicBezTo>
                      <a:pt x="28" y="333"/>
                      <a:pt x="37" y="337"/>
                      <a:pt x="46" y="335"/>
                    </a:cubicBezTo>
                    <a:cubicBezTo>
                      <a:pt x="52" y="348"/>
                      <a:pt x="52" y="348"/>
                      <a:pt x="52" y="348"/>
                    </a:cubicBezTo>
                    <a:cubicBezTo>
                      <a:pt x="45" y="353"/>
                      <a:pt x="42" y="362"/>
                      <a:pt x="46" y="370"/>
                    </a:cubicBezTo>
                    <a:cubicBezTo>
                      <a:pt x="50" y="379"/>
                      <a:pt x="58" y="383"/>
                      <a:pt x="67" y="381"/>
                    </a:cubicBezTo>
                    <a:cubicBezTo>
                      <a:pt x="73" y="394"/>
                      <a:pt x="73" y="394"/>
                      <a:pt x="73" y="394"/>
                    </a:cubicBezTo>
                    <a:cubicBezTo>
                      <a:pt x="66" y="399"/>
                      <a:pt x="63" y="408"/>
                      <a:pt x="67" y="416"/>
                    </a:cubicBezTo>
                    <a:cubicBezTo>
                      <a:pt x="71" y="424"/>
                      <a:pt x="80" y="429"/>
                      <a:pt x="88" y="427"/>
                    </a:cubicBezTo>
                    <a:cubicBezTo>
                      <a:pt x="94" y="440"/>
                      <a:pt x="94" y="440"/>
                      <a:pt x="94" y="440"/>
                    </a:cubicBezTo>
                    <a:cubicBezTo>
                      <a:pt x="87" y="445"/>
                      <a:pt x="84" y="454"/>
                      <a:pt x="88" y="462"/>
                    </a:cubicBezTo>
                    <a:cubicBezTo>
                      <a:pt x="92" y="470"/>
                      <a:pt x="101" y="475"/>
                      <a:pt x="109" y="472"/>
                    </a:cubicBezTo>
                    <a:cubicBezTo>
                      <a:pt x="115" y="485"/>
                      <a:pt x="115" y="485"/>
                      <a:pt x="115" y="485"/>
                    </a:cubicBezTo>
                    <a:cubicBezTo>
                      <a:pt x="108" y="491"/>
                      <a:pt x="105" y="500"/>
                      <a:pt x="109" y="508"/>
                    </a:cubicBezTo>
                    <a:cubicBezTo>
                      <a:pt x="113" y="516"/>
                      <a:pt x="122" y="520"/>
                      <a:pt x="130" y="518"/>
                    </a:cubicBezTo>
                    <a:cubicBezTo>
                      <a:pt x="136" y="531"/>
                      <a:pt x="136" y="531"/>
                      <a:pt x="136" y="531"/>
                    </a:cubicBezTo>
                    <a:cubicBezTo>
                      <a:pt x="129" y="536"/>
                      <a:pt x="127" y="546"/>
                      <a:pt x="130" y="554"/>
                    </a:cubicBezTo>
                    <a:cubicBezTo>
                      <a:pt x="134" y="562"/>
                      <a:pt x="143" y="566"/>
                      <a:pt x="151" y="564"/>
                    </a:cubicBezTo>
                    <a:cubicBezTo>
                      <a:pt x="157" y="577"/>
                      <a:pt x="157" y="577"/>
                      <a:pt x="157" y="577"/>
                    </a:cubicBezTo>
                    <a:cubicBezTo>
                      <a:pt x="150" y="582"/>
                      <a:pt x="148" y="592"/>
                      <a:pt x="152" y="600"/>
                    </a:cubicBezTo>
                    <a:cubicBezTo>
                      <a:pt x="155" y="608"/>
                      <a:pt x="164" y="612"/>
                      <a:pt x="173" y="610"/>
                    </a:cubicBezTo>
                    <a:cubicBezTo>
                      <a:pt x="179" y="623"/>
                      <a:pt x="179" y="623"/>
                      <a:pt x="179" y="623"/>
                    </a:cubicBezTo>
                    <a:cubicBezTo>
                      <a:pt x="172" y="628"/>
                      <a:pt x="169" y="638"/>
                      <a:pt x="173" y="646"/>
                    </a:cubicBezTo>
                    <a:cubicBezTo>
                      <a:pt x="176" y="654"/>
                      <a:pt x="185" y="658"/>
                      <a:pt x="194" y="656"/>
                    </a:cubicBezTo>
                    <a:cubicBezTo>
                      <a:pt x="200" y="669"/>
                      <a:pt x="200" y="669"/>
                      <a:pt x="200" y="669"/>
                    </a:cubicBezTo>
                    <a:cubicBezTo>
                      <a:pt x="193" y="674"/>
                      <a:pt x="190" y="684"/>
                      <a:pt x="194" y="692"/>
                    </a:cubicBezTo>
                    <a:cubicBezTo>
                      <a:pt x="198" y="700"/>
                      <a:pt x="207" y="704"/>
                      <a:pt x="215" y="702"/>
                    </a:cubicBezTo>
                    <a:cubicBezTo>
                      <a:pt x="221" y="715"/>
                      <a:pt x="221" y="715"/>
                      <a:pt x="221" y="715"/>
                    </a:cubicBezTo>
                    <a:cubicBezTo>
                      <a:pt x="214" y="720"/>
                      <a:pt x="211" y="730"/>
                      <a:pt x="215" y="738"/>
                    </a:cubicBezTo>
                    <a:cubicBezTo>
                      <a:pt x="219" y="746"/>
                      <a:pt x="228" y="750"/>
                      <a:pt x="236" y="748"/>
                    </a:cubicBezTo>
                    <a:cubicBezTo>
                      <a:pt x="242" y="761"/>
                      <a:pt x="242" y="761"/>
                      <a:pt x="242" y="761"/>
                    </a:cubicBezTo>
                    <a:cubicBezTo>
                      <a:pt x="235" y="766"/>
                      <a:pt x="232" y="776"/>
                      <a:pt x="236" y="784"/>
                    </a:cubicBezTo>
                    <a:cubicBezTo>
                      <a:pt x="240" y="792"/>
                      <a:pt x="249" y="796"/>
                      <a:pt x="257" y="794"/>
                    </a:cubicBezTo>
                    <a:cubicBezTo>
                      <a:pt x="263" y="806"/>
                      <a:pt x="263" y="806"/>
                      <a:pt x="263" y="806"/>
                    </a:cubicBezTo>
                    <a:cubicBezTo>
                      <a:pt x="256" y="811"/>
                      <a:pt x="253" y="821"/>
                      <a:pt x="257" y="829"/>
                    </a:cubicBezTo>
                    <a:cubicBezTo>
                      <a:pt x="261" y="837"/>
                      <a:pt x="270" y="841"/>
                      <a:pt x="278" y="839"/>
                    </a:cubicBezTo>
                    <a:cubicBezTo>
                      <a:pt x="284" y="852"/>
                      <a:pt x="284" y="852"/>
                      <a:pt x="284" y="852"/>
                    </a:cubicBezTo>
                    <a:cubicBezTo>
                      <a:pt x="277" y="857"/>
                      <a:pt x="274" y="866"/>
                      <a:pt x="278" y="874"/>
                    </a:cubicBezTo>
                    <a:cubicBezTo>
                      <a:pt x="282" y="882"/>
                      <a:pt x="291" y="887"/>
                      <a:pt x="299" y="885"/>
                    </a:cubicBezTo>
                    <a:cubicBezTo>
                      <a:pt x="305" y="897"/>
                      <a:pt x="305" y="897"/>
                      <a:pt x="305" y="897"/>
                    </a:cubicBezTo>
                    <a:cubicBezTo>
                      <a:pt x="298" y="902"/>
                      <a:pt x="295" y="912"/>
                      <a:pt x="299" y="920"/>
                    </a:cubicBezTo>
                    <a:cubicBezTo>
                      <a:pt x="303" y="928"/>
                      <a:pt x="311" y="932"/>
                      <a:pt x="320" y="930"/>
                    </a:cubicBezTo>
                    <a:cubicBezTo>
                      <a:pt x="326" y="942"/>
                      <a:pt x="326" y="942"/>
                      <a:pt x="326" y="942"/>
                    </a:cubicBezTo>
                    <a:cubicBezTo>
                      <a:pt x="319" y="948"/>
                      <a:pt x="316" y="957"/>
                      <a:pt x="320" y="965"/>
                    </a:cubicBezTo>
                    <a:cubicBezTo>
                      <a:pt x="324" y="973"/>
                      <a:pt x="332" y="977"/>
                      <a:pt x="341" y="975"/>
                    </a:cubicBezTo>
                    <a:cubicBezTo>
                      <a:pt x="346" y="988"/>
                      <a:pt x="346" y="988"/>
                      <a:pt x="346" y="988"/>
                    </a:cubicBezTo>
                    <a:cubicBezTo>
                      <a:pt x="340" y="993"/>
                      <a:pt x="337" y="1002"/>
                      <a:pt x="341" y="1010"/>
                    </a:cubicBezTo>
                    <a:cubicBezTo>
                      <a:pt x="345" y="1018"/>
                      <a:pt x="353" y="1022"/>
                      <a:pt x="361" y="1021"/>
                    </a:cubicBezTo>
                    <a:cubicBezTo>
                      <a:pt x="367" y="1033"/>
                      <a:pt x="367" y="1033"/>
                      <a:pt x="367" y="1033"/>
                    </a:cubicBezTo>
                    <a:cubicBezTo>
                      <a:pt x="361" y="1038"/>
                      <a:pt x="358" y="1048"/>
                      <a:pt x="362" y="1055"/>
                    </a:cubicBezTo>
                    <a:cubicBezTo>
                      <a:pt x="366" y="1063"/>
                      <a:pt x="374" y="1068"/>
                      <a:pt x="382" y="1066"/>
                    </a:cubicBezTo>
                    <a:cubicBezTo>
                      <a:pt x="388" y="1079"/>
                      <a:pt x="388" y="1079"/>
                      <a:pt x="388" y="1079"/>
                    </a:cubicBezTo>
                    <a:cubicBezTo>
                      <a:pt x="382" y="1084"/>
                      <a:pt x="379" y="1093"/>
                      <a:pt x="383" y="1101"/>
                    </a:cubicBezTo>
                    <a:cubicBezTo>
                      <a:pt x="386" y="1109"/>
                      <a:pt x="395" y="1113"/>
                      <a:pt x="403" y="1111"/>
                    </a:cubicBezTo>
                    <a:cubicBezTo>
                      <a:pt x="405" y="1114"/>
                      <a:pt x="405" y="1114"/>
                      <a:pt x="405" y="1114"/>
                    </a:cubicBezTo>
                    <a:cubicBezTo>
                      <a:pt x="409" y="1112"/>
                      <a:pt x="409" y="1112"/>
                      <a:pt x="409" y="1112"/>
                    </a:cubicBezTo>
                    <a:cubicBezTo>
                      <a:pt x="415" y="1119"/>
                      <a:pt x="424" y="1121"/>
                      <a:pt x="432" y="1117"/>
                    </a:cubicBezTo>
                    <a:cubicBezTo>
                      <a:pt x="440" y="1114"/>
                      <a:pt x="444" y="1105"/>
                      <a:pt x="442" y="1097"/>
                    </a:cubicBezTo>
                    <a:cubicBezTo>
                      <a:pt x="455" y="1091"/>
                      <a:pt x="455" y="1091"/>
                      <a:pt x="455" y="1091"/>
                    </a:cubicBezTo>
                    <a:cubicBezTo>
                      <a:pt x="460" y="1098"/>
                      <a:pt x="469" y="1100"/>
                      <a:pt x="477" y="1096"/>
                    </a:cubicBezTo>
                    <a:cubicBezTo>
                      <a:pt x="485" y="1093"/>
                      <a:pt x="489" y="1084"/>
                      <a:pt x="487" y="1076"/>
                    </a:cubicBezTo>
                    <a:cubicBezTo>
                      <a:pt x="500" y="1070"/>
                      <a:pt x="500" y="1070"/>
                      <a:pt x="500" y="1070"/>
                    </a:cubicBezTo>
                    <a:cubicBezTo>
                      <a:pt x="505" y="1077"/>
                      <a:pt x="514" y="1079"/>
                      <a:pt x="522" y="1075"/>
                    </a:cubicBezTo>
                    <a:cubicBezTo>
                      <a:pt x="530" y="1072"/>
                      <a:pt x="534" y="1063"/>
                      <a:pt x="533" y="1055"/>
                    </a:cubicBezTo>
                    <a:cubicBezTo>
                      <a:pt x="545" y="1049"/>
                      <a:pt x="545" y="1049"/>
                      <a:pt x="545" y="1049"/>
                    </a:cubicBezTo>
                    <a:cubicBezTo>
                      <a:pt x="551" y="1056"/>
                      <a:pt x="560" y="1058"/>
                      <a:pt x="568" y="1054"/>
                    </a:cubicBezTo>
                    <a:cubicBezTo>
                      <a:pt x="575" y="1051"/>
                      <a:pt x="580" y="1042"/>
                      <a:pt x="578" y="1034"/>
                    </a:cubicBezTo>
                    <a:cubicBezTo>
                      <a:pt x="591" y="1028"/>
                      <a:pt x="591" y="1028"/>
                      <a:pt x="591" y="1028"/>
                    </a:cubicBezTo>
                    <a:cubicBezTo>
                      <a:pt x="596" y="1035"/>
                      <a:pt x="605" y="1037"/>
                      <a:pt x="613" y="1033"/>
                    </a:cubicBezTo>
                    <a:cubicBezTo>
                      <a:pt x="621" y="1030"/>
                      <a:pt x="625" y="1022"/>
                      <a:pt x="623" y="1013"/>
                    </a:cubicBezTo>
                    <a:cubicBezTo>
                      <a:pt x="636" y="1008"/>
                      <a:pt x="636" y="1008"/>
                      <a:pt x="636" y="1008"/>
                    </a:cubicBezTo>
                    <a:cubicBezTo>
                      <a:pt x="641" y="1014"/>
                      <a:pt x="650" y="1016"/>
                      <a:pt x="658" y="1013"/>
                    </a:cubicBezTo>
                    <a:cubicBezTo>
                      <a:pt x="666" y="1009"/>
                      <a:pt x="670" y="1001"/>
                      <a:pt x="669" y="993"/>
                    </a:cubicBezTo>
                    <a:cubicBezTo>
                      <a:pt x="682" y="987"/>
                      <a:pt x="682" y="987"/>
                      <a:pt x="682" y="987"/>
                    </a:cubicBezTo>
                    <a:cubicBezTo>
                      <a:pt x="687" y="993"/>
                      <a:pt x="696" y="995"/>
                      <a:pt x="703" y="992"/>
                    </a:cubicBezTo>
                    <a:cubicBezTo>
                      <a:pt x="711" y="988"/>
                      <a:pt x="715" y="980"/>
                      <a:pt x="714" y="972"/>
                    </a:cubicBezTo>
                    <a:cubicBezTo>
                      <a:pt x="727" y="966"/>
                      <a:pt x="727" y="966"/>
                      <a:pt x="727" y="966"/>
                    </a:cubicBezTo>
                    <a:cubicBezTo>
                      <a:pt x="732" y="972"/>
                      <a:pt x="741" y="974"/>
                      <a:pt x="749" y="971"/>
                    </a:cubicBezTo>
                    <a:cubicBezTo>
                      <a:pt x="756" y="967"/>
                      <a:pt x="761" y="959"/>
                      <a:pt x="759" y="951"/>
                    </a:cubicBezTo>
                    <a:cubicBezTo>
                      <a:pt x="773" y="945"/>
                      <a:pt x="773" y="945"/>
                      <a:pt x="773" y="945"/>
                    </a:cubicBezTo>
                    <a:cubicBezTo>
                      <a:pt x="778" y="951"/>
                      <a:pt x="787" y="953"/>
                      <a:pt x="795" y="949"/>
                    </a:cubicBezTo>
                    <a:cubicBezTo>
                      <a:pt x="802" y="946"/>
                      <a:pt x="806" y="938"/>
                      <a:pt x="805" y="930"/>
                    </a:cubicBezTo>
                    <a:cubicBezTo>
                      <a:pt x="819" y="923"/>
                      <a:pt x="819" y="923"/>
                      <a:pt x="819" y="923"/>
                    </a:cubicBezTo>
                    <a:cubicBezTo>
                      <a:pt x="824" y="930"/>
                      <a:pt x="833" y="932"/>
                      <a:pt x="841" y="928"/>
                    </a:cubicBezTo>
                    <a:cubicBezTo>
                      <a:pt x="848" y="925"/>
                      <a:pt x="852" y="917"/>
                      <a:pt x="851" y="909"/>
                    </a:cubicBezTo>
                    <a:cubicBezTo>
                      <a:pt x="865" y="902"/>
                      <a:pt x="865" y="902"/>
                      <a:pt x="865" y="902"/>
                    </a:cubicBezTo>
                    <a:cubicBezTo>
                      <a:pt x="870" y="908"/>
                      <a:pt x="879" y="911"/>
                      <a:pt x="887" y="907"/>
                    </a:cubicBezTo>
                    <a:cubicBezTo>
                      <a:pt x="894" y="904"/>
                      <a:pt x="898" y="895"/>
                      <a:pt x="897" y="887"/>
                    </a:cubicBezTo>
                    <a:cubicBezTo>
                      <a:pt x="911" y="881"/>
                      <a:pt x="911" y="881"/>
                      <a:pt x="911" y="881"/>
                    </a:cubicBezTo>
                    <a:cubicBezTo>
                      <a:pt x="916" y="887"/>
                      <a:pt x="925" y="890"/>
                      <a:pt x="932" y="886"/>
                    </a:cubicBezTo>
                    <a:cubicBezTo>
                      <a:pt x="940" y="882"/>
                      <a:pt x="944" y="874"/>
                      <a:pt x="943" y="866"/>
                    </a:cubicBezTo>
                    <a:cubicBezTo>
                      <a:pt x="946" y="865"/>
                      <a:pt x="946" y="865"/>
                      <a:pt x="946" y="865"/>
                    </a:cubicBezTo>
                    <a:cubicBezTo>
                      <a:pt x="944" y="863"/>
                      <a:pt x="944" y="863"/>
                      <a:pt x="944" y="863"/>
                    </a:cubicBezTo>
                    <a:cubicBezTo>
                      <a:pt x="953" y="858"/>
                      <a:pt x="956" y="848"/>
                      <a:pt x="952" y="839"/>
                    </a:cubicBezTo>
                    <a:close/>
                  </a:path>
                </a:pathLst>
              </a:custGeom>
              <a:blipFill>
                <a:blip r:embed="rId5" cstate="email"/>
                <a:stretch>
                  <a:fillRect/>
                </a:stretch>
              </a:blipFill>
              <a:ln>
                <a:noFill/>
              </a:ln>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2954338" y="620713"/>
                <a:ext cx="3227388" cy="3854450"/>
              </a:xfrm>
              <a:custGeom>
                <a:avLst/>
                <a:gdLst>
                  <a:gd name="T0" fmla="*/ 2002 w 2033"/>
                  <a:gd name="T1" fmla="*/ 1845 h 2428"/>
                  <a:gd name="T2" fmla="*/ 1967 w 2033"/>
                  <a:gd name="T3" fmla="*/ 1746 h 2428"/>
                  <a:gd name="T4" fmla="*/ 1914 w 2033"/>
                  <a:gd name="T5" fmla="*/ 1634 h 2428"/>
                  <a:gd name="T6" fmla="*/ 1862 w 2033"/>
                  <a:gd name="T7" fmla="*/ 1544 h 2428"/>
                  <a:gd name="T8" fmla="*/ 1803 w 2033"/>
                  <a:gd name="T9" fmla="*/ 1416 h 2428"/>
                  <a:gd name="T10" fmla="*/ 1768 w 2033"/>
                  <a:gd name="T11" fmla="*/ 1336 h 2428"/>
                  <a:gd name="T12" fmla="*/ 1732 w 2033"/>
                  <a:gd name="T13" fmla="*/ 1236 h 2428"/>
                  <a:gd name="T14" fmla="*/ 1680 w 2033"/>
                  <a:gd name="T15" fmla="*/ 1125 h 2428"/>
                  <a:gd name="T16" fmla="*/ 1628 w 2033"/>
                  <a:gd name="T17" fmla="*/ 1035 h 2428"/>
                  <a:gd name="T18" fmla="*/ 1569 w 2033"/>
                  <a:gd name="T19" fmla="*/ 907 h 2428"/>
                  <a:gd name="T20" fmla="*/ 1533 w 2033"/>
                  <a:gd name="T21" fmla="*/ 826 h 2428"/>
                  <a:gd name="T22" fmla="*/ 1498 w 2033"/>
                  <a:gd name="T23" fmla="*/ 727 h 2428"/>
                  <a:gd name="T24" fmla="*/ 1445 w 2033"/>
                  <a:gd name="T25" fmla="*/ 616 h 2428"/>
                  <a:gd name="T26" fmla="*/ 1393 w 2033"/>
                  <a:gd name="T27" fmla="*/ 526 h 2428"/>
                  <a:gd name="T28" fmla="*/ 1334 w 2033"/>
                  <a:gd name="T29" fmla="*/ 398 h 2428"/>
                  <a:gd name="T30" fmla="*/ 1299 w 2033"/>
                  <a:gd name="T31" fmla="*/ 317 h 2428"/>
                  <a:gd name="T32" fmla="*/ 1263 w 2033"/>
                  <a:gd name="T33" fmla="*/ 218 h 2428"/>
                  <a:gd name="T34" fmla="*/ 1211 w 2033"/>
                  <a:gd name="T35" fmla="*/ 106 h 2428"/>
                  <a:gd name="T36" fmla="*/ 1159 w 2033"/>
                  <a:gd name="T37" fmla="*/ 14 h 2428"/>
                  <a:gd name="T38" fmla="*/ 1043 w 2033"/>
                  <a:gd name="T39" fmla="*/ 61 h 2428"/>
                  <a:gd name="T40" fmla="*/ 962 w 2033"/>
                  <a:gd name="T41" fmla="*/ 97 h 2428"/>
                  <a:gd name="T42" fmla="*/ 863 w 2033"/>
                  <a:gd name="T43" fmla="*/ 132 h 2428"/>
                  <a:gd name="T44" fmla="*/ 751 w 2033"/>
                  <a:gd name="T45" fmla="*/ 184 h 2428"/>
                  <a:gd name="T46" fmla="*/ 661 w 2033"/>
                  <a:gd name="T47" fmla="*/ 237 h 2428"/>
                  <a:gd name="T48" fmla="*/ 533 w 2033"/>
                  <a:gd name="T49" fmla="*/ 296 h 2428"/>
                  <a:gd name="T50" fmla="*/ 453 w 2033"/>
                  <a:gd name="T51" fmla="*/ 331 h 2428"/>
                  <a:gd name="T52" fmla="*/ 353 w 2033"/>
                  <a:gd name="T53" fmla="*/ 367 h 2428"/>
                  <a:gd name="T54" fmla="*/ 242 w 2033"/>
                  <a:gd name="T55" fmla="*/ 419 h 2428"/>
                  <a:gd name="T56" fmla="*/ 152 w 2033"/>
                  <a:gd name="T57" fmla="*/ 471 h 2428"/>
                  <a:gd name="T58" fmla="*/ 24 w 2033"/>
                  <a:gd name="T59" fmla="*/ 530 h 2428"/>
                  <a:gd name="T60" fmla="*/ 38 w 2033"/>
                  <a:gd name="T61" fmla="*/ 594 h 2428"/>
                  <a:gd name="T62" fmla="*/ 74 w 2033"/>
                  <a:gd name="T63" fmla="*/ 694 h 2428"/>
                  <a:gd name="T64" fmla="*/ 126 w 2033"/>
                  <a:gd name="T65" fmla="*/ 805 h 2428"/>
                  <a:gd name="T66" fmla="*/ 178 w 2033"/>
                  <a:gd name="T67" fmla="*/ 897 h 2428"/>
                  <a:gd name="T68" fmla="*/ 237 w 2033"/>
                  <a:gd name="T69" fmla="*/ 1023 h 2428"/>
                  <a:gd name="T70" fmla="*/ 273 w 2033"/>
                  <a:gd name="T71" fmla="*/ 1104 h 2428"/>
                  <a:gd name="T72" fmla="*/ 308 w 2033"/>
                  <a:gd name="T73" fmla="*/ 1203 h 2428"/>
                  <a:gd name="T74" fmla="*/ 361 w 2033"/>
                  <a:gd name="T75" fmla="*/ 1314 h 2428"/>
                  <a:gd name="T76" fmla="*/ 413 w 2033"/>
                  <a:gd name="T77" fmla="*/ 1407 h 2428"/>
                  <a:gd name="T78" fmla="*/ 472 w 2033"/>
                  <a:gd name="T79" fmla="*/ 1535 h 2428"/>
                  <a:gd name="T80" fmla="*/ 507 w 2033"/>
                  <a:gd name="T81" fmla="*/ 1613 h 2428"/>
                  <a:gd name="T82" fmla="*/ 543 w 2033"/>
                  <a:gd name="T83" fmla="*/ 1712 h 2428"/>
                  <a:gd name="T84" fmla="*/ 595 w 2033"/>
                  <a:gd name="T85" fmla="*/ 1824 h 2428"/>
                  <a:gd name="T86" fmla="*/ 647 w 2033"/>
                  <a:gd name="T87" fmla="*/ 1916 h 2428"/>
                  <a:gd name="T88" fmla="*/ 706 w 2033"/>
                  <a:gd name="T89" fmla="*/ 2044 h 2428"/>
                  <a:gd name="T90" fmla="*/ 744 w 2033"/>
                  <a:gd name="T91" fmla="*/ 2122 h 2428"/>
                  <a:gd name="T92" fmla="*/ 777 w 2033"/>
                  <a:gd name="T93" fmla="*/ 2222 h 2428"/>
                  <a:gd name="T94" fmla="*/ 830 w 2033"/>
                  <a:gd name="T95" fmla="*/ 2333 h 2428"/>
                  <a:gd name="T96" fmla="*/ 872 w 2033"/>
                  <a:gd name="T97" fmla="*/ 2428 h 2428"/>
                  <a:gd name="T98" fmla="*/ 962 w 2033"/>
                  <a:gd name="T99" fmla="*/ 2388 h 2428"/>
                  <a:gd name="T100" fmla="*/ 1074 w 2033"/>
                  <a:gd name="T101" fmla="*/ 2336 h 2428"/>
                  <a:gd name="T102" fmla="*/ 1166 w 2033"/>
                  <a:gd name="T103" fmla="*/ 2283 h 2428"/>
                  <a:gd name="T104" fmla="*/ 1294 w 2033"/>
                  <a:gd name="T105" fmla="*/ 2224 h 2428"/>
                  <a:gd name="T106" fmla="*/ 1372 w 2033"/>
                  <a:gd name="T107" fmla="*/ 2189 h 2428"/>
                  <a:gd name="T108" fmla="*/ 1472 w 2033"/>
                  <a:gd name="T109" fmla="*/ 2153 h 2428"/>
                  <a:gd name="T110" fmla="*/ 1583 w 2033"/>
                  <a:gd name="T111" fmla="*/ 2101 h 2428"/>
                  <a:gd name="T112" fmla="*/ 1675 w 2033"/>
                  <a:gd name="T113" fmla="*/ 2049 h 2428"/>
                  <a:gd name="T114" fmla="*/ 1803 w 2033"/>
                  <a:gd name="T115" fmla="*/ 1990 h 2428"/>
                  <a:gd name="T116" fmla="*/ 1881 w 2033"/>
                  <a:gd name="T117" fmla="*/ 1954 h 2428"/>
                  <a:gd name="T118" fmla="*/ 1981 w 2033"/>
                  <a:gd name="T119" fmla="*/ 1919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3" h="2428">
                    <a:moveTo>
                      <a:pt x="2023" y="1895"/>
                    </a:moveTo>
                    <a:lnTo>
                      <a:pt x="2023" y="1895"/>
                    </a:lnTo>
                    <a:lnTo>
                      <a:pt x="2028" y="1892"/>
                    </a:lnTo>
                    <a:lnTo>
                      <a:pt x="2026" y="1888"/>
                    </a:lnTo>
                    <a:lnTo>
                      <a:pt x="2009" y="1895"/>
                    </a:lnTo>
                    <a:lnTo>
                      <a:pt x="2014" y="1904"/>
                    </a:lnTo>
                    <a:lnTo>
                      <a:pt x="2033" y="1895"/>
                    </a:lnTo>
                    <a:lnTo>
                      <a:pt x="2031" y="1890"/>
                    </a:lnTo>
                    <a:lnTo>
                      <a:pt x="2023" y="1895"/>
                    </a:lnTo>
                    <a:close/>
                    <a:moveTo>
                      <a:pt x="2009" y="1862"/>
                    </a:moveTo>
                    <a:lnTo>
                      <a:pt x="2016" y="1878"/>
                    </a:lnTo>
                    <a:lnTo>
                      <a:pt x="2023" y="1874"/>
                    </a:lnTo>
                    <a:lnTo>
                      <a:pt x="2016" y="1857"/>
                    </a:lnTo>
                    <a:lnTo>
                      <a:pt x="2009" y="1862"/>
                    </a:lnTo>
                    <a:close/>
                    <a:moveTo>
                      <a:pt x="1993" y="1831"/>
                    </a:moveTo>
                    <a:lnTo>
                      <a:pt x="2002" y="1845"/>
                    </a:lnTo>
                    <a:lnTo>
                      <a:pt x="2009" y="1843"/>
                    </a:lnTo>
                    <a:lnTo>
                      <a:pt x="2002" y="1826"/>
                    </a:lnTo>
                    <a:lnTo>
                      <a:pt x="1993" y="1831"/>
                    </a:lnTo>
                    <a:close/>
                    <a:moveTo>
                      <a:pt x="1978" y="1798"/>
                    </a:moveTo>
                    <a:lnTo>
                      <a:pt x="1986" y="1814"/>
                    </a:lnTo>
                    <a:lnTo>
                      <a:pt x="1995" y="1810"/>
                    </a:lnTo>
                    <a:lnTo>
                      <a:pt x="1988" y="1795"/>
                    </a:lnTo>
                    <a:lnTo>
                      <a:pt x="1978" y="1798"/>
                    </a:lnTo>
                    <a:close/>
                    <a:moveTo>
                      <a:pt x="1964" y="1767"/>
                    </a:moveTo>
                    <a:lnTo>
                      <a:pt x="1971" y="1784"/>
                    </a:lnTo>
                    <a:lnTo>
                      <a:pt x="1981" y="1779"/>
                    </a:lnTo>
                    <a:lnTo>
                      <a:pt x="1974" y="1762"/>
                    </a:lnTo>
                    <a:lnTo>
                      <a:pt x="1964" y="1767"/>
                    </a:lnTo>
                    <a:close/>
                    <a:moveTo>
                      <a:pt x="1950" y="1734"/>
                    </a:moveTo>
                    <a:lnTo>
                      <a:pt x="1957" y="1750"/>
                    </a:lnTo>
                    <a:lnTo>
                      <a:pt x="1967" y="1746"/>
                    </a:lnTo>
                    <a:lnTo>
                      <a:pt x="1959" y="1731"/>
                    </a:lnTo>
                    <a:lnTo>
                      <a:pt x="1950" y="1734"/>
                    </a:lnTo>
                    <a:close/>
                    <a:moveTo>
                      <a:pt x="1936" y="1703"/>
                    </a:moveTo>
                    <a:lnTo>
                      <a:pt x="1943" y="1720"/>
                    </a:lnTo>
                    <a:lnTo>
                      <a:pt x="1950" y="1715"/>
                    </a:lnTo>
                    <a:lnTo>
                      <a:pt x="1943" y="1698"/>
                    </a:lnTo>
                    <a:lnTo>
                      <a:pt x="1936" y="1703"/>
                    </a:lnTo>
                    <a:close/>
                    <a:moveTo>
                      <a:pt x="1922" y="1672"/>
                    </a:moveTo>
                    <a:lnTo>
                      <a:pt x="1929" y="1686"/>
                    </a:lnTo>
                    <a:lnTo>
                      <a:pt x="1936" y="1684"/>
                    </a:lnTo>
                    <a:lnTo>
                      <a:pt x="1929" y="1667"/>
                    </a:lnTo>
                    <a:lnTo>
                      <a:pt x="1922" y="1672"/>
                    </a:lnTo>
                    <a:close/>
                    <a:moveTo>
                      <a:pt x="1905" y="1639"/>
                    </a:moveTo>
                    <a:lnTo>
                      <a:pt x="1912" y="1656"/>
                    </a:lnTo>
                    <a:lnTo>
                      <a:pt x="1922" y="1651"/>
                    </a:lnTo>
                    <a:lnTo>
                      <a:pt x="1914" y="1634"/>
                    </a:lnTo>
                    <a:lnTo>
                      <a:pt x="1905" y="1639"/>
                    </a:lnTo>
                    <a:close/>
                    <a:moveTo>
                      <a:pt x="1891" y="1608"/>
                    </a:moveTo>
                    <a:lnTo>
                      <a:pt x="1898" y="1622"/>
                    </a:lnTo>
                    <a:lnTo>
                      <a:pt x="1907" y="1620"/>
                    </a:lnTo>
                    <a:lnTo>
                      <a:pt x="1900" y="1603"/>
                    </a:lnTo>
                    <a:lnTo>
                      <a:pt x="1891" y="1608"/>
                    </a:lnTo>
                    <a:close/>
                    <a:moveTo>
                      <a:pt x="1877" y="1575"/>
                    </a:moveTo>
                    <a:lnTo>
                      <a:pt x="1884" y="1592"/>
                    </a:lnTo>
                    <a:lnTo>
                      <a:pt x="1893" y="1587"/>
                    </a:lnTo>
                    <a:lnTo>
                      <a:pt x="1886" y="1570"/>
                    </a:lnTo>
                    <a:lnTo>
                      <a:pt x="1877" y="1575"/>
                    </a:lnTo>
                    <a:close/>
                    <a:moveTo>
                      <a:pt x="1862" y="1544"/>
                    </a:moveTo>
                    <a:lnTo>
                      <a:pt x="1869" y="1558"/>
                    </a:lnTo>
                    <a:lnTo>
                      <a:pt x="1879" y="1556"/>
                    </a:lnTo>
                    <a:lnTo>
                      <a:pt x="1869" y="1539"/>
                    </a:lnTo>
                    <a:lnTo>
                      <a:pt x="1862" y="1544"/>
                    </a:lnTo>
                    <a:close/>
                    <a:moveTo>
                      <a:pt x="1848" y="1511"/>
                    </a:moveTo>
                    <a:lnTo>
                      <a:pt x="1855" y="1528"/>
                    </a:lnTo>
                    <a:lnTo>
                      <a:pt x="1862" y="1523"/>
                    </a:lnTo>
                    <a:lnTo>
                      <a:pt x="1855" y="1509"/>
                    </a:lnTo>
                    <a:lnTo>
                      <a:pt x="1848" y="1511"/>
                    </a:lnTo>
                    <a:close/>
                    <a:moveTo>
                      <a:pt x="1832" y="1480"/>
                    </a:moveTo>
                    <a:lnTo>
                      <a:pt x="1841" y="1497"/>
                    </a:lnTo>
                    <a:lnTo>
                      <a:pt x="1848" y="1492"/>
                    </a:lnTo>
                    <a:lnTo>
                      <a:pt x="1841" y="1476"/>
                    </a:lnTo>
                    <a:lnTo>
                      <a:pt x="1832" y="1480"/>
                    </a:lnTo>
                    <a:close/>
                    <a:moveTo>
                      <a:pt x="1817" y="1447"/>
                    </a:moveTo>
                    <a:lnTo>
                      <a:pt x="1824" y="1464"/>
                    </a:lnTo>
                    <a:lnTo>
                      <a:pt x="1834" y="1459"/>
                    </a:lnTo>
                    <a:lnTo>
                      <a:pt x="1827" y="1445"/>
                    </a:lnTo>
                    <a:lnTo>
                      <a:pt x="1817" y="1447"/>
                    </a:lnTo>
                    <a:close/>
                    <a:moveTo>
                      <a:pt x="1803" y="1416"/>
                    </a:moveTo>
                    <a:lnTo>
                      <a:pt x="1810" y="1433"/>
                    </a:lnTo>
                    <a:lnTo>
                      <a:pt x="1820" y="1428"/>
                    </a:lnTo>
                    <a:lnTo>
                      <a:pt x="1813" y="1412"/>
                    </a:lnTo>
                    <a:lnTo>
                      <a:pt x="1803" y="1416"/>
                    </a:lnTo>
                    <a:close/>
                    <a:moveTo>
                      <a:pt x="1789" y="1386"/>
                    </a:moveTo>
                    <a:lnTo>
                      <a:pt x="1796" y="1400"/>
                    </a:lnTo>
                    <a:lnTo>
                      <a:pt x="1806" y="1397"/>
                    </a:lnTo>
                    <a:lnTo>
                      <a:pt x="1796" y="1381"/>
                    </a:lnTo>
                    <a:lnTo>
                      <a:pt x="1789" y="1386"/>
                    </a:lnTo>
                    <a:close/>
                    <a:moveTo>
                      <a:pt x="1775" y="1352"/>
                    </a:moveTo>
                    <a:lnTo>
                      <a:pt x="1782" y="1369"/>
                    </a:lnTo>
                    <a:lnTo>
                      <a:pt x="1789" y="1364"/>
                    </a:lnTo>
                    <a:lnTo>
                      <a:pt x="1782" y="1348"/>
                    </a:lnTo>
                    <a:lnTo>
                      <a:pt x="1775" y="1352"/>
                    </a:lnTo>
                    <a:close/>
                    <a:moveTo>
                      <a:pt x="1758" y="1322"/>
                    </a:moveTo>
                    <a:lnTo>
                      <a:pt x="1768" y="1336"/>
                    </a:lnTo>
                    <a:lnTo>
                      <a:pt x="1775" y="1333"/>
                    </a:lnTo>
                    <a:lnTo>
                      <a:pt x="1768" y="1317"/>
                    </a:lnTo>
                    <a:lnTo>
                      <a:pt x="1758" y="1322"/>
                    </a:lnTo>
                    <a:close/>
                    <a:moveTo>
                      <a:pt x="1744" y="1288"/>
                    </a:moveTo>
                    <a:lnTo>
                      <a:pt x="1751" y="1305"/>
                    </a:lnTo>
                    <a:lnTo>
                      <a:pt x="1761" y="1300"/>
                    </a:lnTo>
                    <a:lnTo>
                      <a:pt x="1753" y="1284"/>
                    </a:lnTo>
                    <a:lnTo>
                      <a:pt x="1744" y="1288"/>
                    </a:lnTo>
                    <a:close/>
                    <a:moveTo>
                      <a:pt x="1730" y="1258"/>
                    </a:moveTo>
                    <a:lnTo>
                      <a:pt x="1737" y="1272"/>
                    </a:lnTo>
                    <a:lnTo>
                      <a:pt x="1746" y="1269"/>
                    </a:lnTo>
                    <a:lnTo>
                      <a:pt x="1739" y="1253"/>
                    </a:lnTo>
                    <a:lnTo>
                      <a:pt x="1730" y="1258"/>
                    </a:lnTo>
                    <a:close/>
                    <a:moveTo>
                      <a:pt x="1716" y="1224"/>
                    </a:moveTo>
                    <a:lnTo>
                      <a:pt x="1723" y="1241"/>
                    </a:lnTo>
                    <a:lnTo>
                      <a:pt x="1732" y="1236"/>
                    </a:lnTo>
                    <a:lnTo>
                      <a:pt x="1725" y="1222"/>
                    </a:lnTo>
                    <a:lnTo>
                      <a:pt x="1716" y="1224"/>
                    </a:lnTo>
                    <a:close/>
                    <a:moveTo>
                      <a:pt x="1701" y="1194"/>
                    </a:moveTo>
                    <a:lnTo>
                      <a:pt x="1708" y="1210"/>
                    </a:lnTo>
                    <a:lnTo>
                      <a:pt x="1716" y="1205"/>
                    </a:lnTo>
                    <a:lnTo>
                      <a:pt x="1708" y="1189"/>
                    </a:lnTo>
                    <a:lnTo>
                      <a:pt x="1701" y="1194"/>
                    </a:lnTo>
                    <a:close/>
                    <a:moveTo>
                      <a:pt x="1687" y="1160"/>
                    </a:moveTo>
                    <a:lnTo>
                      <a:pt x="1694" y="1177"/>
                    </a:lnTo>
                    <a:lnTo>
                      <a:pt x="1701" y="1172"/>
                    </a:lnTo>
                    <a:lnTo>
                      <a:pt x="1694" y="1158"/>
                    </a:lnTo>
                    <a:lnTo>
                      <a:pt x="1687" y="1160"/>
                    </a:lnTo>
                    <a:close/>
                    <a:moveTo>
                      <a:pt x="1670" y="1130"/>
                    </a:moveTo>
                    <a:lnTo>
                      <a:pt x="1678" y="1146"/>
                    </a:lnTo>
                    <a:lnTo>
                      <a:pt x="1687" y="1141"/>
                    </a:lnTo>
                    <a:lnTo>
                      <a:pt x="1680" y="1125"/>
                    </a:lnTo>
                    <a:lnTo>
                      <a:pt x="1670" y="1130"/>
                    </a:lnTo>
                    <a:close/>
                    <a:moveTo>
                      <a:pt x="1656" y="1099"/>
                    </a:moveTo>
                    <a:lnTo>
                      <a:pt x="1663" y="1113"/>
                    </a:lnTo>
                    <a:lnTo>
                      <a:pt x="1673" y="1111"/>
                    </a:lnTo>
                    <a:lnTo>
                      <a:pt x="1666" y="1094"/>
                    </a:lnTo>
                    <a:lnTo>
                      <a:pt x="1656" y="1099"/>
                    </a:lnTo>
                    <a:close/>
                    <a:moveTo>
                      <a:pt x="1642" y="1066"/>
                    </a:moveTo>
                    <a:lnTo>
                      <a:pt x="1649" y="1082"/>
                    </a:lnTo>
                    <a:lnTo>
                      <a:pt x="1659" y="1078"/>
                    </a:lnTo>
                    <a:lnTo>
                      <a:pt x="1652" y="1061"/>
                    </a:lnTo>
                    <a:lnTo>
                      <a:pt x="1642" y="1066"/>
                    </a:lnTo>
                    <a:close/>
                    <a:moveTo>
                      <a:pt x="1628" y="1035"/>
                    </a:moveTo>
                    <a:lnTo>
                      <a:pt x="1635" y="1049"/>
                    </a:lnTo>
                    <a:lnTo>
                      <a:pt x="1644" y="1047"/>
                    </a:lnTo>
                    <a:lnTo>
                      <a:pt x="1635" y="1030"/>
                    </a:lnTo>
                    <a:lnTo>
                      <a:pt x="1628" y="1035"/>
                    </a:lnTo>
                    <a:close/>
                    <a:moveTo>
                      <a:pt x="1614" y="1002"/>
                    </a:moveTo>
                    <a:lnTo>
                      <a:pt x="1621" y="1018"/>
                    </a:lnTo>
                    <a:lnTo>
                      <a:pt x="1628" y="1014"/>
                    </a:lnTo>
                    <a:lnTo>
                      <a:pt x="1621" y="997"/>
                    </a:lnTo>
                    <a:lnTo>
                      <a:pt x="1614" y="1002"/>
                    </a:lnTo>
                    <a:close/>
                    <a:moveTo>
                      <a:pt x="1597" y="971"/>
                    </a:moveTo>
                    <a:lnTo>
                      <a:pt x="1604" y="985"/>
                    </a:lnTo>
                    <a:lnTo>
                      <a:pt x="1614" y="983"/>
                    </a:lnTo>
                    <a:lnTo>
                      <a:pt x="1607" y="966"/>
                    </a:lnTo>
                    <a:lnTo>
                      <a:pt x="1597" y="971"/>
                    </a:lnTo>
                    <a:close/>
                    <a:moveTo>
                      <a:pt x="1583" y="938"/>
                    </a:moveTo>
                    <a:lnTo>
                      <a:pt x="1590" y="954"/>
                    </a:lnTo>
                    <a:lnTo>
                      <a:pt x="1599" y="950"/>
                    </a:lnTo>
                    <a:lnTo>
                      <a:pt x="1592" y="935"/>
                    </a:lnTo>
                    <a:lnTo>
                      <a:pt x="1583" y="938"/>
                    </a:lnTo>
                    <a:close/>
                    <a:moveTo>
                      <a:pt x="1569" y="907"/>
                    </a:moveTo>
                    <a:lnTo>
                      <a:pt x="1576" y="924"/>
                    </a:lnTo>
                    <a:lnTo>
                      <a:pt x="1585" y="919"/>
                    </a:lnTo>
                    <a:lnTo>
                      <a:pt x="1578" y="902"/>
                    </a:lnTo>
                    <a:lnTo>
                      <a:pt x="1569" y="907"/>
                    </a:lnTo>
                    <a:close/>
                    <a:moveTo>
                      <a:pt x="1554" y="874"/>
                    </a:moveTo>
                    <a:lnTo>
                      <a:pt x="1562" y="890"/>
                    </a:lnTo>
                    <a:lnTo>
                      <a:pt x="1571" y="886"/>
                    </a:lnTo>
                    <a:lnTo>
                      <a:pt x="1562" y="871"/>
                    </a:lnTo>
                    <a:lnTo>
                      <a:pt x="1554" y="874"/>
                    </a:lnTo>
                    <a:close/>
                    <a:moveTo>
                      <a:pt x="1540" y="843"/>
                    </a:moveTo>
                    <a:lnTo>
                      <a:pt x="1547" y="860"/>
                    </a:lnTo>
                    <a:lnTo>
                      <a:pt x="1554" y="855"/>
                    </a:lnTo>
                    <a:lnTo>
                      <a:pt x="1547" y="838"/>
                    </a:lnTo>
                    <a:lnTo>
                      <a:pt x="1540" y="843"/>
                    </a:lnTo>
                    <a:close/>
                    <a:moveTo>
                      <a:pt x="1524" y="812"/>
                    </a:moveTo>
                    <a:lnTo>
                      <a:pt x="1533" y="826"/>
                    </a:lnTo>
                    <a:lnTo>
                      <a:pt x="1540" y="824"/>
                    </a:lnTo>
                    <a:lnTo>
                      <a:pt x="1533" y="807"/>
                    </a:lnTo>
                    <a:lnTo>
                      <a:pt x="1524" y="812"/>
                    </a:lnTo>
                    <a:close/>
                    <a:moveTo>
                      <a:pt x="1509" y="779"/>
                    </a:moveTo>
                    <a:lnTo>
                      <a:pt x="1517" y="796"/>
                    </a:lnTo>
                    <a:lnTo>
                      <a:pt x="1526" y="791"/>
                    </a:lnTo>
                    <a:lnTo>
                      <a:pt x="1519" y="774"/>
                    </a:lnTo>
                    <a:lnTo>
                      <a:pt x="1509" y="779"/>
                    </a:lnTo>
                    <a:close/>
                    <a:moveTo>
                      <a:pt x="1495" y="748"/>
                    </a:moveTo>
                    <a:lnTo>
                      <a:pt x="1502" y="762"/>
                    </a:lnTo>
                    <a:lnTo>
                      <a:pt x="1512" y="760"/>
                    </a:lnTo>
                    <a:lnTo>
                      <a:pt x="1505" y="743"/>
                    </a:lnTo>
                    <a:lnTo>
                      <a:pt x="1495" y="748"/>
                    </a:lnTo>
                    <a:close/>
                    <a:moveTo>
                      <a:pt x="1481" y="715"/>
                    </a:moveTo>
                    <a:lnTo>
                      <a:pt x="1488" y="732"/>
                    </a:lnTo>
                    <a:lnTo>
                      <a:pt x="1498" y="727"/>
                    </a:lnTo>
                    <a:lnTo>
                      <a:pt x="1490" y="710"/>
                    </a:lnTo>
                    <a:lnTo>
                      <a:pt x="1481" y="715"/>
                    </a:lnTo>
                    <a:close/>
                    <a:moveTo>
                      <a:pt x="1467" y="684"/>
                    </a:moveTo>
                    <a:lnTo>
                      <a:pt x="1474" y="698"/>
                    </a:lnTo>
                    <a:lnTo>
                      <a:pt x="1481" y="696"/>
                    </a:lnTo>
                    <a:lnTo>
                      <a:pt x="1474" y="680"/>
                    </a:lnTo>
                    <a:lnTo>
                      <a:pt x="1467" y="684"/>
                    </a:lnTo>
                    <a:close/>
                    <a:moveTo>
                      <a:pt x="1453" y="651"/>
                    </a:moveTo>
                    <a:lnTo>
                      <a:pt x="1460" y="668"/>
                    </a:lnTo>
                    <a:lnTo>
                      <a:pt x="1467" y="663"/>
                    </a:lnTo>
                    <a:lnTo>
                      <a:pt x="1460" y="649"/>
                    </a:lnTo>
                    <a:lnTo>
                      <a:pt x="1453" y="651"/>
                    </a:lnTo>
                    <a:close/>
                    <a:moveTo>
                      <a:pt x="1436" y="620"/>
                    </a:moveTo>
                    <a:lnTo>
                      <a:pt x="1443" y="637"/>
                    </a:lnTo>
                    <a:lnTo>
                      <a:pt x="1453" y="632"/>
                    </a:lnTo>
                    <a:lnTo>
                      <a:pt x="1445" y="616"/>
                    </a:lnTo>
                    <a:lnTo>
                      <a:pt x="1436" y="620"/>
                    </a:lnTo>
                    <a:close/>
                    <a:moveTo>
                      <a:pt x="1422" y="587"/>
                    </a:moveTo>
                    <a:lnTo>
                      <a:pt x="1429" y="604"/>
                    </a:lnTo>
                    <a:lnTo>
                      <a:pt x="1438" y="599"/>
                    </a:lnTo>
                    <a:lnTo>
                      <a:pt x="1431" y="585"/>
                    </a:lnTo>
                    <a:lnTo>
                      <a:pt x="1422" y="587"/>
                    </a:lnTo>
                    <a:close/>
                    <a:moveTo>
                      <a:pt x="1408" y="556"/>
                    </a:moveTo>
                    <a:lnTo>
                      <a:pt x="1415" y="573"/>
                    </a:lnTo>
                    <a:lnTo>
                      <a:pt x="1424" y="568"/>
                    </a:lnTo>
                    <a:lnTo>
                      <a:pt x="1417" y="552"/>
                    </a:lnTo>
                    <a:lnTo>
                      <a:pt x="1408" y="556"/>
                    </a:lnTo>
                    <a:close/>
                    <a:moveTo>
                      <a:pt x="1393" y="526"/>
                    </a:moveTo>
                    <a:lnTo>
                      <a:pt x="1400" y="540"/>
                    </a:lnTo>
                    <a:lnTo>
                      <a:pt x="1408" y="537"/>
                    </a:lnTo>
                    <a:lnTo>
                      <a:pt x="1400" y="521"/>
                    </a:lnTo>
                    <a:lnTo>
                      <a:pt x="1393" y="526"/>
                    </a:lnTo>
                    <a:close/>
                    <a:moveTo>
                      <a:pt x="1379" y="492"/>
                    </a:moveTo>
                    <a:lnTo>
                      <a:pt x="1386" y="509"/>
                    </a:lnTo>
                    <a:lnTo>
                      <a:pt x="1393" y="504"/>
                    </a:lnTo>
                    <a:lnTo>
                      <a:pt x="1386" y="488"/>
                    </a:lnTo>
                    <a:lnTo>
                      <a:pt x="1379" y="492"/>
                    </a:lnTo>
                    <a:close/>
                    <a:moveTo>
                      <a:pt x="1363" y="462"/>
                    </a:moveTo>
                    <a:lnTo>
                      <a:pt x="1370" y="476"/>
                    </a:lnTo>
                    <a:lnTo>
                      <a:pt x="1379" y="473"/>
                    </a:lnTo>
                    <a:lnTo>
                      <a:pt x="1372" y="457"/>
                    </a:lnTo>
                    <a:lnTo>
                      <a:pt x="1363" y="462"/>
                    </a:lnTo>
                    <a:close/>
                    <a:moveTo>
                      <a:pt x="1348" y="428"/>
                    </a:moveTo>
                    <a:lnTo>
                      <a:pt x="1355" y="445"/>
                    </a:lnTo>
                    <a:lnTo>
                      <a:pt x="1365" y="440"/>
                    </a:lnTo>
                    <a:lnTo>
                      <a:pt x="1358" y="424"/>
                    </a:lnTo>
                    <a:lnTo>
                      <a:pt x="1348" y="428"/>
                    </a:lnTo>
                    <a:close/>
                    <a:moveTo>
                      <a:pt x="1334" y="398"/>
                    </a:moveTo>
                    <a:lnTo>
                      <a:pt x="1341" y="412"/>
                    </a:lnTo>
                    <a:lnTo>
                      <a:pt x="1351" y="409"/>
                    </a:lnTo>
                    <a:lnTo>
                      <a:pt x="1344" y="393"/>
                    </a:lnTo>
                    <a:lnTo>
                      <a:pt x="1334" y="398"/>
                    </a:lnTo>
                    <a:close/>
                    <a:moveTo>
                      <a:pt x="1320" y="364"/>
                    </a:moveTo>
                    <a:lnTo>
                      <a:pt x="1327" y="381"/>
                    </a:lnTo>
                    <a:lnTo>
                      <a:pt x="1336" y="376"/>
                    </a:lnTo>
                    <a:lnTo>
                      <a:pt x="1327" y="362"/>
                    </a:lnTo>
                    <a:lnTo>
                      <a:pt x="1320" y="364"/>
                    </a:lnTo>
                    <a:close/>
                    <a:moveTo>
                      <a:pt x="1306" y="334"/>
                    </a:moveTo>
                    <a:lnTo>
                      <a:pt x="1313" y="350"/>
                    </a:lnTo>
                    <a:lnTo>
                      <a:pt x="1320" y="345"/>
                    </a:lnTo>
                    <a:lnTo>
                      <a:pt x="1313" y="329"/>
                    </a:lnTo>
                    <a:lnTo>
                      <a:pt x="1306" y="334"/>
                    </a:lnTo>
                    <a:close/>
                    <a:moveTo>
                      <a:pt x="1289" y="300"/>
                    </a:moveTo>
                    <a:lnTo>
                      <a:pt x="1299" y="317"/>
                    </a:lnTo>
                    <a:lnTo>
                      <a:pt x="1306" y="312"/>
                    </a:lnTo>
                    <a:lnTo>
                      <a:pt x="1299" y="298"/>
                    </a:lnTo>
                    <a:lnTo>
                      <a:pt x="1289" y="300"/>
                    </a:lnTo>
                    <a:close/>
                    <a:moveTo>
                      <a:pt x="1275" y="270"/>
                    </a:moveTo>
                    <a:lnTo>
                      <a:pt x="1282" y="286"/>
                    </a:lnTo>
                    <a:lnTo>
                      <a:pt x="1291" y="282"/>
                    </a:lnTo>
                    <a:lnTo>
                      <a:pt x="1284" y="265"/>
                    </a:lnTo>
                    <a:lnTo>
                      <a:pt x="1275" y="270"/>
                    </a:lnTo>
                    <a:close/>
                    <a:moveTo>
                      <a:pt x="1261" y="239"/>
                    </a:moveTo>
                    <a:lnTo>
                      <a:pt x="1268" y="253"/>
                    </a:lnTo>
                    <a:lnTo>
                      <a:pt x="1277" y="251"/>
                    </a:lnTo>
                    <a:lnTo>
                      <a:pt x="1270" y="234"/>
                    </a:lnTo>
                    <a:lnTo>
                      <a:pt x="1261" y="239"/>
                    </a:lnTo>
                    <a:close/>
                    <a:moveTo>
                      <a:pt x="1246" y="206"/>
                    </a:moveTo>
                    <a:lnTo>
                      <a:pt x="1254" y="222"/>
                    </a:lnTo>
                    <a:lnTo>
                      <a:pt x="1263" y="218"/>
                    </a:lnTo>
                    <a:lnTo>
                      <a:pt x="1256" y="201"/>
                    </a:lnTo>
                    <a:lnTo>
                      <a:pt x="1246" y="206"/>
                    </a:lnTo>
                    <a:close/>
                    <a:moveTo>
                      <a:pt x="1232" y="175"/>
                    </a:moveTo>
                    <a:lnTo>
                      <a:pt x="1239" y="189"/>
                    </a:lnTo>
                    <a:lnTo>
                      <a:pt x="1246" y="187"/>
                    </a:lnTo>
                    <a:lnTo>
                      <a:pt x="1239" y="170"/>
                    </a:lnTo>
                    <a:lnTo>
                      <a:pt x="1232" y="175"/>
                    </a:lnTo>
                    <a:close/>
                    <a:moveTo>
                      <a:pt x="1216" y="142"/>
                    </a:moveTo>
                    <a:lnTo>
                      <a:pt x="1225" y="158"/>
                    </a:lnTo>
                    <a:lnTo>
                      <a:pt x="1232" y="154"/>
                    </a:lnTo>
                    <a:lnTo>
                      <a:pt x="1225" y="137"/>
                    </a:lnTo>
                    <a:lnTo>
                      <a:pt x="1216" y="142"/>
                    </a:lnTo>
                    <a:close/>
                    <a:moveTo>
                      <a:pt x="1201" y="111"/>
                    </a:moveTo>
                    <a:lnTo>
                      <a:pt x="1209" y="125"/>
                    </a:lnTo>
                    <a:lnTo>
                      <a:pt x="1218" y="123"/>
                    </a:lnTo>
                    <a:lnTo>
                      <a:pt x="1211" y="106"/>
                    </a:lnTo>
                    <a:lnTo>
                      <a:pt x="1201" y="111"/>
                    </a:lnTo>
                    <a:close/>
                    <a:moveTo>
                      <a:pt x="1187" y="78"/>
                    </a:moveTo>
                    <a:lnTo>
                      <a:pt x="1194" y="94"/>
                    </a:lnTo>
                    <a:lnTo>
                      <a:pt x="1204" y="90"/>
                    </a:lnTo>
                    <a:lnTo>
                      <a:pt x="1197" y="75"/>
                    </a:lnTo>
                    <a:lnTo>
                      <a:pt x="1187" y="78"/>
                    </a:lnTo>
                    <a:close/>
                    <a:moveTo>
                      <a:pt x="1173" y="47"/>
                    </a:moveTo>
                    <a:lnTo>
                      <a:pt x="1180" y="64"/>
                    </a:lnTo>
                    <a:lnTo>
                      <a:pt x="1190" y="59"/>
                    </a:lnTo>
                    <a:lnTo>
                      <a:pt x="1183" y="42"/>
                    </a:lnTo>
                    <a:lnTo>
                      <a:pt x="1173" y="47"/>
                    </a:lnTo>
                    <a:close/>
                    <a:moveTo>
                      <a:pt x="1159" y="14"/>
                    </a:moveTo>
                    <a:lnTo>
                      <a:pt x="1166" y="30"/>
                    </a:lnTo>
                    <a:lnTo>
                      <a:pt x="1173" y="26"/>
                    </a:lnTo>
                    <a:lnTo>
                      <a:pt x="1166" y="11"/>
                    </a:lnTo>
                    <a:lnTo>
                      <a:pt x="1159" y="14"/>
                    </a:lnTo>
                    <a:close/>
                    <a:moveTo>
                      <a:pt x="1138" y="16"/>
                    </a:moveTo>
                    <a:lnTo>
                      <a:pt x="1154" y="9"/>
                    </a:lnTo>
                    <a:lnTo>
                      <a:pt x="1149" y="0"/>
                    </a:lnTo>
                    <a:lnTo>
                      <a:pt x="1135" y="7"/>
                    </a:lnTo>
                    <a:lnTo>
                      <a:pt x="1138" y="16"/>
                    </a:lnTo>
                    <a:close/>
                    <a:moveTo>
                      <a:pt x="1107" y="30"/>
                    </a:moveTo>
                    <a:lnTo>
                      <a:pt x="1123" y="23"/>
                    </a:lnTo>
                    <a:lnTo>
                      <a:pt x="1119" y="14"/>
                    </a:lnTo>
                    <a:lnTo>
                      <a:pt x="1102" y="23"/>
                    </a:lnTo>
                    <a:lnTo>
                      <a:pt x="1107" y="30"/>
                    </a:lnTo>
                    <a:close/>
                    <a:moveTo>
                      <a:pt x="1074" y="45"/>
                    </a:moveTo>
                    <a:lnTo>
                      <a:pt x="1090" y="37"/>
                    </a:lnTo>
                    <a:lnTo>
                      <a:pt x="1088" y="30"/>
                    </a:lnTo>
                    <a:lnTo>
                      <a:pt x="1071" y="37"/>
                    </a:lnTo>
                    <a:lnTo>
                      <a:pt x="1074" y="45"/>
                    </a:lnTo>
                    <a:close/>
                    <a:moveTo>
                      <a:pt x="1043" y="61"/>
                    </a:moveTo>
                    <a:lnTo>
                      <a:pt x="1059" y="54"/>
                    </a:lnTo>
                    <a:lnTo>
                      <a:pt x="1055" y="45"/>
                    </a:lnTo>
                    <a:lnTo>
                      <a:pt x="1038" y="52"/>
                    </a:lnTo>
                    <a:lnTo>
                      <a:pt x="1043" y="61"/>
                    </a:lnTo>
                    <a:close/>
                    <a:moveTo>
                      <a:pt x="1012" y="75"/>
                    </a:moveTo>
                    <a:lnTo>
                      <a:pt x="1026" y="68"/>
                    </a:lnTo>
                    <a:lnTo>
                      <a:pt x="1024" y="59"/>
                    </a:lnTo>
                    <a:lnTo>
                      <a:pt x="1007" y="66"/>
                    </a:lnTo>
                    <a:lnTo>
                      <a:pt x="1012" y="75"/>
                    </a:lnTo>
                    <a:close/>
                    <a:moveTo>
                      <a:pt x="979" y="90"/>
                    </a:moveTo>
                    <a:lnTo>
                      <a:pt x="995" y="83"/>
                    </a:lnTo>
                    <a:lnTo>
                      <a:pt x="991" y="73"/>
                    </a:lnTo>
                    <a:lnTo>
                      <a:pt x="974" y="80"/>
                    </a:lnTo>
                    <a:lnTo>
                      <a:pt x="979" y="90"/>
                    </a:lnTo>
                    <a:close/>
                    <a:moveTo>
                      <a:pt x="948" y="104"/>
                    </a:moveTo>
                    <a:lnTo>
                      <a:pt x="962" y="97"/>
                    </a:lnTo>
                    <a:lnTo>
                      <a:pt x="960" y="87"/>
                    </a:lnTo>
                    <a:lnTo>
                      <a:pt x="943" y="97"/>
                    </a:lnTo>
                    <a:lnTo>
                      <a:pt x="948" y="104"/>
                    </a:lnTo>
                    <a:close/>
                    <a:moveTo>
                      <a:pt x="915" y="118"/>
                    </a:moveTo>
                    <a:lnTo>
                      <a:pt x="931" y="111"/>
                    </a:lnTo>
                    <a:lnTo>
                      <a:pt x="927" y="104"/>
                    </a:lnTo>
                    <a:lnTo>
                      <a:pt x="912" y="111"/>
                    </a:lnTo>
                    <a:lnTo>
                      <a:pt x="915" y="118"/>
                    </a:lnTo>
                    <a:close/>
                    <a:moveTo>
                      <a:pt x="884" y="135"/>
                    </a:moveTo>
                    <a:lnTo>
                      <a:pt x="901" y="125"/>
                    </a:lnTo>
                    <a:lnTo>
                      <a:pt x="896" y="118"/>
                    </a:lnTo>
                    <a:lnTo>
                      <a:pt x="879" y="125"/>
                    </a:lnTo>
                    <a:lnTo>
                      <a:pt x="884" y="135"/>
                    </a:lnTo>
                    <a:close/>
                    <a:moveTo>
                      <a:pt x="851" y="149"/>
                    </a:moveTo>
                    <a:lnTo>
                      <a:pt x="867" y="142"/>
                    </a:lnTo>
                    <a:lnTo>
                      <a:pt x="863" y="132"/>
                    </a:lnTo>
                    <a:lnTo>
                      <a:pt x="849" y="139"/>
                    </a:lnTo>
                    <a:lnTo>
                      <a:pt x="851" y="149"/>
                    </a:lnTo>
                    <a:close/>
                    <a:moveTo>
                      <a:pt x="820" y="163"/>
                    </a:moveTo>
                    <a:lnTo>
                      <a:pt x="837" y="156"/>
                    </a:lnTo>
                    <a:lnTo>
                      <a:pt x="832" y="146"/>
                    </a:lnTo>
                    <a:lnTo>
                      <a:pt x="815" y="154"/>
                    </a:lnTo>
                    <a:lnTo>
                      <a:pt x="820" y="163"/>
                    </a:lnTo>
                    <a:close/>
                    <a:moveTo>
                      <a:pt x="787" y="177"/>
                    </a:moveTo>
                    <a:lnTo>
                      <a:pt x="803" y="170"/>
                    </a:lnTo>
                    <a:lnTo>
                      <a:pt x="801" y="161"/>
                    </a:lnTo>
                    <a:lnTo>
                      <a:pt x="785" y="168"/>
                    </a:lnTo>
                    <a:lnTo>
                      <a:pt x="787" y="177"/>
                    </a:lnTo>
                    <a:close/>
                    <a:moveTo>
                      <a:pt x="756" y="191"/>
                    </a:moveTo>
                    <a:lnTo>
                      <a:pt x="773" y="184"/>
                    </a:lnTo>
                    <a:lnTo>
                      <a:pt x="768" y="177"/>
                    </a:lnTo>
                    <a:lnTo>
                      <a:pt x="751" y="184"/>
                    </a:lnTo>
                    <a:lnTo>
                      <a:pt x="756" y="191"/>
                    </a:lnTo>
                    <a:close/>
                    <a:moveTo>
                      <a:pt x="725" y="206"/>
                    </a:moveTo>
                    <a:lnTo>
                      <a:pt x="740" y="199"/>
                    </a:lnTo>
                    <a:lnTo>
                      <a:pt x="737" y="191"/>
                    </a:lnTo>
                    <a:lnTo>
                      <a:pt x="721" y="199"/>
                    </a:lnTo>
                    <a:lnTo>
                      <a:pt x="725" y="206"/>
                    </a:lnTo>
                    <a:close/>
                    <a:moveTo>
                      <a:pt x="692" y="222"/>
                    </a:moveTo>
                    <a:lnTo>
                      <a:pt x="709" y="215"/>
                    </a:lnTo>
                    <a:lnTo>
                      <a:pt x="704" y="206"/>
                    </a:lnTo>
                    <a:lnTo>
                      <a:pt x="687" y="213"/>
                    </a:lnTo>
                    <a:lnTo>
                      <a:pt x="692" y="222"/>
                    </a:lnTo>
                    <a:close/>
                    <a:moveTo>
                      <a:pt x="661" y="237"/>
                    </a:moveTo>
                    <a:lnTo>
                      <a:pt x="676" y="229"/>
                    </a:lnTo>
                    <a:lnTo>
                      <a:pt x="673" y="220"/>
                    </a:lnTo>
                    <a:lnTo>
                      <a:pt x="657" y="227"/>
                    </a:lnTo>
                    <a:lnTo>
                      <a:pt x="661" y="237"/>
                    </a:lnTo>
                    <a:close/>
                    <a:moveTo>
                      <a:pt x="628" y="251"/>
                    </a:moveTo>
                    <a:lnTo>
                      <a:pt x="645" y="244"/>
                    </a:lnTo>
                    <a:lnTo>
                      <a:pt x="640" y="234"/>
                    </a:lnTo>
                    <a:lnTo>
                      <a:pt x="626" y="241"/>
                    </a:lnTo>
                    <a:lnTo>
                      <a:pt x="628" y="251"/>
                    </a:lnTo>
                    <a:close/>
                    <a:moveTo>
                      <a:pt x="597" y="265"/>
                    </a:moveTo>
                    <a:lnTo>
                      <a:pt x="614" y="258"/>
                    </a:lnTo>
                    <a:lnTo>
                      <a:pt x="609" y="251"/>
                    </a:lnTo>
                    <a:lnTo>
                      <a:pt x="593" y="258"/>
                    </a:lnTo>
                    <a:lnTo>
                      <a:pt x="597" y="265"/>
                    </a:lnTo>
                    <a:close/>
                    <a:moveTo>
                      <a:pt x="564" y="279"/>
                    </a:moveTo>
                    <a:lnTo>
                      <a:pt x="581" y="272"/>
                    </a:lnTo>
                    <a:lnTo>
                      <a:pt x="576" y="265"/>
                    </a:lnTo>
                    <a:lnTo>
                      <a:pt x="562" y="272"/>
                    </a:lnTo>
                    <a:lnTo>
                      <a:pt x="564" y="279"/>
                    </a:lnTo>
                    <a:close/>
                    <a:moveTo>
                      <a:pt x="533" y="296"/>
                    </a:moveTo>
                    <a:lnTo>
                      <a:pt x="550" y="289"/>
                    </a:lnTo>
                    <a:lnTo>
                      <a:pt x="545" y="279"/>
                    </a:lnTo>
                    <a:lnTo>
                      <a:pt x="529" y="286"/>
                    </a:lnTo>
                    <a:lnTo>
                      <a:pt x="533" y="296"/>
                    </a:lnTo>
                    <a:close/>
                    <a:moveTo>
                      <a:pt x="500" y="310"/>
                    </a:moveTo>
                    <a:lnTo>
                      <a:pt x="517" y="303"/>
                    </a:lnTo>
                    <a:lnTo>
                      <a:pt x="514" y="293"/>
                    </a:lnTo>
                    <a:lnTo>
                      <a:pt x="498" y="300"/>
                    </a:lnTo>
                    <a:lnTo>
                      <a:pt x="500" y="310"/>
                    </a:lnTo>
                    <a:close/>
                    <a:moveTo>
                      <a:pt x="469" y="324"/>
                    </a:moveTo>
                    <a:lnTo>
                      <a:pt x="486" y="317"/>
                    </a:lnTo>
                    <a:lnTo>
                      <a:pt x="481" y="308"/>
                    </a:lnTo>
                    <a:lnTo>
                      <a:pt x="465" y="315"/>
                    </a:lnTo>
                    <a:lnTo>
                      <a:pt x="469" y="324"/>
                    </a:lnTo>
                    <a:close/>
                    <a:moveTo>
                      <a:pt x="439" y="338"/>
                    </a:moveTo>
                    <a:lnTo>
                      <a:pt x="453" y="331"/>
                    </a:lnTo>
                    <a:lnTo>
                      <a:pt x="451" y="322"/>
                    </a:lnTo>
                    <a:lnTo>
                      <a:pt x="434" y="331"/>
                    </a:lnTo>
                    <a:lnTo>
                      <a:pt x="439" y="338"/>
                    </a:lnTo>
                    <a:close/>
                    <a:moveTo>
                      <a:pt x="406" y="353"/>
                    </a:moveTo>
                    <a:lnTo>
                      <a:pt x="422" y="345"/>
                    </a:lnTo>
                    <a:lnTo>
                      <a:pt x="417" y="338"/>
                    </a:lnTo>
                    <a:lnTo>
                      <a:pt x="401" y="345"/>
                    </a:lnTo>
                    <a:lnTo>
                      <a:pt x="406" y="353"/>
                    </a:lnTo>
                    <a:close/>
                    <a:moveTo>
                      <a:pt x="375" y="369"/>
                    </a:moveTo>
                    <a:lnTo>
                      <a:pt x="389" y="360"/>
                    </a:lnTo>
                    <a:lnTo>
                      <a:pt x="387" y="353"/>
                    </a:lnTo>
                    <a:lnTo>
                      <a:pt x="370" y="360"/>
                    </a:lnTo>
                    <a:lnTo>
                      <a:pt x="375" y="369"/>
                    </a:lnTo>
                    <a:close/>
                    <a:moveTo>
                      <a:pt x="342" y="383"/>
                    </a:moveTo>
                    <a:lnTo>
                      <a:pt x="358" y="376"/>
                    </a:lnTo>
                    <a:lnTo>
                      <a:pt x="353" y="367"/>
                    </a:lnTo>
                    <a:lnTo>
                      <a:pt x="339" y="374"/>
                    </a:lnTo>
                    <a:lnTo>
                      <a:pt x="342" y="383"/>
                    </a:lnTo>
                    <a:close/>
                    <a:moveTo>
                      <a:pt x="311" y="398"/>
                    </a:moveTo>
                    <a:lnTo>
                      <a:pt x="327" y="390"/>
                    </a:lnTo>
                    <a:lnTo>
                      <a:pt x="323" y="381"/>
                    </a:lnTo>
                    <a:lnTo>
                      <a:pt x="306" y="388"/>
                    </a:lnTo>
                    <a:lnTo>
                      <a:pt x="311" y="398"/>
                    </a:lnTo>
                    <a:close/>
                    <a:moveTo>
                      <a:pt x="278" y="412"/>
                    </a:moveTo>
                    <a:lnTo>
                      <a:pt x="294" y="405"/>
                    </a:lnTo>
                    <a:lnTo>
                      <a:pt x="289" y="395"/>
                    </a:lnTo>
                    <a:lnTo>
                      <a:pt x="275" y="402"/>
                    </a:lnTo>
                    <a:lnTo>
                      <a:pt x="278" y="412"/>
                    </a:lnTo>
                    <a:close/>
                    <a:moveTo>
                      <a:pt x="247" y="426"/>
                    </a:moveTo>
                    <a:lnTo>
                      <a:pt x="263" y="419"/>
                    </a:lnTo>
                    <a:lnTo>
                      <a:pt x="259" y="412"/>
                    </a:lnTo>
                    <a:lnTo>
                      <a:pt x="242" y="419"/>
                    </a:lnTo>
                    <a:lnTo>
                      <a:pt x="247" y="426"/>
                    </a:lnTo>
                    <a:close/>
                    <a:moveTo>
                      <a:pt x="214" y="440"/>
                    </a:moveTo>
                    <a:lnTo>
                      <a:pt x="230" y="433"/>
                    </a:lnTo>
                    <a:lnTo>
                      <a:pt x="228" y="426"/>
                    </a:lnTo>
                    <a:lnTo>
                      <a:pt x="211" y="433"/>
                    </a:lnTo>
                    <a:lnTo>
                      <a:pt x="214" y="440"/>
                    </a:lnTo>
                    <a:close/>
                    <a:moveTo>
                      <a:pt x="183" y="457"/>
                    </a:moveTo>
                    <a:lnTo>
                      <a:pt x="199" y="450"/>
                    </a:lnTo>
                    <a:lnTo>
                      <a:pt x="195" y="440"/>
                    </a:lnTo>
                    <a:lnTo>
                      <a:pt x="178" y="447"/>
                    </a:lnTo>
                    <a:lnTo>
                      <a:pt x="183" y="457"/>
                    </a:lnTo>
                    <a:close/>
                    <a:moveTo>
                      <a:pt x="152" y="471"/>
                    </a:moveTo>
                    <a:lnTo>
                      <a:pt x="166" y="464"/>
                    </a:lnTo>
                    <a:lnTo>
                      <a:pt x="164" y="454"/>
                    </a:lnTo>
                    <a:lnTo>
                      <a:pt x="147" y="462"/>
                    </a:lnTo>
                    <a:lnTo>
                      <a:pt x="152" y="471"/>
                    </a:lnTo>
                    <a:close/>
                    <a:moveTo>
                      <a:pt x="119" y="485"/>
                    </a:moveTo>
                    <a:lnTo>
                      <a:pt x="135" y="478"/>
                    </a:lnTo>
                    <a:lnTo>
                      <a:pt x="131" y="469"/>
                    </a:lnTo>
                    <a:lnTo>
                      <a:pt x="114" y="476"/>
                    </a:lnTo>
                    <a:lnTo>
                      <a:pt x="119" y="485"/>
                    </a:lnTo>
                    <a:close/>
                    <a:moveTo>
                      <a:pt x="88" y="499"/>
                    </a:moveTo>
                    <a:lnTo>
                      <a:pt x="102" y="492"/>
                    </a:lnTo>
                    <a:lnTo>
                      <a:pt x="100" y="485"/>
                    </a:lnTo>
                    <a:lnTo>
                      <a:pt x="83" y="492"/>
                    </a:lnTo>
                    <a:lnTo>
                      <a:pt x="88" y="499"/>
                    </a:lnTo>
                    <a:close/>
                    <a:moveTo>
                      <a:pt x="55" y="514"/>
                    </a:moveTo>
                    <a:lnTo>
                      <a:pt x="72" y="507"/>
                    </a:lnTo>
                    <a:lnTo>
                      <a:pt x="67" y="499"/>
                    </a:lnTo>
                    <a:lnTo>
                      <a:pt x="53" y="507"/>
                    </a:lnTo>
                    <a:lnTo>
                      <a:pt x="55" y="514"/>
                    </a:lnTo>
                    <a:close/>
                    <a:moveTo>
                      <a:pt x="24" y="530"/>
                    </a:moveTo>
                    <a:lnTo>
                      <a:pt x="41" y="523"/>
                    </a:lnTo>
                    <a:lnTo>
                      <a:pt x="36" y="514"/>
                    </a:lnTo>
                    <a:lnTo>
                      <a:pt x="19" y="521"/>
                    </a:lnTo>
                    <a:lnTo>
                      <a:pt x="24" y="530"/>
                    </a:lnTo>
                    <a:close/>
                    <a:moveTo>
                      <a:pt x="17" y="547"/>
                    </a:moveTo>
                    <a:lnTo>
                      <a:pt x="10" y="530"/>
                    </a:lnTo>
                    <a:lnTo>
                      <a:pt x="0" y="535"/>
                    </a:lnTo>
                    <a:lnTo>
                      <a:pt x="10" y="549"/>
                    </a:lnTo>
                    <a:lnTo>
                      <a:pt x="17" y="547"/>
                    </a:lnTo>
                    <a:close/>
                    <a:moveTo>
                      <a:pt x="31" y="578"/>
                    </a:moveTo>
                    <a:lnTo>
                      <a:pt x="24" y="563"/>
                    </a:lnTo>
                    <a:lnTo>
                      <a:pt x="17" y="566"/>
                    </a:lnTo>
                    <a:lnTo>
                      <a:pt x="24" y="582"/>
                    </a:lnTo>
                    <a:lnTo>
                      <a:pt x="31" y="578"/>
                    </a:lnTo>
                    <a:close/>
                    <a:moveTo>
                      <a:pt x="48" y="611"/>
                    </a:moveTo>
                    <a:lnTo>
                      <a:pt x="38" y="594"/>
                    </a:lnTo>
                    <a:lnTo>
                      <a:pt x="31" y="599"/>
                    </a:lnTo>
                    <a:lnTo>
                      <a:pt x="38" y="613"/>
                    </a:lnTo>
                    <a:lnTo>
                      <a:pt x="48" y="611"/>
                    </a:lnTo>
                    <a:close/>
                    <a:moveTo>
                      <a:pt x="62" y="642"/>
                    </a:moveTo>
                    <a:lnTo>
                      <a:pt x="55" y="625"/>
                    </a:lnTo>
                    <a:lnTo>
                      <a:pt x="45" y="630"/>
                    </a:lnTo>
                    <a:lnTo>
                      <a:pt x="53" y="646"/>
                    </a:lnTo>
                    <a:lnTo>
                      <a:pt x="62" y="642"/>
                    </a:lnTo>
                    <a:close/>
                    <a:moveTo>
                      <a:pt x="76" y="675"/>
                    </a:moveTo>
                    <a:lnTo>
                      <a:pt x="69" y="658"/>
                    </a:lnTo>
                    <a:lnTo>
                      <a:pt x="60" y="663"/>
                    </a:lnTo>
                    <a:lnTo>
                      <a:pt x="67" y="677"/>
                    </a:lnTo>
                    <a:lnTo>
                      <a:pt x="76" y="675"/>
                    </a:lnTo>
                    <a:close/>
                    <a:moveTo>
                      <a:pt x="90" y="706"/>
                    </a:moveTo>
                    <a:lnTo>
                      <a:pt x="83" y="689"/>
                    </a:lnTo>
                    <a:lnTo>
                      <a:pt x="74" y="694"/>
                    </a:lnTo>
                    <a:lnTo>
                      <a:pt x="81" y="710"/>
                    </a:lnTo>
                    <a:lnTo>
                      <a:pt x="90" y="706"/>
                    </a:lnTo>
                    <a:close/>
                    <a:moveTo>
                      <a:pt x="105" y="736"/>
                    </a:moveTo>
                    <a:lnTo>
                      <a:pt x="98" y="722"/>
                    </a:lnTo>
                    <a:lnTo>
                      <a:pt x="90" y="725"/>
                    </a:lnTo>
                    <a:lnTo>
                      <a:pt x="98" y="741"/>
                    </a:lnTo>
                    <a:lnTo>
                      <a:pt x="105" y="736"/>
                    </a:lnTo>
                    <a:close/>
                    <a:moveTo>
                      <a:pt x="119" y="770"/>
                    </a:moveTo>
                    <a:lnTo>
                      <a:pt x="112" y="753"/>
                    </a:lnTo>
                    <a:lnTo>
                      <a:pt x="105" y="758"/>
                    </a:lnTo>
                    <a:lnTo>
                      <a:pt x="112" y="774"/>
                    </a:lnTo>
                    <a:lnTo>
                      <a:pt x="119" y="770"/>
                    </a:lnTo>
                    <a:close/>
                    <a:moveTo>
                      <a:pt x="135" y="800"/>
                    </a:moveTo>
                    <a:lnTo>
                      <a:pt x="128" y="786"/>
                    </a:lnTo>
                    <a:lnTo>
                      <a:pt x="119" y="788"/>
                    </a:lnTo>
                    <a:lnTo>
                      <a:pt x="126" y="805"/>
                    </a:lnTo>
                    <a:lnTo>
                      <a:pt x="135" y="800"/>
                    </a:lnTo>
                    <a:close/>
                    <a:moveTo>
                      <a:pt x="150" y="834"/>
                    </a:moveTo>
                    <a:lnTo>
                      <a:pt x="143" y="817"/>
                    </a:lnTo>
                    <a:lnTo>
                      <a:pt x="133" y="822"/>
                    </a:lnTo>
                    <a:lnTo>
                      <a:pt x="140" y="836"/>
                    </a:lnTo>
                    <a:lnTo>
                      <a:pt x="150" y="834"/>
                    </a:lnTo>
                    <a:close/>
                    <a:moveTo>
                      <a:pt x="164" y="864"/>
                    </a:moveTo>
                    <a:lnTo>
                      <a:pt x="157" y="850"/>
                    </a:lnTo>
                    <a:lnTo>
                      <a:pt x="147" y="852"/>
                    </a:lnTo>
                    <a:lnTo>
                      <a:pt x="154" y="869"/>
                    </a:lnTo>
                    <a:lnTo>
                      <a:pt x="164" y="864"/>
                    </a:lnTo>
                    <a:close/>
                    <a:moveTo>
                      <a:pt x="178" y="897"/>
                    </a:moveTo>
                    <a:lnTo>
                      <a:pt x="171" y="881"/>
                    </a:lnTo>
                    <a:lnTo>
                      <a:pt x="164" y="886"/>
                    </a:lnTo>
                    <a:lnTo>
                      <a:pt x="171" y="900"/>
                    </a:lnTo>
                    <a:lnTo>
                      <a:pt x="178" y="897"/>
                    </a:lnTo>
                    <a:close/>
                    <a:moveTo>
                      <a:pt x="192" y="928"/>
                    </a:moveTo>
                    <a:lnTo>
                      <a:pt x="185" y="912"/>
                    </a:lnTo>
                    <a:lnTo>
                      <a:pt x="178" y="916"/>
                    </a:lnTo>
                    <a:lnTo>
                      <a:pt x="185" y="933"/>
                    </a:lnTo>
                    <a:lnTo>
                      <a:pt x="192" y="928"/>
                    </a:lnTo>
                    <a:close/>
                    <a:moveTo>
                      <a:pt x="209" y="961"/>
                    </a:moveTo>
                    <a:lnTo>
                      <a:pt x="202" y="945"/>
                    </a:lnTo>
                    <a:lnTo>
                      <a:pt x="192" y="950"/>
                    </a:lnTo>
                    <a:lnTo>
                      <a:pt x="199" y="964"/>
                    </a:lnTo>
                    <a:lnTo>
                      <a:pt x="209" y="961"/>
                    </a:lnTo>
                    <a:close/>
                    <a:moveTo>
                      <a:pt x="223" y="992"/>
                    </a:moveTo>
                    <a:lnTo>
                      <a:pt x="216" y="976"/>
                    </a:lnTo>
                    <a:lnTo>
                      <a:pt x="207" y="980"/>
                    </a:lnTo>
                    <a:lnTo>
                      <a:pt x="214" y="997"/>
                    </a:lnTo>
                    <a:lnTo>
                      <a:pt x="223" y="992"/>
                    </a:lnTo>
                    <a:close/>
                    <a:moveTo>
                      <a:pt x="237" y="1023"/>
                    </a:moveTo>
                    <a:lnTo>
                      <a:pt x="230" y="1009"/>
                    </a:lnTo>
                    <a:lnTo>
                      <a:pt x="221" y="1011"/>
                    </a:lnTo>
                    <a:lnTo>
                      <a:pt x="228" y="1028"/>
                    </a:lnTo>
                    <a:lnTo>
                      <a:pt x="237" y="1023"/>
                    </a:lnTo>
                    <a:close/>
                    <a:moveTo>
                      <a:pt x="252" y="1056"/>
                    </a:moveTo>
                    <a:lnTo>
                      <a:pt x="244" y="1040"/>
                    </a:lnTo>
                    <a:lnTo>
                      <a:pt x="235" y="1044"/>
                    </a:lnTo>
                    <a:lnTo>
                      <a:pt x="244" y="1061"/>
                    </a:lnTo>
                    <a:lnTo>
                      <a:pt x="252" y="1056"/>
                    </a:lnTo>
                    <a:close/>
                    <a:moveTo>
                      <a:pt x="266" y="1087"/>
                    </a:moveTo>
                    <a:lnTo>
                      <a:pt x="259" y="1073"/>
                    </a:lnTo>
                    <a:lnTo>
                      <a:pt x="252" y="1075"/>
                    </a:lnTo>
                    <a:lnTo>
                      <a:pt x="259" y="1092"/>
                    </a:lnTo>
                    <a:lnTo>
                      <a:pt x="266" y="1087"/>
                    </a:lnTo>
                    <a:close/>
                    <a:moveTo>
                      <a:pt x="282" y="1120"/>
                    </a:moveTo>
                    <a:lnTo>
                      <a:pt x="273" y="1104"/>
                    </a:lnTo>
                    <a:lnTo>
                      <a:pt x="266" y="1108"/>
                    </a:lnTo>
                    <a:lnTo>
                      <a:pt x="273" y="1123"/>
                    </a:lnTo>
                    <a:lnTo>
                      <a:pt x="282" y="1120"/>
                    </a:lnTo>
                    <a:close/>
                    <a:moveTo>
                      <a:pt x="297" y="1151"/>
                    </a:moveTo>
                    <a:lnTo>
                      <a:pt x="289" y="1137"/>
                    </a:lnTo>
                    <a:lnTo>
                      <a:pt x="280" y="1139"/>
                    </a:lnTo>
                    <a:lnTo>
                      <a:pt x="287" y="1156"/>
                    </a:lnTo>
                    <a:lnTo>
                      <a:pt x="297" y="1151"/>
                    </a:lnTo>
                    <a:close/>
                    <a:moveTo>
                      <a:pt x="311" y="1184"/>
                    </a:moveTo>
                    <a:lnTo>
                      <a:pt x="304" y="1168"/>
                    </a:lnTo>
                    <a:lnTo>
                      <a:pt x="294" y="1172"/>
                    </a:lnTo>
                    <a:lnTo>
                      <a:pt x="301" y="1187"/>
                    </a:lnTo>
                    <a:lnTo>
                      <a:pt x="311" y="1184"/>
                    </a:lnTo>
                    <a:close/>
                    <a:moveTo>
                      <a:pt x="325" y="1215"/>
                    </a:moveTo>
                    <a:lnTo>
                      <a:pt x="318" y="1198"/>
                    </a:lnTo>
                    <a:lnTo>
                      <a:pt x="308" y="1203"/>
                    </a:lnTo>
                    <a:lnTo>
                      <a:pt x="316" y="1220"/>
                    </a:lnTo>
                    <a:lnTo>
                      <a:pt x="325" y="1215"/>
                    </a:lnTo>
                    <a:close/>
                    <a:moveTo>
                      <a:pt x="339" y="1248"/>
                    </a:moveTo>
                    <a:lnTo>
                      <a:pt x="332" y="1232"/>
                    </a:lnTo>
                    <a:lnTo>
                      <a:pt x="325" y="1236"/>
                    </a:lnTo>
                    <a:lnTo>
                      <a:pt x="332" y="1250"/>
                    </a:lnTo>
                    <a:lnTo>
                      <a:pt x="339" y="1248"/>
                    </a:lnTo>
                    <a:close/>
                    <a:moveTo>
                      <a:pt x="356" y="1279"/>
                    </a:moveTo>
                    <a:lnTo>
                      <a:pt x="346" y="1262"/>
                    </a:lnTo>
                    <a:lnTo>
                      <a:pt x="339" y="1267"/>
                    </a:lnTo>
                    <a:lnTo>
                      <a:pt x="346" y="1284"/>
                    </a:lnTo>
                    <a:lnTo>
                      <a:pt x="356" y="1279"/>
                    </a:lnTo>
                    <a:close/>
                    <a:moveTo>
                      <a:pt x="370" y="1310"/>
                    </a:moveTo>
                    <a:lnTo>
                      <a:pt x="363" y="1295"/>
                    </a:lnTo>
                    <a:lnTo>
                      <a:pt x="353" y="1298"/>
                    </a:lnTo>
                    <a:lnTo>
                      <a:pt x="361" y="1314"/>
                    </a:lnTo>
                    <a:lnTo>
                      <a:pt x="370" y="1310"/>
                    </a:lnTo>
                    <a:close/>
                    <a:moveTo>
                      <a:pt x="384" y="1343"/>
                    </a:moveTo>
                    <a:lnTo>
                      <a:pt x="377" y="1326"/>
                    </a:lnTo>
                    <a:lnTo>
                      <a:pt x="368" y="1331"/>
                    </a:lnTo>
                    <a:lnTo>
                      <a:pt x="375" y="1348"/>
                    </a:lnTo>
                    <a:lnTo>
                      <a:pt x="384" y="1343"/>
                    </a:lnTo>
                    <a:close/>
                    <a:moveTo>
                      <a:pt x="398" y="1374"/>
                    </a:moveTo>
                    <a:lnTo>
                      <a:pt x="391" y="1359"/>
                    </a:lnTo>
                    <a:lnTo>
                      <a:pt x="382" y="1362"/>
                    </a:lnTo>
                    <a:lnTo>
                      <a:pt x="389" y="1378"/>
                    </a:lnTo>
                    <a:lnTo>
                      <a:pt x="398" y="1374"/>
                    </a:lnTo>
                    <a:close/>
                    <a:moveTo>
                      <a:pt x="413" y="1407"/>
                    </a:moveTo>
                    <a:lnTo>
                      <a:pt x="406" y="1390"/>
                    </a:lnTo>
                    <a:lnTo>
                      <a:pt x="398" y="1395"/>
                    </a:lnTo>
                    <a:lnTo>
                      <a:pt x="406" y="1409"/>
                    </a:lnTo>
                    <a:lnTo>
                      <a:pt x="413" y="1407"/>
                    </a:lnTo>
                    <a:close/>
                    <a:moveTo>
                      <a:pt x="427" y="1438"/>
                    </a:moveTo>
                    <a:lnTo>
                      <a:pt x="420" y="1423"/>
                    </a:lnTo>
                    <a:lnTo>
                      <a:pt x="413" y="1426"/>
                    </a:lnTo>
                    <a:lnTo>
                      <a:pt x="420" y="1442"/>
                    </a:lnTo>
                    <a:lnTo>
                      <a:pt x="427" y="1438"/>
                    </a:lnTo>
                    <a:close/>
                    <a:moveTo>
                      <a:pt x="443" y="1471"/>
                    </a:moveTo>
                    <a:lnTo>
                      <a:pt x="436" y="1454"/>
                    </a:lnTo>
                    <a:lnTo>
                      <a:pt x="427" y="1459"/>
                    </a:lnTo>
                    <a:lnTo>
                      <a:pt x="434" y="1473"/>
                    </a:lnTo>
                    <a:lnTo>
                      <a:pt x="443" y="1471"/>
                    </a:lnTo>
                    <a:close/>
                    <a:moveTo>
                      <a:pt x="458" y="1502"/>
                    </a:moveTo>
                    <a:lnTo>
                      <a:pt x="451" y="1485"/>
                    </a:lnTo>
                    <a:lnTo>
                      <a:pt x="441" y="1490"/>
                    </a:lnTo>
                    <a:lnTo>
                      <a:pt x="448" y="1506"/>
                    </a:lnTo>
                    <a:lnTo>
                      <a:pt x="458" y="1502"/>
                    </a:lnTo>
                    <a:close/>
                    <a:moveTo>
                      <a:pt x="472" y="1535"/>
                    </a:moveTo>
                    <a:lnTo>
                      <a:pt x="465" y="1518"/>
                    </a:lnTo>
                    <a:lnTo>
                      <a:pt x="455" y="1523"/>
                    </a:lnTo>
                    <a:lnTo>
                      <a:pt x="462" y="1537"/>
                    </a:lnTo>
                    <a:lnTo>
                      <a:pt x="472" y="1535"/>
                    </a:lnTo>
                    <a:close/>
                    <a:moveTo>
                      <a:pt x="486" y="1566"/>
                    </a:moveTo>
                    <a:lnTo>
                      <a:pt x="479" y="1549"/>
                    </a:lnTo>
                    <a:lnTo>
                      <a:pt x="469" y="1554"/>
                    </a:lnTo>
                    <a:lnTo>
                      <a:pt x="479" y="1570"/>
                    </a:lnTo>
                    <a:lnTo>
                      <a:pt x="486" y="1566"/>
                    </a:lnTo>
                    <a:close/>
                    <a:moveTo>
                      <a:pt x="500" y="1596"/>
                    </a:moveTo>
                    <a:lnTo>
                      <a:pt x="493" y="1582"/>
                    </a:lnTo>
                    <a:lnTo>
                      <a:pt x="486" y="1585"/>
                    </a:lnTo>
                    <a:lnTo>
                      <a:pt x="493" y="1601"/>
                    </a:lnTo>
                    <a:lnTo>
                      <a:pt x="500" y="1596"/>
                    </a:lnTo>
                    <a:close/>
                    <a:moveTo>
                      <a:pt x="517" y="1630"/>
                    </a:moveTo>
                    <a:lnTo>
                      <a:pt x="507" y="1613"/>
                    </a:lnTo>
                    <a:lnTo>
                      <a:pt x="500" y="1618"/>
                    </a:lnTo>
                    <a:lnTo>
                      <a:pt x="507" y="1634"/>
                    </a:lnTo>
                    <a:lnTo>
                      <a:pt x="517" y="1630"/>
                    </a:lnTo>
                    <a:close/>
                    <a:moveTo>
                      <a:pt x="531" y="1660"/>
                    </a:moveTo>
                    <a:lnTo>
                      <a:pt x="524" y="1646"/>
                    </a:lnTo>
                    <a:lnTo>
                      <a:pt x="514" y="1648"/>
                    </a:lnTo>
                    <a:lnTo>
                      <a:pt x="522" y="1665"/>
                    </a:lnTo>
                    <a:lnTo>
                      <a:pt x="531" y="1660"/>
                    </a:lnTo>
                    <a:close/>
                    <a:moveTo>
                      <a:pt x="545" y="1693"/>
                    </a:moveTo>
                    <a:lnTo>
                      <a:pt x="538" y="1677"/>
                    </a:lnTo>
                    <a:lnTo>
                      <a:pt x="529" y="1682"/>
                    </a:lnTo>
                    <a:lnTo>
                      <a:pt x="536" y="1696"/>
                    </a:lnTo>
                    <a:lnTo>
                      <a:pt x="545" y="1693"/>
                    </a:lnTo>
                    <a:close/>
                    <a:moveTo>
                      <a:pt x="560" y="1724"/>
                    </a:moveTo>
                    <a:lnTo>
                      <a:pt x="552" y="1710"/>
                    </a:lnTo>
                    <a:lnTo>
                      <a:pt x="543" y="1712"/>
                    </a:lnTo>
                    <a:lnTo>
                      <a:pt x="552" y="1729"/>
                    </a:lnTo>
                    <a:lnTo>
                      <a:pt x="560" y="1724"/>
                    </a:lnTo>
                    <a:close/>
                    <a:moveTo>
                      <a:pt x="574" y="1757"/>
                    </a:moveTo>
                    <a:lnTo>
                      <a:pt x="567" y="1741"/>
                    </a:lnTo>
                    <a:lnTo>
                      <a:pt x="560" y="1746"/>
                    </a:lnTo>
                    <a:lnTo>
                      <a:pt x="567" y="1760"/>
                    </a:lnTo>
                    <a:lnTo>
                      <a:pt x="574" y="1757"/>
                    </a:lnTo>
                    <a:close/>
                    <a:moveTo>
                      <a:pt x="590" y="1788"/>
                    </a:moveTo>
                    <a:lnTo>
                      <a:pt x="581" y="1772"/>
                    </a:lnTo>
                    <a:lnTo>
                      <a:pt x="574" y="1776"/>
                    </a:lnTo>
                    <a:lnTo>
                      <a:pt x="581" y="1793"/>
                    </a:lnTo>
                    <a:lnTo>
                      <a:pt x="590" y="1788"/>
                    </a:lnTo>
                    <a:close/>
                    <a:moveTo>
                      <a:pt x="605" y="1821"/>
                    </a:moveTo>
                    <a:lnTo>
                      <a:pt x="597" y="1805"/>
                    </a:lnTo>
                    <a:lnTo>
                      <a:pt x="588" y="1810"/>
                    </a:lnTo>
                    <a:lnTo>
                      <a:pt x="595" y="1824"/>
                    </a:lnTo>
                    <a:lnTo>
                      <a:pt x="605" y="1821"/>
                    </a:lnTo>
                    <a:close/>
                    <a:moveTo>
                      <a:pt x="619" y="1852"/>
                    </a:moveTo>
                    <a:lnTo>
                      <a:pt x="612" y="1836"/>
                    </a:lnTo>
                    <a:lnTo>
                      <a:pt x="602" y="1840"/>
                    </a:lnTo>
                    <a:lnTo>
                      <a:pt x="609" y="1857"/>
                    </a:lnTo>
                    <a:lnTo>
                      <a:pt x="619" y="1852"/>
                    </a:lnTo>
                    <a:close/>
                    <a:moveTo>
                      <a:pt x="633" y="1883"/>
                    </a:moveTo>
                    <a:lnTo>
                      <a:pt x="626" y="1869"/>
                    </a:lnTo>
                    <a:lnTo>
                      <a:pt x="616" y="1871"/>
                    </a:lnTo>
                    <a:lnTo>
                      <a:pt x="623" y="1888"/>
                    </a:lnTo>
                    <a:lnTo>
                      <a:pt x="633" y="1883"/>
                    </a:lnTo>
                    <a:close/>
                    <a:moveTo>
                      <a:pt x="647" y="1916"/>
                    </a:moveTo>
                    <a:lnTo>
                      <a:pt x="640" y="1900"/>
                    </a:lnTo>
                    <a:lnTo>
                      <a:pt x="633" y="1904"/>
                    </a:lnTo>
                    <a:lnTo>
                      <a:pt x="640" y="1921"/>
                    </a:lnTo>
                    <a:lnTo>
                      <a:pt x="647" y="1916"/>
                    </a:lnTo>
                    <a:close/>
                    <a:moveTo>
                      <a:pt x="661" y="1947"/>
                    </a:moveTo>
                    <a:lnTo>
                      <a:pt x="654" y="1933"/>
                    </a:lnTo>
                    <a:lnTo>
                      <a:pt x="647" y="1935"/>
                    </a:lnTo>
                    <a:lnTo>
                      <a:pt x="654" y="1952"/>
                    </a:lnTo>
                    <a:lnTo>
                      <a:pt x="661" y="1947"/>
                    </a:lnTo>
                    <a:close/>
                    <a:moveTo>
                      <a:pt x="678" y="1980"/>
                    </a:moveTo>
                    <a:lnTo>
                      <a:pt x="671" y="1964"/>
                    </a:lnTo>
                    <a:lnTo>
                      <a:pt x="661" y="1968"/>
                    </a:lnTo>
                    <a:lnTo>
                      <a:pt x="668" y="1983"/>
                    </a:lnTo>
                    <a:lnTo>
                      <a:pt x="678" y="1980"/>
                    </a:lnTo>
                    <a:close/>
                    <a:moveTo>
                      <a:pt x="692" y="2011"/>
                    </a:moveTo>
                    <a:lnTo>
                      <a:pt x="685" y="1997"/>
                    </a:lnTo>
                    <a:lnTo>
                      <a:pt x="676" y="1999"/>
                    </a:lnTo>
                    <a:lnTo>
                      <a:pt x="683" y="2016"/>
                    </a:lnTo>
                    <a:lnTo>
                      <a:pt x="692" y="2011"/>
                    </a:lnTo>
                    <a:close/>
                    <a:moveTo>
                      <a:pt x="706" y="2044"/>
                    </a:moveTo>
                    <a:lnTo>
                      <a:pt x="699" y="2028"/>
                    </a:lnTo>
                    <a:lnTo>
                      <a:pt x="690" y="2032"/>
                    </a:lnTo>
                    <a:lnTo>
                      <a:pt x="697" y="2046"/>
                    </a:lnTo>
                    <a:lnTo>
                      <a:pt x="706" y="2044"/>
                    </a:lnTo>
                    <a:close/>
                    <a:moveTo>
                      <a:pt x="721" y="2075"/>
                    </a:moveTo>
                    <a:lnTo>
                      <a:pt x="713" y="2058"/>
                    </a:lnTo>
                    <a:lnTo>
                      <a:pt x="704" y="2063"/>
                    </a:lnTo>
                    <a:lnTo>
                      <a:pt x="713" y="2080"/>
                    </a:lnTo>
                    <a:lnTo>
                      <a:pt x="721" y="2075"/>
                    </a:lnTo>
                    <a:close/>
                    <a:moveTo>
                      <a:pt x="735" y="2108"/>
                    </a:moveTo>
                    <a:lnTo>
                      <a:pt x="728" y="2091"/>
                    </a:lnTo>
                    <a:lnTo>
                      <a:pt x="721" y="2096"/>
                    </a:lnTo>
                    <a:lnTo>
                      <a:pt x="728" y="2110"/>
                    </a:lnTo>
                    <a:lnTo>
                      <a:pt x="735" y="2108"/>
                    </a:lnTo>
                    <a:close/>
                    <a:moveTo>
                      <a:pt x="751" y="2139"/>
                    </a:moveTo>
                    <a:lnTo>
                      <a:pt x="744" y="2122"/>
                    </a:lnTo>
                    <a:lnTo>
                      <a:pt x="735" y="2127"/>
                    </a:lnTo>
                    <a:lnTo>
                      <a:pt x="742" y="2144"/>
                    </a:lnTo>
                    <a:lnTo>
                      <a:pt x="751" y="2139"/>
                    </a:lnTo>
                    <a:close/>
                    <a:moveTo>
                      <a:pt x="766" y="2170"/>
                    </a:moveTo>
                    <a:lnTo>
                      <a:pt x="758" y="2155"/>
                    </a:lnTo>
                    <a:lnTo>
                      <a:pt x="749" y="2158"/>
                    </a:lnTo>
                    <a:lnTo>
                      <a:pt x="756" y="2174"/>
                    </a:lnTo>
                    <a:lnTo>
                      <a:pt x="766" y="2170"/>
                    </a:lnTo>
                    <a:close/>
                    <a:moveTo>
                      <a:pt x="780" y="2203"/>
                    </a:moveTo>
                    <a:lnTo>
                      <a:pt x="773" y="2186"/>
                    </a:lnTo>
                    <a:lnTo>
                      <a:pt x="763" y="2191"/>
                    </a:lnTo>
                    <a:lnTo>
                      <a:pt x="770" y="2208"/>
                    </a:lnTo>
                    <a:lnTo>
                      <a:pt x="780" y="2203"/>
                    </a:lnTo>
                    <a:close/>
                    <a:moveTo>
                      <a:pt x="794" y="2234"/>
                    </a:moveTo>
                    <a:lnTo>
                      <a:pt x="787" y="2219"/>
                    </a:lnTo>
                    <a:lnTo>
                      <a:pt x="777" y="2222"/>
                    </a:lnTo>
                    <a:lnTo>
                      <a:pt x="787" y="2238"/>
                    </a:lnTo>
                    <a:lnTo>
                      <a:pt x="794" y="2234"/>
                    </a:lnTo>
                    <a:close/>
                    <a:moveTo>
                      <a:pt x="808" y="2267"/>
                    </a:moveTo>
                    <a:lnTo>
                      <a:pt x="801" y="2250"/>
                    </a:lnTo>
                    <a:lnTo>
                      <a:pt x="794" y="2255"/>
                    </a:lnTo>
                    <a:lnTo>
                      <a:pt x="801" y="2269"/>
                    </a:lnTo>
                    <a:lnTo>
                      <a:pt x="808" y="2267"/>
                    </a:lnTo>
                    <a:close/>
                    <a:moveTo>
                      <a:pt x="825" y="2298"/>
                    </a:moveTo>
                    <a:lnTo>
                      <a:pt x="815" y="2283"/>
                    </a:lnTo>
                    <a:lnTo>
                      <a:pt x="808" y="2286"/>
                    </a:lnTo>
                    <a:lnTo>
                      <a:pt x="815" y="2302"/>
                    </a:lnTo>
                    <a:lnTo>
                      <a:pt x="825" y="2298"/>
                    </a:lnTo>
                    <a:close/>
                    <a:moveTo>
                      <a:pt x="839" y="2331"/>
                    </a:moveTo>
                    <a:lnTo>
                      <a:pt x="832" y="2314"/>
                    </a:lnTo>
                    <a:lnTo>
                      <a:pt x="822" y="2319"/>
                    </a:lnTo>
                    <a:lnTo>
                      <a:pt x="830" y="2333"/>
                    </a:lnTo>
                    <a:lnTo>
                      <a:pt x="839" y="2331"/>
                    </a:lnTo>
                    <a:close/>
                    <a:moveTo>
                      <a:pt x="853" y="2362"/>
                    </a:moveTo>
                    <a:lnTo>
                      <a:pt x="846" y="2345"/>
                    </a:lnTo>
                    <a:lnTo>
                      <a:pt x="837" y="2350"/>
                    </a:lnTo>
                    <a:lnTo>
                      <a:pt x="844" y="2366"/>
                    </a:lnTo>
                    <a:lnTo>
                      <a:pt x="853" y="2362"/>
                    </a:lnTo>
                    <a:close/>
                    <a:moveTo>
                      <a:pt x="867" y="2395"/>
                    </a:moveTo>
                    <a:lnTo>
                      <a:pt x="860" y="2378"/>
                    </a:lnTo>
                    <a:lnTo>
                      <a:pt x="851" y="2383"/>
                    </a:lnTo>
                    <a:lnTo>
                      <a:pt x="858" y="2397"/>
                    </a:lnTo>
                    <a:lnTo>
                      <a:pt x="867" y="2395"/>
                    </a:lnTo>
                    <a:close/>
                    <a:moveTo>
                      <a:pt x="879" y="2416"/>
                    </a:moveTo>
                    <a:lnTo>
                      <a:pt x="877" y="2416"/>
                    </a:lnTo>
                    <a:lnTo>
                      <a:pt x="875" y="2409"/>
                    </a:lnTo>
                    <a:lnTo>
                      <a:pt x="867" y="2414"/>
                    </a:lnTo>
                    <a:lnTo>
                      <a:pt x="872" y="2428"/>
                    </a:lnTo>
                    <a:lnTo>
                      <a:pt x="884" y="2423"/>
                    </a:lnTo>
                    <a:lnTo>
                      <a:pt x="879" y="2416"/>
                    </a:lnTo>
                    <a:lnTo>
                      <a:pt x="879" y="2416"/>
                    </a:lnTo>
                    <a:close/>
                    <a:moveTo>
                      <a:pt x="910" y="2402"/>
                    </a:moveTo>
                    <a:lnTo>
                      <a:pt x="896" y="2409"/>
                    </a:lnTo>
                    <a:lnTo>
                      <a:pt x="898" y="2416"/>
                    </a:lnTo>
                    <a:lnTo>
                      <a:pt x="915" y="2409"/>
                    </a:lnTo>
                    <a:lnTo>
                      <a:pt x="910" y="2402"/>
                    </a:lnTo>
                    <a:close/>
                    <a:moveTo>
                      <a:pt x="943" y="2385"/>
                    </a:moveTo>
                    <a:lnTo>
                      <a:pt x="927" y="2392"/>
                    </a:lnTo>
                    <a:lnTo>
                      <a:pt x="931" y="2402"/>
                    </a:lnTo>
                    <a:lnTo>
                      <a:pt x="946" y="2395"/>
                    </a:lnTo>
                    <a:lnTo>
                      <a:pt x="943" y="2385"/>
                    </a:lnTo>
                    <a:close/>
                    <a:moveTo>
                      <a:pt x="974" y="2371"/>
                    </a:moveTo>
                    <a:lnTo>
                      <a:pt x="957" y="2378"/>
                    </a:lnTo>
                    <a:lnTo>
                      <a:pt x="962" y="2388"/>
                    </a:lnTo>
                    <a:lnTo>
                      <a:pt x="979" y="2381"/>
                    </a:lnTo>
                    <a:lnTo>
                      <a:pt x="974" y="2371"/>
                    </a:lnTo>
                    <a:close/>
                    <a:moveTo>
                      <a:pt x="1007" y="2357"/>
                    </a:moveTo>
                    <a:lnTo>
                      <a:pt x="991" y="2364"/>
                    </a:lnTo>
                    <a:lnTo>
                      <a:pt x="995" y="2373"/>
                    </a:lnTo>
                    <a:lnTo>
                      <a:pt x="1010" y="2366"/>
                    </a:lnTo>
                    <a:lnTo>
                      <a:pt x="1007" y="2357"/>
                    </a:lnTo>
                    <a:close/>
                    <a:moveTo>
                      <a:pt x="1038" y="2343"/>
                    </a:moveTo>
                    <a:lnTo>
                      <a:pt x="1021" y="2350"/>
                    </a:lnTo>
                    <a:lnTo>
                      <a:pt x="1026" y="2359"/>
                    </a:lnTo>
                    <a:lnTo>
                      <a:pt x="1043" y="2350"/>
                    </a:lnTo>
                    <a:lnTo>
                      <a:pt x="1038" y="2343"/>
                    </a:lnTo>
                    <a:close/>
                    <a:moveTo>
                      <a:pt x="1071" y="2328"/>
                    </a:moveTo>
                    <a:lnTo>
                      <a:pt x="1055" y="2336"/>
                    </a:lnTo>
                    <a:lnTo>
                      <a:pt x="1057" y="2343"/>
                    </a:lnTo>
                    <a:lnTo>
                      <a:pt x="1074" y="2336"/>
                    </a:lnTo>
                    <a:lnTo>
                      <a:pt x="1071" y="2328"/>
                    </a:lnTo>
                    <a:close/>
                    <a:moveTo>
                      <a:pt x="1102" y="2312"/>
                    </a:moveTo>
                    <a:lnTo>
                      <a:pt x="1085" y="2321"/>
                    </a:lnTo>
                    <a:lnTo>
                      <a:pt x="1090" y="2328"/>
                    </a:lnTo>
                    <a:lnTo>
                      <a:pt x="1107" y="2321"/>
                    </a:lnTo>
                    <a:lnTo>
                      <a:pt x="1102" y="2312"/>
                    </a:lnTo>
                    <a:close/>
                    <a:moveTo>
                      <a:pt x="1133" y="2298"/>
                    </a:moveTo>
                    <a:lnTo>
                      <a:pt x="1119" y="2305"/>
                    </a:lnTo>
                    <a:lnTo>
                      <a:pt x="1121" y="2314"/>
                    </a:lnTo>
                    <a:lnTo>
                      <a:pt x="1138" y="2307"/>
                    </a:lnTo>
                    <a:lnTo>
                      <a:pt x="1133" y="2298"/>
                    </a:lnTo>
                    <a:close/>
                    <a:moveTo>
                      <a:pt x="1166" y="2283"/>
                    </a:moveTo>
                    <a:lnTo>
                      <a:pt x="1149" y="2290"/>
                    </a:lnTo>
                    <a:lnTo>
                      <a:pt x="1154" y="2300"/>
                    </a:lnTo>
                    <a:lnTo>
                      <a:pt x="1171" y="2293"/>
                    </a:lnTo>
                    <a:lnTo>
                      <a:pt x="1166" y="2283"/>
                    </a:lnTo>
                    <a:close/>
                    <a:moveTo>
                      <a:pt x="1197" y="2269"/>
                    </a:moveTo>
                    <a:lnTo>
                      <a:pt x="1183" y="2276"/>
                    </a:lnTo>
                    <a:lnTo>
                      <a:pt x="1185" y="2286"/>
                    </a:lnTo>
                    <a:lnTo>
                      <a:pt x="1201" y="2279"/>
                    </a:lnTo>
                    <a:lnTo>
                      <a:pt x="1197" y="2269"/>
                    </a:lnTo>
                    <a:close/>
                    <a:moveTo>
                      <a:pt x="1230" y="2255"/>
                    </a:moveTo>
                    <a:lnTo>
                      <a:pt x="1213" y="2262"/>
                    </a:lnTo>
                    <a:lnTo>
                      <a:pt x="1218" y="2269"/>
                    </a:lnTo>
                    <a:lnTo>
                      <a:pt x="1232" y="2262"/>
                    </a:lnTo>
                    <a:lnTo>
                      <a:pt x="1230" y="2255"/>
                    </a:lnTo>
                    <a:close/>
                    <a:moveTo>
                      <a:pt x="1261" y="2238"/>
                    </a:moveTo>
                    <a:lnTo>
                      <a:pt x="1244" y="2248"/>
                    </a:lnTo>
                    <a:lnTo>
                      <a:pt x="1249" y="2255"/>
                    </a:lnTo>
                    <a:lnTo>
                      <a:pt x="1265" y="2248"/>
                    </a:lnTo>
                    <a:lnTo>
                      <a:pt x="1261" y="2238"/>
                    </a:lnTo>
                    <a:close/>
                    <a:moveTo>
                      <a:pt x="1294" y="2224"/>
                    </a:moveTo>
                    <a:lnTo>
                      <a:pt x="1277" y="2231"/>
                    </a:lnTo>
                    <a:lnTo>
                      <a:pt x="1282" y="2241"/>
                    </a:lnTo>
                    <a:lnTo>
                      <a:pt x="1296" y="2234"/>
                    </a:lnTo>
                    <a:lnTo>
                      <a:pt x="1294" y="2224"/>
                    </a:lnTo>
                    <a:close/>
                    <a:moveTo>
                      <a:pt x="1325" y="2210"/>
                    </a:moveTo>
                    <a:lnTo>
                      <a:pt x="1308" y="2217"/>
                    </a:lnTo>
                    <a:lnTo>
                      <a:pt x="1313" y="2227"/>
                    </a:lnTo>
                    <a:lnTo>
                      <a:pt x="1329" y="2219"/>
                    </a:lnTo>
                    <a:lnTo>
                      <a:pt x="1325" y="2210"/>
                    </a:lnTo>
                    <a:close/>
                    <a:moveTo>
                      <a:pt x="1358" y="2196"/>
                    </a:moveTo>
                    <a:lnTo>
                      <a:pt x="1341" y="2203"/>
                    </a:lnTo>
                    <a:lnTo>
                      <a:pt x="1344" y="2212"/>
                    </a:lnTo>
                    <a:lnTo>
                      <a:pt x="1360" y="2205"/>
                    </a:lnTo>
                    <a:lnTo>
                      <a:pt x="1358" y="2196"/>
                    </a:lnTo>
                    <a:close/>
                    <a:moveTo>
                      <a:pt x="1389" y="2182"/>
                    </a:moveTo>
                    <a:lnTo>
                      <a:pt x="1372" y="2189"/>
                    </a:lnTo>
                    <a:lnTo>
                      <a:pt x="1377" y="2196"/>
                    </a:lnTo>
                    <a:lnTo>
                      <a:pt x="1393" y="2189"/>
                    </a:lnTo>
                    <a:lnTo>
                      <a:pt x="1389" y="2182"/>
                    </a:lnTo>
                    <a:close/>
                    <a:moveTo>
                      <a:pt x="1419" y="2167"/>
                    </a:moveTo>
                    <a:lnTo>
                      <a:pt x="1405" y="2174"/>
                    </a:lnTo>
                    <a:lnTo>
                      <a:pt x="1408" y="2182"/>
                    </a:lnTo>
                    <a:lnTo>
                      <a:pt x="1424" y="2174"/>
                    </a:lnTo>
                    <a:lnTo>
                      <a:pt x="1419" y="2167"/>
                    </a:lnTo>
                    <a:close/>
                    <a:moveTo>
                      <a:pt x="1453" y="2151"/>
                    </a:moveTo>
                    <a:lnTo>
                      <a:pt x="1436" y="2158"/>
                    </a:lnTo>
                    <a:lnTo>
                      <a:pt x="1441" y="2167"/>
                    </a:lnTo>
                    <a:lnTo>
                      <a:pt x="1457" y="2160"/>
                    </a:lnTo>
                    <a:lnTo>
                      <a:pt x="1453" y="2151"/>
                    </a:lnTo>
                    <a:close/>
                    <a:moveTo>
                      <a:pt x="1483" y="2137"/>
                    </a:moveTo>
                    <a:lnTo>
                      <a:pt x="1469" y="2144"/>
                    </a:lnTo>
                    <a:lnTo>
                      <a:pt x="1472" y="2153"/>
                    </a:lnTo>
                    <a:lnTo>
                      <a:pt x="1488" y="2146"/>
                    </a:lnTo>
                    <a:lnTo>
                      <a:pt x="1483" y="2137"/>
                    </a:lnTo>
                    <a:close/>
                    <a:moveTo>
                      <a:pt x="1517" y="2122"/>
                    </a:moveTo>
                    <a:lnTo>
                      <a:pt x="1500" y="2129"/>
                    </a:lnTo>
                    <a:lnTo>
                      <a:pt x="1505" y="2139"/>
                    </a:lnTo>
                    <a:lnTo>
                      <a:pt x="1519" y="2132"/>
                    </a:lnTo>
                    <a:lnTo>
                      <a:pt x="1517" y="2122"/>
                    </a:lnTo>
                    <a:close/>
                    <a:moveTo>
                      <a:pt x="1547" y="2108"/>
                    </a:moveTo>
                    <a:lnTo>
                      <a:pt x="1531" y="2115"/>
                    </a:lnTo>
                    <a:lnTo>
                      <a:pt x="1535" y="2125"/>
                    </a:lnTo>
                    <a:lnTo>
                      <a:pt x="1552" y="2115"/>
                    </a:lnTo>
                    <a:lnTo>
                      <a:pt x="1547" y="2108"/>
                    </a:lnTo>
                    <a:close/>
                    <a:moveTo>
                      <a:pt x="1580" y="2094"/>
                    </a:moveTo>
                    <a:lnTo>
                      <a:pt x="1564" y="2101"/>
                    </a:lnTo>
                    <a:lnTo>
                      <a:pt x="1569" y="2108"/>
                    </a:lnTo>
                    <a:lnTo>
                      <a:pt x="1583" y="2101"/>
                    </a:lnTo>
                    <a:lnTo>
                      <a:pt x="1580" y="2094"/>
                    </a:lnTo>
                    <a:close/>
                    <a:moveTo>
                      <a:pt x="1611" y="2077"/>
                    </a:moveTo>
                    <a:lnTo>
                      <a:pt x="1595" y="2087"/>
                    </a:lnTo>
                    <a:lnTo>
                      <a:pt x="1599" y="2094"/>
                    </a:lnTo>
                    <a:lnTo>
                      <a:pt x="1616" y="2087"/>
                    </a:lnTo>
                    <a:lnTo>
                      <a:pt x="1611" y="2077"/>
                    </a:lnTo>
                    <a:close/>
                    <a:moveTo>
                      <a:pt x="1644" y="2063"/>
                    </a:moveTo>
                    <a:lnTo>
                      <a:pt x="1628" y="2070"/>
                    </a:lnTo>
                    <a:lnTo>
                      <a:pt x="1630" y="2080"/>
                    </a:lnTo>
                    <a:lnTo>
                      <a:pt x="1647" y="2073"/>
                    </a:lnTo>
                    <a:lnTo>
                      <a:pt x="1644" y="2063"/>
                    </a:lnTo>
                    <a:close/>
                    <a:moveTo>
                      <a:pt x="1675" y="2049"/>
                    </a:moveTo>
                    <a:lnTo>
                      <a:pt x="1659" y="2056"/>
                    </a:lnTo>
                    <a:lnTo>
                      <a:pt x="1663" y="2065"/>
                    </a:lnTo>
                    <a:lnTo>
                      <a:pt x="1680" y="2058"/>
                    </a:lnTo>
                    <a:lnTo>
                      <a:pt x="1675" y="2049"/>
                    </a:lnTo>
                    <a:close/>
                    <a:moveTo>
                      <a:pt x="1706" y="2035"/>
                    </a:moveTo>
                    <a:lnTo>
                      <a:pt x="1692" y="2042"/>
                    </a:lnTo>
                    <a:lnTo>
                      <a:pt x="1694" y="2051"/>
                    </a:lnTo>
                    <a:lnTo>
                      <a:pt x="1711" y="2042"/>
                    </a:lnTo>
                    <a:lnTo>
                      <a:pt x="1706" y="2035"/>
                    </a:lnTo>
                    <a:close/>
                    <a:moveTo>
                      <a:pt x="1739" y="2020"/>
                    </a:moveTo>
                    <a:lnTo>
                      <a:pt x="1723" y="2028"/>
                    </a:lnTo>
                    <a:lnTo>
                      <a:pt x="1727" y="2035"/>
                    </a:lnTo>
                    <a:lnTo>
                      <a:pt x="1744" y="2028"/>
                    </a:lnTo>
                    <a:lnTo>
                      <a:pt x="1739" y="2020"/>
                    </a:lnTo>
                    <a:close/>
                    <a:moveTo>
                      <a:pt x="1770" y="2004"/>
                    </a:moveTo>
                    <a:lnTo>
                      <a:pt x="1756" y="2013"/>
                    </a:lnTo>
                    <a:lnTo>
                      <a:pt x="1758" y="2020"/>
                    </a:lnTo>
                    <a:lnTo>
                      <a:pt x="1775" y="2013"/>
                    </a:lnTo>
                    <a:lnTo>
                      <a:pt x="1770" y="2004"/>
                    </a:lnTo>
                    <a:close/>
                    <a:moveTo>
                      <a:pt x="1803" y="1990"/>
                    </a:moveTo>
                    <a:lnTo>
                      <a:pt x="1787" y="1997"/>
                    </a:lnTo>
                    <a:lnTo>
                      <a:pt x="1791" y="2006"/>
                    </a:lnTo>
                    <a:lnTo>
                      <a:pt x="1806" y="1999"/>
                    </a:lnTo>
                    <a:lnTo>
                      <a:pt x="1803" y="1990"/>
                    </a:lnTo>
                    <a:close/>
                    <a:moveTo>
                      <a:pt x="1834" y="1975"/>
                    </a:moveTo>
                    <a:lnTo>
                      <a:pt x="1817" y="1983"/>
                    </a:lnTo>
                    <a:lnTo>
                      <a:pt x="1822" y="1992"/>
                    </a:lnTo>
                    <a:lnTo>
                      <a:pt x="1839" y="1985"/>
                    </a:lnTo>
                    <a:lnTo>
                      <a:pt x="1834" y="1975"/>
                    </a:lnTo>
                    <a:close/>
                    <a:moveTo>
                      <a:pt x="1867" y="1961"/>
                    </a:moveTo>
                    <a:lnTo>
                      <a:pt x="1851" y="1968"/>
                    </a:lnTo>
                    <a:lnTo>
                      <a:pt x="1855" y="1978"/>
                    </a:lnTo>
                    <a:lnTo>
                      <a:pt x="1869" y="1971"/>
                    </a:lnTo>
                    <a:lnTo>
                      <a:pt x="1867" y="1961"/>
                    </a:lnTo>
                    <a:close/>
                    <a:moveTo>
                      <a:pt x="1898" y="1947"/>
                    </a:moveTo>
                    <a:lnTo>
                      <a:pt x="1881" y="1954"/>
                    </a:lnTo>
                    <a:lnTo>
                      <a:pt x="1886" y="1961"/>
                    </a:lnTo>
                    <a:lnTo>
                      <a:pt x="1903" y="1954"/>
                    </a:lnTo>
                    <a:lnTo>
                      <a:pt x="1898" y="1947"/>
                    </a:lnTo>
                    <a:close/>
                    <a:moveTo>
                      <a:pt x="1931" y="1933"/>
                    </a:moveTo>
                    <a:lnTo>
                      <a:pt x="1914" y="1940"/>
                    </a:lnTo>
                    <a:lnTo>
                      <a:pt x="1917" y="1947"/>
                    </a:lnTo>
                    <a:lnTo>
                      <a:pt x="1933" y="1940"/>
                    </a:lnTo>
                    <a:lnTo>
                      <a:pt x="1931" y="1933"/>
                    </a:lnTo>
                    <a:close/>
                    <a:moveTo>
                      <a:pt x="1962" y="1916"/>
                    </a:moveTo>
                    <a:lnTo>
                      <a:pt x="1945" y="1923"/>
                    </a:lnTo>
                    <a:lnTo>
                      <a:pt x="1950" y="1933"/>
                    </a:lnTo>
                    <a:lnTo>
                      <a:pt x="1967" y="1926"/>
                    </a:lnTo>
                    <a:lnTo>
                      <a:pt x="1962" y="1916"/>
                    </a:lnTo>
                    <a:close/>
                    <a:moveTo>
                      <a:pt x="1993" y="1902"/>
                    </a:moveTo>
                    <a:lnTo>
                      <a:pt x="1978" y="1909"/>
                    </a:lnTo>
                    <a:lnTo>
                      <a:pt x="1981" y="1919"/>
                    </a:lnTo>
                    <a:lnTo>
                      <a:pt x="1997" y="1911"/>
                    </a:lnTo>
                    <a:lnTo>
                      <a:pt x="1993" y="190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pic>
          <p:nvPicPr>
            <p:cNvPr id="12" name="图片 11"/>
            <p:cNvPicPr>
              <a:picLocks noChangeAspect="1"/>
            </p:cNvPicPr>
            <p:nvPr/>
          </p:nvPicPr>
          <p:blipFill>
            <a:blip r:embed="rId6"/>
            <a:stretch>
              <a:fillRect/>
            </a:stretch>
          </p:blipFill>
          <p:spPr>
            <a:xfrm>
              <a:off x="2416775" y="437198"/>
              <a:ext cx="551250" cy="866250"/>
            </a:xfrm>
            <a:prstGeom prst="rect">
              <a:avLst/>
            </a:prstGeom>
          </p:spPr>
        </p:pic>
      </p:grpSp>
      <p:sp>
        <p:nvSpPr>
          <p:cNvPr id="17" name="淘宝网Chenying0907出品 9"/>
          <p:cNvSpPr txBox="1"/>
          <p:nvPr/>
        </p:nvSpPr>
        <p:spPr>
          <a:xfrm>
            <a:off x="3741190" y="3215006"/>
            <a:ext cx="2125903" cy="400110"/>
          </a:xfrm>
          <a:prstGeom prst="rect">
            <a:avLst/>
          </a:prstGeom>
          <a:noFill/>
        </p:spPr>
        <p:txBody>
          <a:bodyPr wrap="none" rtlCol="0">
            <a:spAutoFit/>
          </a:bodyPr>
          <a:lstStyle/>
          <a:p>
            <a:r>
              <a:rPr lang="zh-CN" altLang="en-US" sz="2000" b="1" dirty="0">
                <a:solidFill>
                  <a:schemeClr val="accent2"/>
                </a:solidFill>
                <a:latin typeface="汉仪小麦体简" panose="00020600040101010101" pitchFamily="18" charset="-122"/>
                <a:ea typeface="汉仪小麦体简" panose="00020600040101010101" pitchFamily="18" charset="-122"/>
              </a:rPr>
              <a:t>亲爱的，</a:t>
            </a:r>
            <a:r>
              <a:rPr lang="en-US" altLang="zh-CN" sz="2000" b="1" dirty="0">
                <a:solidFill>
                  <a:schemeClr val="accent2"/>
                </a:solidFill>
                <a:latin typeface="汉仪小麦体简" panose="00020600040101010101" pitchFamily="18" charset="-122"/>
                <a:ea typeface="汉仪小麦体简" panose="00020600040101010101" pitchFamily="18" charset="-122"/>
              </a:rPr>
              <a:t>Darling</a:t>
            </a:r>
            <a:endParaRPr lang="zh-CN" altLang="en-US" sz="2000" b="1" dirty="0">
              <a:solidFill>
                <a:schemeClr val="accent2"/>
              </a:solidFill>
              <a:latin typeface="汉仪小麦体简" panose="00020600040101010101" pitchFamily="18" charset="-122"/>
              <a:ea typeface="汉仪小麦体简" panose="00020600040101010101" pitchFamily="18" charset="-122"/>
            </a:endParaRPr>
          </a:p>
        </p:txBody>
      </p:sp>
      <p:sp>
        <p:nvSpPr>
          <p:cNvPr id="18" name="淘宝网Chenying0907出品 10"/>
          <p:cNvSpPr txBox="1"/>
          <p:nvPr/>
        </p:nvSpPr>
        <p:spPr>
          <a:xfrm>
            <a:off x="3771670" y="3569396"/>
            <a:ext cx="1641796" cy="707886"/>
          </a:xfrm>
          <a:prstGeom prst="rect">
            <a:avLst/>
          </a:prstGeom>
          <a:noFill/>
        </p:spPr>
        <p:txBody>
          <a:bodyPr wrap="none" rtlCol="0">
            <a:spAutoFit/>
          </a:bodyPr>
          <a:lstStyle/>
          <a:p>
            <a:r>
              <a:rPr lang="en-US" altLang="zh-CN" sz="2000" dirty="0" smtClean="0">
                <a:solidFill>
                  <a:schemeClr val="tx2"/>
                </a:solidFill>
                <a:latin typeface="汉仪小麦体简" panose="00020600040101010101" pitchFamily="18" charset="-122"/>
                <a:ea typeface="汉仪小麦体简" panose="00020600040101010101" pitchFamily="18" charset="-122"/>
              </a:rPr>
              <a:t>HELLO</a:t>
            </a:r>
            <a:endParaRPr lang="en-US" altLang="zh-CN" sz="2000" dirty="0" smtClean="0">
              <a:solidFill>
                <a:schemeClr val="tx2"/>
              </a:solidFill>
              <a:latin typeface="汉仪小麦体简" panose="00020600040101010101" pitchFamily="18" charset="-122"/>
              <a:ea typeface="汉仪小麦体简" panose="00020600040101010101" pitchFamily="18" charset="-122"/>
            </a:endParaRPr>
          </a:p>
          <a:p>
            <a:r>
              <a:rPr lang="en-US" altLang="zh-CN" sz="2000" dirty="0" smtClean="0">
                <a:solidFill>
                  <a:schemeClr val="tx2"/>
                </a:solidFill>
                <a:latin typeface="汉仪小麦体简" panose="00020600040101010101" pitchFamily="18" charset="-122"/>
                <a:ea typeface="汉仪小麦体简" panose="00020600040101010101" pitchFamily="18" charset="-122"/>
              </a:rPr>
              <a:t>HAPPINESS !</a:t>
            </a:r>
            <a:endParaRPr lang="zh-CN" altLang="en-US" sz="2000" dirty="0">
              <a:solidFill>
                <a:schemeClr val="tx2"/>
              </a:solidFill>
              <a:latin typeface="汉仪小麦体简" panose="00020600040101010101" pitchFamily="18" charset="-122"/>
              <a:ea typeface="汉仪小麦体简" panose="00020600040101010101" pitchFamily="18" charset="-122"/>
            </a:endParaRPr>
          </a:p>
        </p:txBody>
      </p:sp>
      <p:sp>
        <p:nvSpPr>
          <p:cNvPr id="19" name="淘宝网Chenying0907出品 11"/>
          <p:cNvSpPr/>
          <p:nvPr/>
        </p:nvSpPr>
        <p:spPr>
          <a:xfrm>
            <a:off x="3659053" y="4158866"/>
            <a:ext cx="3403540" cy="461665"/>
          </a:xfrm>
          <a:prstGeom prst="rect">
            <a:avLst/>
          </a:prstGeom>
        </p:spPr>
        <p:txBody>
          <a:bodyPr wrap="square">
            <a:spAutoFit/>
          </a:bodyPr>
          <a:lstStyle/>
          <a:p>
            <a:r>
              <a:rPr lang="en-US" altLang="zh-CN" sz="1200" dirty="0" smtClean="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a:t>
            </a:r>
            <a:endParaRPr lang="zh-CN" altLang="en-US" sz="1200" dirty="0">
              <a:solidFill>
                <a:schemeClr val="tx2"/>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fallOver"/>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2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14:presetBounceEnd="20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20000">
                                          <p:cBhvr additive="base">
                                            <p:cTn id="21"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0"/>
                                            </p:tgtEl>
                                            <p:attrNameLst>
                                              <p:attrName>r</p:attrName>
                                            </p:attrNameLst>
                                          </p:cBhvr>
                                        </p:animRot>
                                        <p:animRot by="-240000">
                                          <p:cBhvr>
                                            <p:cTn id="27" dur="200" fill="hold">
                                              <p:stCondLst>
                                                <p:cond delay="200"/>
                                              </p:stCondLst>
                                            </p:cTn>
                                            <p:tgtEl>
                                              <p:spTgt spid="10"/>
                                            </p:tgtEl>
                                            <p:attrNameLst>
                                              <p:attrName>r</p:attrName>
                                            </p:attrNameLst>
                                          </p:cBhvr>
                                        </p:animRot>
                                        <p:animRot by="240000">
                                          <p:cBhvr>
                                            <p:cTn id="28" dur="200" fill="hold">
                                              <p:stCondLst>
                                                <p:cond delay="400"/>
                                              </p:stCondLst>
                                            </p:cTn>
                                            <p:tgtEl>
                                              <p:spTgt spid="10"/>
                                            </p:tgtEl>
                                            <p:attrNameLst>
                                              <p:attrName>r</p:attrName>
                                            </p:attrNameLst>
                                          </p:cBhvr>
                                        </p:animRot>
                                        <p:animRot by="-240000">
                                          <p:cBhvr>
                                            <p:cTn id="29" dur="200" fill="hold">
                                              <p:stCondLst>
                                                <p:cond delay="600"/>
                                              </p:stCondLst>
                                            </p:cTn>
                                            <p:tgtEl>
                                              <p:spTgt spid="10"/>
                                            </p:tgtEl>
                                            <p:attrNameLst>
                                              <p:attrName>r</p:attrName>
                                            </p:attrNameLst>
                                          </p:cBhvr>
                                        </p:animRot>
                                        <p:animRot by="120000">
                                          <p:cBhvr>
                                            <p:cTn id="30" dur="200" fill="hold">
                                              <p:stCondLst>
                                                <p:cond delay="800"/>
                                              </p:stCondLst>
                                            </p:cTn>
                                            <p:tgtEl>
                                              <p:spTgt spid="10"/>
                                            </p:tgtEl>
                                            <p:attrNameLst>
                                              <p:attrName>r</p:attrName>
                                            </p:attrNameLst>
                                          </p:cBhvr>
                                        </p:animRo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0"/>
                                            </p:tgtEl>
                                            <p:attrNameLst>
                                              <p:attrName>r</p:attrName>
                                            </p:attrNameLst>
                                          </p:cBhvr>
                                        </p:animRot>
                                        <p:animRot by="-240000">
                                          <p:cBhvr>
                                            <p:cTn id="27" dur="200" fill="hold">
                                              <p:stCondLst>
                                                <p:cond delay="200"/>
                                              </p:stCondLst>
                                            </p:cTn>
                                            <p:tgtEl>
                                              <p:spTgt spid="10"/>
                                            </p:tgtEl>
                                            <p:attrNameLst>
                                              <p:attrName>r</p:attrName>
                                            </p:attrNameLst>
                                          </p:cBhvr>
                                        </p:animRot>
                                        <p:animRot by="240000">
                                          <p:cBhvr>
                                            <p:cTn id="28" dur="200" fill="hold">
                                              <p:stCondLst>
                                                <p:cond delay="400"/>
                                              </p:stCondLst>
                                            </p:cTn>
                                            <p:tgtEl>
                                              <p:spTgt spid="10"/>
                                            </p:tgtEl>
                                            <p:attrNameLst>
                                              <p:attrName>r</p:attrName>
                                            </p:attrNameLst>
                                          </p:cBhvr>
                                        </p:animRot>
                                        <p:animRot by="-240000">
                                          <p:cBhvr>
                                            <p:cTn id="29" dur="200" fill="hold">
                                              <p:stCondLst>
                                                <p:cond delay="600"/>
                                              </p:stCondLst>
                                            </p:cTn>
                                            <p:tgtEl>
                                              <p:spTgt spid="10"/>
                                            </p:tgtEl>
                                            <p:attrNameLst>
                                              <p:attrName>r</p:attrName>
                                            </p:attrNameLst>
                                          </p:cBhvr>
                                        </p:animRot>
                                        <p:animRot by="120000">
                                          <p:cBhvr>
                                            <p:cTn id="30" dur="200" fill="hold">
                                              <p:stCondLst>
                                                <p:cond delay="800"/>
                                              </p:stCondLst>
                                            </p:cTn>
                                            <p:tgtEl>
                                              <p:spTgt spid="10"/>
                                            </p:tgtEl>
                                            <p:attrNameLst>
                                              <p:attrName>r</p:attrName>
                                            </p:attrNameLst>
                                          </p:cBhvr>
                                        </p:animRo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188687" y="202126"/>
            <a:ext cx="3733800" cy="5163171"/>
            <a:chOff x="320675" y="184151"/>
            <a:chExt cx="3400425" cy="4702174"/>
          </a:xfrm>
        </p:grpSpPr>
        <p:sp>
          <p:nvSpPr>
            <p:cNvPr id="4" name="AutoShape 3"/>
            <p:cNvSpPr>
              <a:spLocks noChangeAspect="1" noChangeArrowheads="1" noTextEdit="1"/>
            </p:cNvSpPr>
            <p:nvPr/>
          </p:nvSpPr>
          <p:spPr bwMode="auto">
            <a:xfrm>
              <a:off x="349250" y="261938"/>
              <a:ext cx="327025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320675" y="714375"/>
              <a:ext cx="3400425" cy="4017962"/>
            </a:xfrm>
            <a:custGeom>
              <a:avLst/>
              <a:gdLst>
                <a:gd name="T0" fmla="*/ 1510 w 2158"/>
                <a:gd name="T1" fmla="*/ 2313 h 2553"/>
                <a:gd name="T2" fmla="*/ 1077 w 2158"/>
                <a:gd name="T3" fmla="*/ 2496 h 2553"/>
                <a:gd name="T4" fmla="*/ 897 w 2158"/>
                <a:gd name="T5" fmla="*/ 2512 h 2553"/>
                <a:gd name="T6" fmla="*/ 750 w 2158"/>
                <a:gd name="T7" fmla="*/ 2400 h 2553"/>
                <a:gd name="T8" fmla="*/ 613 w 2158"/>
                <a:gd name="T9" fmla="*/ 2168 h 2553"/>
                <a:gd name="T10" fmla="*/ 452 w 2158"/>
                <a:gd name="T11" fmla="*/ 1883 h 2553"/>
                <a:gd name="T12" fmla="*/ 336 w 2158"/>
                <a:gd name="T13" fmla="*/ 1632 h 2553"/>
                <a:gd name="T14" fmla="*/ 212 w 2158"/>
                <a:gd name="T15" fmla="*/ 1318 h 2553"/>
                <a:gd name="T16" fmla="*/ 87 w 2158"/>
                <a:gd name="T17" fmla="*/ 991 h 2553"/>
                <a:gd name="T18" fmla="*/ 24 w 2158"/>
                <a:gd name="T19" fmla="*/ 689 h 2553"/>
                <a:gd name="T20" fmla="*/ 112 w 2158"/>
                <a:gd name="T21" fmla="*/ 464 h 2553"/>
                <a:gd name="T22" fmla="*/ 352 w 2158"/>
                <a:gd name="T23" fmla="*/ 175 h 2553"/>
                <a:gd name="T24" fmla="*/ 517 w 2158"/>
                <a:gd name="T25" fmla="*/ 104 h 2553"/>
                <a:gd name="T26" fmla="*/ 764 w 2158"/>
                <a:gd name="T27" fmla="*/ 2 h 2553"/>
                <a:gd name="T28" fmla="*/ 1005 w 2158"/>
                <a:gd name="T29" fmla="*/ 85 h 2553"/>
                <a:gd name="T30" fmla="*/ 1268 w 2158"/>
                <a:gd name="T31" fmla="*/ 200 h 2553"/>
                <a:gd name="T32" fmla="*/ 1349 w 2158"/>
                <a:gd name="T33" fmla="*/ 351 h 2553"/>
                <a:gd name="T34" fmla="*/ 1435 w 2158"/>
                <a:gd name="T35" fmla="*/ 507 h 2553"/>
                <a:gd name="T36" fmla="*/ 1618 w 2158"/>
                <a:gd name="T37" fmla="*/ 881 h 2553"/>
                <a:gd name="T38" fmla="*/ 1929 w 2158"/>
                <a:gd name="T39" fmla="*/ 1520 h 2553"/>
                <a:gd name="T40" fmla="*/ 2066 w 2158"/>
                <a:gd name="T41" fmla="*/ 2053 h 2553"/>
                <a:gd name="T42" fmla="*/ 1823 w 2158"/>
                <a:gd name="T43" fmla="*/ 2180 h 2553"/>
                <a:gd name="T44" fmla="*/ 1510 w 2158"/>
                <a:gd name="T45" fmla="*/ 2313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8" h="2553">
                  <a:moveTo>
                    <a:pt x="1510" y="2313"/>
                  </a:moveTo>
                  <a:cubicBezTo>
                    <a:pt x="1369" y="2375"/>
                    <a:pt x="1223" y="2455"/>
                    <a:pt x="1077" y="2496"/>
                  </a:cubicBezTo>
                  <a:cubicBezTo>
                    <a:pt x="1011" y="2514"/>
                    <a:pt x="963" y="2553"/>
                    <a:pt x="897" y="2512"/>
                  </a:cubicBezTo>
                  <a:cubicBezTo>
                    <a:pt x="849" y="2483"/>
                    <a:pt x="794" y="2437"/>
                    <a:pt x="750" y="2400"/>
                  </a:cubicBezTo>
                  <a:cubicBezTo>
                    <a:pt x="685" y="2346"/>
                    <a:pt x="656" y="2241"/>
                    <a:pt x="613" y="2168"/>
                  </a:cubicBezTo>
                  <a:cubicBezTo>
                    <a:pt x="558" y="2074"/>
                    <a:pt x="501" y="1980"/>
                    <a:pt x="452" y="1883"/>
                  </a:cubicBezTo>
                  <a:cubicBezTo>
                    <a:pt x="411" y="1801"/>
                    <a:pt x="372" y="1714"/>
                    <a:pt x="336" y="1632"/>
                  </a:cubicBezTo>
                  <a:cubicBezTo>
                    <a:pt x="290" y="1530"/>
                    <a:pt x="252" y="1422"/>
                    <a:pt x="212" y="1318"/>
                  </a:cubicBezTo>
                  <a:cubicBezTo>
                    <a:pt x="171" y="1211"/>
                    <a:pt x="108" y="1105"/>
                    <a:pt x="87" y="991"/>
                  </a:cubicBezTo>
                  <a:cubicBezTo>
                    <a:pt x="71" y="900"/>
                    <a:pt x="0" y="780"/>
                    <a:pt x="24" y="689"/>
                  </a:cubicBezTo>
                  <a:cubicBezTo>
                    <a:pt x="44" y="610"/>
                    <a:pt x="76" y="536"/>
                    <a:pt x="112" y="464"/>
                  </a:cubicBezTo>
                  <a:cubicBezTo>
                    <a:pt x="177" y="333"/>
                    <a:pt x="206" y="224"/>
                    <a:pt x="352" y="175"/>
                  </a:cubicBezTo>
                  <a:cubicBezTo>
                    <a:pt x="409" y="156"/>
                    <a:pt x="462" y="129"/>
                    <a:pt x="517" y="104"/>
                  </a:cubicBezTo>
                  <a:cubicBezTo>
                    <a:pt x="595" y="70"/>
                    <a:pt x="677" y="3"/>
                    <a:pt x="764" y="2"/>
                  </a:cubicBezTo>
                  <a:cubicBezTo>
                    <a:pt x="847" y="0"/>
                    <a:pt x="930" y="56"/>
                    <a:pt x="1005" y="85"/>
                  </a:cubicBezTo>
                  <a:cubicBezTo>
                    <a:pt x="1082" y="114"/>
                    <a:pt x="1212" y="135"/>
                    <a:pt x="1268" y="200"/>
                  </a:cubicBezTo>
                  <a:cubicBezTo>
                    <a:pt x="1301" y="238"/>
                    <a:pt x="1323" y="307"/>
                    <a:pt x="1349" y="351"/>
                  </a:cubicBezTo>
                  <a:cubicBezTo>
                    <a:pt x="1380" y="402"/>
                    <a:pt x="1411" y="452"/>
                    <a:pt x="1435" y="507"/>
                  </a:cubicBezTo>
                  <a:cubicBezTo>
                    <a:pt x="1489" y="633"/>
                    <a:pt x="1558" y="758"/>
                    <a:pt x="1618" y="881"/>
                  </a:cubicBezTo>
                  <a:cubicBezTo>
                    <a:pt x="1721" y="1094"/>
                    <a:pt x="1825" y="1307"/>
                    <a:pt x="1929" y="1520"/>
                  </a:cubicBezTo>
                  <a:cubicBezTo>
                    <a:pt x="1989" y="1644"/>
                    <a:pt x="2158" y="1913"/>
                    <a:pt x="2066" y="2053"/>
                  </a:cubicBezTo>
                  <a:cubicBezTo>
                    <a:pt x="2020" y="2124"/>
                    <a:pt x="1896" y="2150"/>
                    <a:pt x="1823" y="2180"/>
                  </a:cubicBezTo>
                  <a:cubicBezTo>
                    <a:pt x="1719" y="2224"/>
                    <a:pt x="1614" y="2268"/>
                    <a:pt x="1510" y="23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347663" y="704850"/>
              <a:ext cx="3298825" cy="4002087"/>
            </a:xfrm>
            <a:custGeom>
              <a:avLst/>
              <a:gdLst>
                <a:gd name="T0" fmla="*/ 1150 w 2094"/>
                <a:gd name="T1" fmla="*/ 2471 h 2543"/>
                <a:gd name="T2" fmla="*/ 984 w 2094"/>
                <a:gd name="T3" fmla="*/ 2527 h 2543"/>
                <a:gd name="T4" fmla="*/ 821 w 2094"/>
                <a:gd name="T5" fmla="*/ 2477 h 2543"/>
                <a:gd name="T6" fmla="*/ 618 w 2094"/>
                <a:gd name="T7" fmla="*/ 2214 h 2543"/>
                <a:gd name="T8" fmla="*/ 442 w 2094"/>
                <a:gd name="T9" fmla="*/ 1903 h 2543"/>
                <a:gd name="T10" fmla="*/ 147 w 2094"/>
                <a:gd name="T11" fmla="*/ 1213 h 2543"/>
                <a:gd name="T12" fmla="*/ 64 w 2094"/>
                <a:gd name="T13" fmla="*/ 965 h 2543"/>
                <a:gd name="T14" fmla="*/ 3 w 2094"/>
                <a:gd name="T15" fmla="*/ 739 h 2543"/>
                <a:gd name="T16" fmla="*/ 118 w 2094"/>
                <a:gd name="T17" fmla="*/ 424 h 2543"/>
                <a:gd name="T18" fmla="*/ 264 w 2094"/>
                <a:gd name="T19" fmla="*/ 216 h 2543"/>
                <a:gd name="T20" fmla="*/ 569 w 2094"/>
                <a:gd name="T21" fmla="*/ 76 h 2543"/>
                <a:gd name="T22" fmla="*/ 890 w 2094"/>
                <a:gd name="T23" fmla="*/ 47 h 2543"/>
                <a:gd name="T24" fmla="*/ 1162 w 2094"/>
                <a:gd name="T25" fmla="*/ 149 h 2543"/>
                <a:gd name="T26" fmla="*/ 1281 w 2094"/>
                <a:gd name="T27" fmla="*/ 254 h 2543"/>
                <a:gd name="T28" fmla="*/ 1355 w 2094"/>
                <a:gd name="T29" fmla="*/ 395 h 2543"/>
                <a:gd name="T30" fmla="*/ 1614 w 2094"/>
                <a:gd name="T31" fmla="*/ 915 h 2543"/>
                <a:gd name="T32" fmla="*/ 1936 w 2094"/>
                <a:gd name="T33" fmla="*/ 1575 h 2543"/>
                <a:gd name="T34" fmla="*/ 2051 w 2094"/>
                <a:gd name="T35" fmla="*/ 2055 h 2543"/>
                <a:gd name="T36" fmla="*/ 1827 w 2094"/>
                <a:gd name="T37" fmla="*/ 2177 h 2543"/>
                <a:gd name="T38" fmla="*/ 1492 w 2094"/>
                <a:gd name="T39" fmla="*/ 2319 h 2543"/>
                <a:gd name="T40" fmla="*/ 1675 w 2094"/>
                <a:gd name="T41" fmla="*/ 2242 h 2543"/>
                <a:gd name="T42" fmla="*/ 2056 w 2094"/>
                <a:gd name="T43" fmla="*/ 2049 h 2543"/>
                <a:gd name="T44" fmla="*/ 1950 w 2094"/>
                <a:gd name="T45" fmla="*/ 1600 h 2543"/>
                <a:gd name="T46" fmla="*/ 1629 w 2094"/>
                <a:gd name="T47" fmla="*/ 945 h 2543"/>
                <a:gd name="T48" fmla="*/ 1378 w 2094"/>
                <a:gd name="T49" fmla="*/ 434 h 2543"/>
                <a:gd name="T50" fmla="*/ 1234 w 2094"/>
                <a:gd name="T51" fmla="*/ 189 h 2543"/>
                <a:gd name="T52" fmla="*/ 997 w 2094"/>
                <a:gd name="T53" fmla="*/ 93 h 2543"/>
                <a:gd name="T54" fmla="*/ 697 w 2094"/>
                <a:gd name="T55" fmla="*/ 14 h 2543"/>
                <a:gd name="T56" fmla="*/ 390 w 2094"/>
                <a:gd name="T57" fmla="*/ 159 h 2543"/>
                <a:gd name="T58" fmla="*/ 114 w 2094"/>
                <a:gd name="T59" fmla="*/ 428 h 2543"/>
                <a:gd name="T60" fmla="*/ 1 w 2094"/>
                <a:gd name="T61" fmla="*/ 743 h 2543"/>
                <a:gd name="T62" fmla="*/ 59 w 2094"/>
                <a:gd name="T63" fmla="*/ 953 h 2543"/>
                <a:gd name="T64" fmla="*/ 207 w 2094"/>
                <a:gd name="T65" fmla="*/ 1358 h 2543"/>
                <a:gd name="T66" fmla="*/ 606 w 2094"/>
                <a:gd name="T67" fmla="*/ 2193 h 2543"/>
                <a:gd name="T68" fmla="*/ 747 w 2094"/>
                <a:gd name="T69" fmla="*/ 2419 h 2543"/>
                <a:gd name="T70" fmla="*/ 1003 w 2094"/>
                <a:gd name="T71" fmla="*/ 2522 h 2543"/>
                <a:gd name="T72" fmla="*/ 1493 w 2094"/>
                <a:gd name="T73" fmla="*/ 2320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4" h="2543">
                  <a:moveTo>
                    <a:pt x="1492" y="2319"/>
                  </a:moveTo>
                  <a:cubicBezTo>
                    <a:pt x="1378" y="2369"/>
                    <a:pt x="1267" y="2427"/>
                    <a:pt x="1150" y="2471"/>
                  </a:cubicBezTo>
                  <a:cubicBezTo>
                    <a:pt x="1122" y="2481"/>
                    <a:pt x="1094" y="2491"/>
                    <a:pt x="1066" y="2499"/>
                  </a:cubicBezTo>
                  <a:cubicBezTo>
                    <a:pt x="1038" y="2507"/>
                    <a:pt x="1011" y="2518"/>
                    <a:pt x="984" y="2527"/>
                  </a:cubicBezTo>
                  <a:cubicBezTo>
                    <a:pt x="956" y="2536"/>
                    <a:pt x="928" y="2538"/>
                    <a:pt x="900" y="2528"/>
                  </a:cubicBezTo>
                  <a:cubicBezTo>
                    <a:pt x="871" y="2517"/>
                    <a:pt x="845" y="2495"/>
                    <a:pt x="821" y="2477"/>
                  </a:cubicBezTo>
                  <a:cubicBezTo>
                    <a:pt x="774" y="2442"/>
                    <a:pt x="723" y="2405"/>
                    <a:pt x="690" y="2356"/>
                  </a:cubicBezTo>
                  <a:cubicBezTo>
                    <a:pt x="660" y="2312"/>
                    <a:pt x="641" y="2261"/>
                    <a:pt x="618" y="2214"/>
                  </a:cubicBezTo>
                  <a:cubicBezTo>
                    <a:pt x="594" y="2164"/>
                    <a:pt x="563" y="2117"/>
                    <a:pt x="535" y="2069"/>
                  </a:cubicBezTo>
                  <a:cubicBezTo>
                    <a:pt x="503" y="2014"/>
                    <a:pt x="471" y="1959"/>
                    <a:pt x="442" y="1903"/>
                  </a:cubicBezTo>
                  <a:cubicBezTo>
                    <a:pt x="385" y="1790"/>
                    <a:pt x="332" y="1673"/>
                    <a:pt x="284" y="1556"/>
                  </a:cubicBezTo>
                  <a:cubicBezTo>
                    <a:pt x="238" y="1442"/>
                    <a:pt x="198" y="1325"/>
                    <a:pt x="147" y="1213"/>
                  </a:cubicBezTo>
                  <a:cubicBezTo>
                    <a:pt x="122" y="1156"/>
                    <a:pt x="97" y="1099"/>
                    <a:pt x="81" y="1039"/>
                  </a:cubicBezTo>
                  <a:cubicBezTo>
                    <a:pt x="74" y="1015"/>
                    <a:pt x="70" y="990"/>
                    <a:pt x="64" y="965"/>
                  </a:cubicBezTo>
                  <a:cubicBezTo>
                    <a:pt x="57" y="942"/>
                    <a:pt x="49" y="920"/>
                    <a:pt x="41" y="897"/>
                  </a:cubicBezTo>
                  <a:cubicBezTo>
                    <a:pt x="23" y="846"/>
                    <a:pt x="4" y="794"/>
                    <a:pt x="3" y="739"/>
                  </a:cubicBezTo>
                  <a:cubicBezTo>
                    <a:pt x="1" y="684"/>
                    <a:pt x="27" y="627"/>
                    <a:pt x="47" y="577"/>
                  </a:cubicBezTo>
                  <a:cubicBezTo>
                    <a:pt x="68" y="525"/>
                    <a:pt x="94" y="475"/>
                    <a:pt x="118" y="424"/>
                  </a:cubicBezTo>
                  <a:cubicBezTo>
                    <a:pt x="137" y="383"/>
                    <a:pt x="156" y="342"/>
                    <a:pt x="180" y="304"/>
                  </a:cubicBezTo>
                  <a:cubicBezTo>
                    <a:pt x="202" y="269"/>
                    <a:pt x="230" y="239"/>
                    <a:pt x="264" y="216"/>
                  </a:cubicBezTo>
                  <a:cubicBezTo>
                    <a:pt x="309" y="186"/>
                    <a:pt x="363" y="173"/>
                    <a:pt x="412" y="151"/>
                  </a:cubicBezTo>
                  <a:cubicBezTo>
                    <a:pt x="465" y="128"/>
                    <a:pt x="518" y="104"/>
                    <a:pt x="569" y="76"/>
                  </a:cubicBezTo>
                  <a:cubicBezTo>
                    <a:pt x="617" y="49"/>
                    <a:pt x="667" y="20"/>
                    <a:pt x="723" y="10"/>
                  </a:cubicBezTo>
                  <a:cubicBezTo>
                    <a:pt x="781" y="1"/>
                    <a:pt x="838" y="24"/>
                    <a:pt x="890" y="47"/>
                  </a:cubicBezTo>
                  <a:cubicBezTo>
                    <a:pt x="936" y="68"/>
                    <a:pt x="981" y="90"/>
                    <a:pt x="1030" y="105"/>
                  </a:cubicBezTo>
                  <a:cubicBezTo>
                    <a:pt x="1074" y="119"/>
                    <a:pt x="1119" y="131"/>
                    <a:pt x="1162" y="149"/>
                  </a:cubicBezTo>
                  <a:cubicBezTo>
                    <a:pt x="1183" y="157"/>
                    <a:pt x="1204" y="168"/>
                    <a:pt x="1223" y="181"/>
                  </a:cubicBezTo>
                  <a:cubicBezTo>
                    <a:pt x="1249" y="199"/>
                    <a:pt x="1267" y="225"/>
                    <a:pt x="1281" y="254"/>
                  </a:cubicBezTo>
                  <a:cubicBezTo>
                    <a:pt x="1294" y="277"/>
                    <a:pt x="1304" y="302"/>
                    <a:pt x="1316" y="326"/>
                  </a:cubicBezTo>
                  <a:cubicBezTo>
                    <a:pt x="1327" y="350"/>
                    <a:pt x="1341" y="372"/>
                    <a:pt x="1355" y="395"/>
                  </a:cubicBezTo>
                  <a:cubicBezTo>
                    <a:pt x="1388" y="451"/>
                    <a:pt x="1415" y="509"/>
                    <a:pt x="1442" y="568"/>
                  </a:cubicBezTo>
                  <a:cubicBezTo>
                    <a:pt x="1496" y="685"/>
                    <a:pt x="1557" y="799"/>
                    <a:pt x="1614" y="915"/>
                  </a:cubicBezTo>
                  <a:cubicBezTo>
                    <a:pt x="1672" y="1035"/>
                    <a:pt x="1730" y="1155"/>
                    <a:pt x="1789" y="1274"/>
                  </a:cubicBezTo>
                  <a:cubicBezTo>
                    <a:pt x="1838" y="1375"/>
                    <a:pt x="1885" y="1476"/>
                    <a:pt x="1936" y="1575"/>
                  </a:cubicBezTo>
                  <a:cubicBezTo>
                    <a:pt x="1977" y="1653"/>
                    <a:pt x="2018" y="1731"/>
                    <a:pt x="2047" y="1814"/>
                  </a:cubicBezTo>
                  <a:cubicBezTo>
                    <a:pt x="2073" y="1889"/>
                    <a:pt x="2094" y="1982"/>
                    <a:pt x="2051" y="2055"/>
                  </a:cubicBezTo>
                  <a:cubicBezTo>
                    <a:pt x="2029" y="2091"/>
                    <a:pt x="1989" y="2113"/>
                    <a:pt x="1952" y="2130"/>
                  </a:cubicBezTo>
                  <a:cubicBezTo>
                    <a:pt x="1912" y="2149"/>
                    <a:pt x="1869" y="2162"/>
                    <a:pt x="1827" y="2177"/>
                  </a:cubicBezTo>
                  <a:cubicBezTo>
                    <a:pt x="1773" y="2197"/>
                    <a:pt x="1720" y="2221"/>
                    <a:pt x="1667" y="2244"/>
                  </a:cubicBezTo>
                  <a:cubicBezTo>
                    <a:pt x="1608" y="2268"/>
                    <a:pt x="1550" y="2293"/>
                    <a:pt x="1492" y="2319"/>
                  </a:cubicBezTo>
                  <a:cubicBezTo>
                    <a:pt x="1492" y="2319"/>
                    <a:pt x="1493" y="2320"/>
                    <a:pt x="1493" y="2320"/>
                  </a:cubicBezTo>
                  <a:cubicBezTo>
                    <a:pt x="1554" y="2294"/>
                    <a:pt x="1615" y="2268"/>
                    <a:pt x="1675" y="2242"/>
                  </a:cubicBezTo>
                  <a:cubicBezTo>
                    <a:pt x="1729" y="2220"/>
                    <a:pt x="1783" y="2195"/>
                    <a:pt x="1837" y="2175"/>
                  </a:cubicBezTo>
                  <a:cubicBezTo>
                    <a:pt x="1913" y="2148"/>
                    <a:pt x="2014" y="2125"/>
                    <a:pt x="2056" y="2049"/>
                  </a:cubicBezTo>
                  <a:cubicBezTo>
                    <a:pt x="2093" y="1983"/>
                    <a:pt x="2075" y="1898"/>
                    <a:pt x="2053" y="1830"/>
                  </a:cubicBezTo>
                  <a:cubicBezTo>
                    <a:pt x="2028" y="1750"/>
                    <a:pt x="1989" y="1674"/>
                    <a:pt x="1950" y="1600"/>
                  </a:cubicBezTo>
                  <a:cubicBezTo>
                    <a:pt x="1899" y="1503"/>
                    <a:pt x="1852" y="1403"/>
                    <a:pt x="1804" y="1304"/>
                  </a:cubicBezTo>
                  <a:cubicBezTo>
                    <a:pt x="1746" y="1184"/>
                    <a:pt x="1687" y="1064"/>
                    <a:pt x="1629" y="945"/>
                  </a:cubicBezTo>
                  <a:cubicBezTo>
                    <a:pt x="1572" y="828"/>
                    <a:pt x="1512" y="714"/>
                    <a:pt x="1456" y="597"/>
                  </a:cubicBezTo>
                  <a:cubicBezTo>
                    <a:pt x="1430" y="542"/>
                    <a:pt x="1408" y="486"/>
                    <a:pt x="1378" y="434"/>
                  </a:cubicBezTo>
                  <a:cubicBezTo>
                    <a:pt x="1350" y="383"/>
                    <a:pt x="1321" y="335"/>
                    <a:pt x="1296" y="282"/>
                  </a:cubicBezTo>
                  <a:cubicBezTo>
                    <a:pt x="1280" y="248"/>
                    <a:pt x="1263" y="214"/>
                    <a:pt x="1234" y="189"/>
                  </a:cubicBezTo>
                  <a:cubicBezTo>
                    <a:pt x="1203" y="162"/>
                    <a:pt x="1163" y="147"/>
                    <a:pt x="1124" y="133"/>
                  </a:cubicBezTo>
                  <a:cubicBezTo>
                    <a:pt x="1082" y="119"/>
                    <a:pt x="1039" y="108"/>
                    <a:pt x="997" y="93"/>
                  </a:cubicBezTo>
                  <a:cubicBezTo>
                    <a:pt x="944" y="75"/>
                    <a:pt x="896" y="46"/>
                    <a:pt x="844" y="27"/>
                  </a:cubicBezTo>
                  <a:cubicBezTo>
                    <a:pt x="797" y="9"/>
                    <a:pt x="747" y="0"/>
                    <a:pt x="697" y="14"/>
                  </a:cubicBezTo>
                  <a:cubicBezTo>
                    <a:pt x="645" y="29"/>
                    <a:pt x="598" y="58"/>
                    <a:pt x="550" y="84"/>
                  </a:cubicBezTo>
                  <a:cubicBezTo>
                    <a:pt x="499" y="112"/>
                    <a:pt x="444" y="136"/>
                    <a:pt x="390" y="159"/>
                  </a:cubicBezTo>
                  <a:cubicBezTo>
                    <a:pt x="342" y="179"/>
                    <a:pt x="293" y="192"/>
                    <a:pt x="250" y="223"/>
                  </a:cubicBezTo>
                  <a:cubicBezTo>
                    <a:pt x="182" y="273"/>
                    <a:pt x="149" y="354"/>
                    <a:pt x="114" y="428"/>
                  </a:cubicBezTo>
                  <a:cubicBezTo>
                    <a:pt x="90" y="479"/>
                    <a:pt x="64" y="530"/>
                    <a:pt x="43" y="583"/>
                  </a:cubicBezTo>
                  <a:cubicBezTo>
                    <a:pt x="23" y="633"/>
                    <a:pt x="0" y="688"/>
                    <a:pt x="1" y="743"/>
                  </a:cubicBezTo>
                  <a:cubicBezTo>
                    <a:pt x="3" y="789"/>
                    <a:pt x="19" y="835"/>
                    <a:pt x="34" y="878"/>
                  </a:cubicBezTo>
                  <a:cubicBezTo>
                    <a:pt x="42" y="903"/>
                    <a:pt x="51" y="928"/>
                    <a:pt x="59" y="953"/>
                  </a:cubicBezTo>
                  <a:cubicBezTo>
                    <a:pt x="67" y="979"/>
                    <a:pt x="71" y="1005"/>
                    <a:pt x="77" y="1031"/>
                  </a:cubicBezTo>
                  <a:cubicBezTo>
                    <a:pt x="106" y="1145"/>
                    <a:pt x="166" y="1249"/>
                    <a:pt x="207" y="1358"/>
                  </a:cubicBezTo>
                  <a:cubicBezTo>
                    <a:pt x="295" y="1590"/>
                    <a:pt x="390" y="1820"/>
                    <a:pt x="515" y="2036"/>
                  </a:cubicBezTo>
                  <a:cubicBezTo>
                    <a:pt x="545" y="2088"/>
                    <a:pt x="578" y="2139"/>
                    <a:pt x="606" y="2193"/>
                  </a:cubicBezTo>
                  <a:cubicBezTo>
                    <a:pt x="630" y="2236"/>
                    <a:pt x="647" y="2282"/>
                    <a:pt x="671" y="2326"/>
                  </a:cubicBezTo>
                  <a:cubicBezTo>
                    <a:pt x="691" y="2363"/>
                    <a:pt x="715" y="2392"/>
                    <a:pt x="747" y="2419"/>
                  </a:cubicBezTo>
                  <a:cubicBezTo>
                    <a:pt x="788" y="2453"/>
                    <a:pt x="830" y="2487"/>
                    <a:pt x="875" y="2516"/>
                  </a:cubicBezTo>
                  <a:cubicBezTo>
                    <a:pt x="917" y="2543"/>
                    <a:pt x="958" y="2539"/>
                    <a:pt x="1003" y="2522"/>
                  </a:cubicBezTo>
                  <a:cubicBezTo>
                    <a:pt x="1057" y="2503"/>
                    <a:pt x="1112" y="2488"/>
                    <a:pt x="1165" y="2467"/>
                  </a:cubicBezTo>
                  <a:cubicBezTo>
                    <a:pt x="1277" y="2424"/>
                    <a:pt x="1383" y="2369"/>
                    <a:pt x="1493" y="2320"/>
                  </a:cubicBezTo>
                  <a:cubicBezTo>
                    <a:pt x="1493" y="2320"/>
                    <a:pt x="1492" y="2318"/>
                    <a:pt x="1492" y="231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292225" y="819150"/>
              <a:ext cx="41275" cy="25400"/>
            </a:xfrm>
            <a:custGeom>
              <a:avLst/>
              <a:gdLst>
                <a:gd name="T0" fmla="*/ 3 w 26"/>
                <a:gd name="T1" fmla="*/ 15 h 16"/>
                <a:gd name="T2" fmla="*/ 26 w 26"/>
                <a:gd name="T3" fmla="*/ 2 h 16"/>
                <a:gd name="T4" fmla="*/ 24 w 26"/>
                <a:gd name="T5" fmla="*/ 0 h 16"/>
                <a:gd name="T6" fmla="*/ 1 w 26"/>
                <a:gd name="T7" fmla="*/ 14 h 16"/>
                <a:gd name="T8" fmla="*/ 3 w 26"/>
                <a:gd name="T9" fmla="*/ 15 h 16"/>
              </a:gdLst>
              <a:ahLst/>
              <a:cxnLst>
                <a:cxn ang="0">
                  <a:pos x="T0" y="T1"/>
                </a:cxn>
                <a:cxn ang="0">
                  <a:pos x="T2" y="T3"/>
                </a:cxn>
                <a:cxn ang="0">
                  <a:pos x="T4" y="T5"/>
                </a:cxn>
                <a:cxn ang="0">
                  <a:pos x="T6" y="T7"/>
                </a:cxn>
                <a:cxn ang="0">
                  <a:pos x="T8" y="T9"/>
                </a:cxn>
              </a:cxnLst>
              <a:rect l="0" t="0" r="r" b="b"/>
              <a:pathLst>
                <a:path w="26" h="16">
                  <a:moveTo>
                    <a:pt x="3" y="15"/>
                  </a:moveTo>
                  <a:cubicBezTo>
                    <a:pt x="9" y="9"/>
                    <a:pt x="17" y="5"/>
                    <a:pt x="26" y="2"/>
                  </a:cubicBezTo>
                  <a:cubicBezTo>
                    <a:pt x="26" y="1"/>
                    <a:pt x="25" y="0"/>
                    <a:pt x="24" y="0"/>
                  </a:cubicBezTo>
                  <a:cubicBezTo>
                    <a:pt x="16" y="4"/>
                    <a:pt x="8" y="8"/>
                    <a:pt x="1" y="14"/>
                  </a:cubicBezTo>
                  <a:cubicBezTo>
                    <a:pt x="0" y="14"/>
                    <a:pt x="2" y="16"/>
                    <a:pt x="3" y="1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385888" y="769938"/>
              <a:ext cx="50800" cy="26987"/>
            </a:xfrm>
            <a:custGeom>
              <a:avLst/>
              <a:gdLst>
                <a:gd name="T0" fmla="*/ 2 w 32"/>
                <a:gd name="T1" fmla="*/ 17 h 17"/>
                <a:gd name="T2" fmla="*/ 32 w 32"/>
                <a:gd name="T3" fmla="*/ 1 h 17"/>
                <a:gd name="T4" fmla="*/ 30 w 32"/>
                <a:gd name="T5" fmla="*/ 0 h 17"/>
                <a:gd name="T6" fmla="*/ 0 w 32"/>
                <a:gd name="T7" fmla="*/ 17 h 17"/>
                <a:gd name="T8" fmla="*/ 2 w 32"/>
                <a:gd name="T9" fmla="*/ 17 h 17"/>
              </a:gdLst>
              <a:ahLst/>
              <a:cxnLst>
                <a:cxn ang="0">
                  <a:pos x="T0" y="T1"/>
                </a:cxn>
                <a:cxn ang="0">
                  <a:pos x="T2" y="T3"/>
                </a:cxn>
                <a:cxn ang="0">
                  <a:pos x="T4" y="T5"/>
                </a:cxn>
                <a:cxn ang="0">
                  <a:pos x="T6" y="T7"/>
                </a:cxn>
                <a:cxn ang="0">
                  <a:pos x="T8" y="T9"/>
                </a:cxn>
              </a:cxnLst>
              <a:rect l="0" t="0" r="r" b="b"/>
              <a:pathLst>
                <a:path w="32" h="17">
                  <a:moveTo>
                    <a:pt x="2" y="17"/>
                  </a:moveTo>
                  <a:cubicBezTo>
                    <a:pt x="11" y="9"/>
                    <a:pt x="21" y="5"/>
                    <a:pt x="32" y="1"/>
                  </a:cubicBezTo>
                  <a:cubicBezTo>
                    <a:pt x="32" y="0"/>
                    <a:pt x="30" y="0"/>
                    <a:pt x="30" y="0"/>
                  </a:cubicBezTo>
                  <a:cubicBezTo>
                    <a:pt x="19" y="5"/>
                    <a:pt x="9" y="9"/>
                    <a:pt x="0" y="17"/>
                  </a:cubicBezTo>
                  <a:cubicBezTo>
                    <a:pt x="0" y="17"/>
                    <a:pt x="1" y="17"/>
                    <a:pt x="2" y="1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490663" y="755650"/>
              <a:ext cx="46038" cy="7937"/>
            </a:xfrm>
            <a:custGeom>
              <a:avLst/>
              <a:gdLst>
                <a:gd name="T0" fmla="*/ 2 w 29"/>
                <a:gd name="T1" fmla="*/ 5 h 5"/>
                <a:gd name="T2" fmla="*/ 28 w 29"/>
                <a:gd name="T3" fmla="*/ 2 h 5"/>
                <a:gd name="T4" fmla="*/ 27 w 29"/>
                <a:gd name="T5" fmla="*/ 0 h 5"/>
                <a:gd name="T6" fmla="*/ 1 w 29"/>
                <a:gd name="T7" fmla="*/ 3 h 5"/>
                <a:gd name="T8" fmla="*/ 2 w 29"/>
                <a:gd name="T9" fmla="*/ 5 h 5"/>
              </a:gdLst>
              <a:ahLst/>
              <a:cxnLst>
                <a:cxn ang="0">
                  <a:pos x="T0" y="T1"/>
                </a:cxn>
                <a:cxn ang="0">
                  <a:pos x="T2" y="T3"/>
                </a:cxn>
                <a:cxn ang="0">
                  <a:pos x="T4" y="T5"/>
                </a:cxn>
                <a:cxn ang="0">
                  <a:pos x="T6" y="T7"/>
                </a:cxn>
                <a:cxn ang="0">
                  <a:pos x="T8" y="T9"/>
                </a:cxn>
              </a:cxnLst>
              <a:rect l="0" t="0" r="r" b="b"/>
              <a:pathLst>
                <a:path w="29" h="5">
                  <a:moveTo>
                    <a:pt x="2" y="5"/>
                  </a:moveTo>
                  <a:cubicBezTo>
                    <a:pt x="10" y="3"/>
                    <a:pt x="19" y="3"/>
                    <a:pt x="28" y="2"/>
                  </a:cubicBezTo>
                  <a:cubicBezTo>
                    <a:pt x="29" y="2"/>
                    <a:pt x="28" y="0"/>
                    <a:pt x="27" y="0"/>
                  </a:cubicBezTo>
                  <a:cubicBezTo>
                    <a:pt x="18" y="1"/>
                    <a:pt x="10" y="1"/>
                    <a:pt x="1" y="3"/>
                  </a:cubicBezTo>
                  <a:cubicBezTo>
                    <a:pt x="0" y="3"/>
                    <a:pt x="1" y="5"/>
                    <a:pt x="2" y="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1593850" y="765175"/>
              <a:ext cx="41275" cy="9525"/>
            </a:xfrm>
            <a:custGeom>
              <a:avLst/>
              <a:gdLst>
                <a:gd name="T0" fmla="*/ 2 w 26"/>
                <a:gd name="T1" fmla="*/ 4 h 6"/>
                <a:gd name="T2" fmla="*/ 14 w 26"/>
                <a:gd name="T3" fmla="*/ 5 h 6"/>
                <a:gd name="T4" fmla="*/ 24 w 26"/>
                <a:gd name="T5" fmla="*/ 5 h 6"/>
                <a:gd name="T6" fmla="*/ 24 w 26"/>
                <a:gd name="T7" fmla="*/ 4 h 6"/>
                <a:gd name="T8" fmla="*/ 1 w 26"/>
                <a:gd name="T9" fmla="*/ 3 h 6"/>
                <a:gd name="T10" fmla="*/ 2 w 26"/>
                <a:gd name="T11" fmla="*/ 4 h 6"/>
              </a:gdLst>
              <a:ahLst/>
              <a:cxnLst>
                <a:cxn ang="0">
                  <a:pos x="T0" y="T1"/>
                </a:cxn>
                <a:cxn ang="0">
                  <a:pos x="T2" y="T3"/>
                </a:cxn>
                <a:cxn ang="0">
                  <a:pos x="T4" y="T5"/>
                </a:cxn>
                <a:cxn ang="0">
                  <a:pos x="T6" y="T7"/>
                </a:cxn>
                <a:cxn ang="0">
                  <a:pos x="T8" y="T9"/>
                </a:cxn>
                <a:cxn ang="0">
                  <a:pos x="T10" y="T11"/>
                </a:cxn>
              </a:cxnLst>
              <a:rect l="0" t="0" r="r" b="b"/>
              <a:pathLst>
                <a:path w="26" h="6">
                  <a:moveTo>
                    <a:pt x="2" y="4"/>
                  </a:moveTo>
                  <a:cubicBezTo>
                    <a:pt x="5" y="3"/>
                    <a:pt x="10" y="4"/>
                    <a:pt x="14" y="5"/>
                  </a:cubicBezTo>
                  <a:cubicBezTo>
                    <a:pt x="17" y="5"/>
                    <a:pt x="21" y="6"/>
                    <a:pt x="24" y="5"/>
                  </a:cubicBezTo>
                  <a:cubicBezTo>
                    <a:pt x="26" y="5"/>
                    <a:pt x="26" y="4"/>
                    <a:pt x="24" y="4"/>
                  </a:cubicBezTo>
                  <a:cubicBezTo>
                    <a:pt x="17" y="4"/>
                    <a:pt x="8" y="0"/>
                    <a:pt x="1" y="3"/>
                  </a:cubicBezTo>
                  <a:cubicBezTo>
                    <a:pt x="0" y="3"/>
                    <a:pt x="0" y="4"/>
                    <a:pt x="2" y="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677988" y="798513"/>
              <a:ext cx="44450" cy="15875"/>
            </a:xfrm>
            <a:custGeom>
              <a:avLst/>
              <a:gdLst>
                <a:gd name="T0" fmla="*/ 1 w 29"/>
                <a:gd name="T1" fmla="*/ 2 h 10"/>
                <a:gd name="T2" fmla="*/ 27 w 29"/>
                <a:gd name="T3" fmla="*/ 9 h 10"/>
                <a:gd name="T4" fmla="*/ 28 w 29"/>
                <a:gd name="T5" fmla="*/ 8 h 10"/>
                <a:gd name="T6" fmla="*/ 2 w 29"/>
                <a:gd name="T7" fmla="*/ 0 h 10"/>
                <a:gd name="T8" fmla="*/ 1 w 29"/>
                <a:gd name="T9" fmla="*/ 2 h 10"/>
              </a:gdLst>
              <a:ahLst/>
              <a:cxnLst>
                <a:cxn ang="0">
                  <a:pos x="T0" y="T1"/>
                </a:cxn>
                <a:cxn ang="0">
                  <a:pos x="T2" y="T3"/>
                </a:cxn>
                <a:cxn ang="0">
                  <a:pos x="T4" y="T5"/>
                </a:cxn>
                <a:cxn ang="0">
                  <a:pos x="T6" y="T7"/>
                </a:cxn>
                <a:cxn ang="0">
                  <a:pos x="T8" y="T9"/>
                </a:cxn>
              </a:cxnLst>
              <a:rect l="0" t="0" r="r" b="b"/>
              <a:pathLst>
                <a:path w="29" h="10">
                  <a:moveTo>
                    <a:pt x="1" y="2"/>
                  </a:moveTo>
                  <a:cubicBezTo>
                    <a:pt x="10" y="3"/>
                    <a:pt x="18" y="7"/>
                    <a:pt x="27" y="9"/>
                  </a:cubicBezTo>
                  <a:cubicBezTo>
                    <a:pt x="28" y="10"/>
                    <a:pt x="29" y="8"/>
                    <a:pt x="28" y="8"/>
                  </a:cubicBezTo>
                  <a:cubicBezTo>
                    <a:pt x="19" y="6"/>
                    <a:pt x="11" y="1"/>
                    <a:pt x="2" y="0"/>
                  </a:cubicBezTo>
                  <a:cubicBezTo>
                    <a:pt x="1" y="0"/>
                    <a:pt x="0" y="1"/>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768475" y="833438"/>
              <a:ext cx="47625" cy="17462"/>
            </a:xfrm>
            <a:custGeom>
              <a:avLst/>
              <a:gdLst>
                <a:gd name="T0" fmla="*/ 3 w 30"/>
                <a:gd name="T1" fmla="*/ 3 h 11"/>
                <a:gd name="T2" fmla="*/ 27 w 30"/>
                <a:gd name="T3" fmla="*/ 11 h 11"/>
                <a:gd name="T4" fmla="*/ 29 w 30"/>
                <a:gd name="T5" fmla="*/ 10 h 11"/>
                <a:gd name="T6" fmla="*/ 2 w 30"/>
                <a:gd name="T7" fmla="*/ 2 h 11"/>
                <a:gd name="T8" fmla="*/ 3 w 30"/>
                <a:gd name="T9" fmla="*/ 3 h 11"/>
              </a:gdLst>
              <a:ahLst/>
              <a:cxnLst>
                <a:cxn ang="0">
                  <a:pos x="T0" y="T1"/>
                </a:cxn>
                <a:cxn ang="0">
                  <a:pos x="T2" y="T3"/>
                </a:cxn>
                <a:cxn ang="0">
                  <a:pos x="T4" y="T5"/>
                </a:cxn>
                <a:cxn ang="0">
                  <a:pos x="T6" y="T7"/>
                </a:cxn>
                <a:cxn ang="0">
                  <a:pos x="T8" y="T9"/>
                </a:cxn>
              </a:cxnLst>
              <a:rect l="0" t="0" r="r" b="b"/>
              <a:pathLst>
                <a:path w="30" h="11">
                  <a:moveTo>
                    <a:pt x="3" y="3"/>
                  </a:moveTo>
                  <a:cubicBezTo>
                    <a:pt x="12" y="1"/>
                    <a:pt x="20" y="7"/>
                    <a:pt x="27" y="11"/>
                  </a:cubicBezTo>
                  <a:cubicBezTo>
                    <a:pt x="28" y="11"/>
                    <a:pt x="30" y="11"/>
                    <a:pt x="29" y="10"/>
                  </a:cubicBezTo>
                  <a:cubicBezTo>
                    <a:pt x="20" y="6"/>
                    <a:pt x="12" y="0"/>
                    <a:pt x="2" y="2"/>
                  </a:cubicBezTo>
                  <a:cubicBezTo>
                    <a:pt x="0" y="3"/>
                    <a:pt x="2" y="3"/>
                    <a:pt x="3" y="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863725" y="877888"/>
              <a:ext cx="50800" cy="23812"/>
            </a:xfrm>
            <a:custGeom>
              <a:avLst/>
              <a:gdLst>
                <a:gd name="T0" fmla="*/ 1 w 33"/>
                <a:gd name="T1" fmla="*/ 4 h 15"/>
                <a:gd name="T2" fmla="*/ 18 w 33"/>
                <a:gd name="T3" fmla="*/ 10 h 15"/>
                <a:gd name="T4" fmla="*/ 31 w 33"/>
                <a:gd name="T5" fmla="*/ 15 h 15"/>
                <a:gd name="T6" fmla="*/ 32 w 33"/>
                <a:gd name="T7" fmla="*/ 14 h 15"/>
                <a:gd name="T8" fmla="*/ 1 w 33"/>
                <a:gd name="T9" fmla="*/ 3 h 15"/>
                <a:gd name="T10" fmla="*/ 1 w 33"/>
                <a:gd name="T11" fmla="*/ 4 h 15"/>
              </a:gdLst>
              <a:ahLst/>
              <a:cxnLst>
                <a:cxn ang="0">
                  <a:pos x="T0" y="T1"/>
                </a:cxn>
                <a:cxn ang="0">
                  <a:pos x="T2" y="T3"/>
                </a:cxn>
                <a:cxn ang="0">
                  <a:pos x="T4" y="T5"/>
                </a:cxn>
                <a:cxn ang="0">
                  <a:pos x="T6" y="T7"/>
                </a:cxn>
                <a:cxn ang="0">
                  <a:pos x="T8" y="T9"/>
                </a:cxn>
                <a:cxn ang="0">
                  <a:pos x="T10" y="T11"/>
                </a:cxn>
              </a:cxnLst>
              <a:rect l="0" t="0" r="r" b="b"/>
              <a:pathLst>
                <a:path w="33" h="15">
                  <a:moveTo>
                    <a:pt x="1" y="4"/>
                  </a:moveTo>
                  <a:cubicBezTo>
                    <a:pt x="7" y="3"/>
                    <a:pt x="13" y="7"/>
                    <a:pt x="18" y="10"/>
                  </a:cubicBezTo>
                  <a:cubicBezTo>
                    <a:pt x="22" y="12"/>
                    <a:pt x="27" y="15"/>
                    <a:pt x="31" y="15"/>
                  </a:cubicBezTo>
                  <a:cubicBezTo>
                    <a:pt x="33" y="15"/>
                    <a:pt x="33" y="14"/>
                    <a:pt x="32" y="14"/>
                  </a:cubicBezTo>
                  <a:cubicBezTo>
                    <a:pt x="21" y="13"/>
                    <a:pt x="12" y="0"/>
                    <a:pt x="1" y="3"/>
                  </a:cubicBezTo>
                  <a:cubicBezTo>
                    <a:pt x="0" y="3"/>
                    <a:pt x="0" y="4"/>
                    <a:pt x="1" y="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963738" y="922338"/>
              <a:ext cx="49213" cy="14287"/>
            </a:xfrm>
            <a:custGeom>
              <a:avLst/>
              <a:gdLst>
                <a:gd name="T0" fmla="*/ 1 w 31"/>
                <a:gd name="T1" fmla="*/ 1 h 10"/>
                <a:gd name="T2" fmla="*/ 28 w 31"/>
                <a:gd name="T3" fmla="*/ 10 h 10"/>
                <a:gd name="T4" fmla="*/ 30 w 31"/>
                <a:gd name="T5" fmla="*/ 8 h 10"/>
                <a:gd name="T6" fmla="*/ 2 w 31"/>
                <a:gd name="T7" fmla="*/ 0 h 10"/>
                <a:gd name="T8" fmla="*/ 1 w 31"/>
                <a:gd name="T9" fmla="*/ 1 h 10"/>
              </a:gdLst>
              <a:ahLst/>
              <a:cxnLst>
                <a:cxn ang="0">
                  <a:pos x="T0" y="T1"/>
                </a:cxn>
                <a:cxn ang="0">
                  <a:pos x="T2" y="T3"/>
                </a:cxn>
                <a:cxn ang="0">
                  <a:pos x="T4" y="T5"/>
                </a:cxn>
                <a:cxn ang="0">
                  <a:pos x="T6" y="T7"/>
                </a:cxn>
                <a:cxn ang="0">
                  <a:pos x="T8" y="T9"/>
                </a:cxn>
              </a:cxnLst>
              <a:rect l="0" t="0" r="r" b="b"/>
              <a:pathLst>
                <a:path w="31" h="10">
                  <a:moveTo>
                    <a:pt x="1" y="1"/>
                  </a:moveTo>
                  <a:cubicBezTo>
                    <a:pt x="10" y="1"/>
                    <a:pt x="19" y="7"/>
                    <a:pt x="28" y="10"/>
                  </a:cubicBezTo>
                  <a:cubicBezTo>
                    <a:pt x="29" y="10"/>
                    <a:pt x="31" y="9"/>
                    <a:pt x="30" y="8"/>
                  </a:cubicBezTo>
                  <a:cubicBezTo>
                    <a:pt x="20" y="5"/>
                    <a:pt x="12" y="0"/>
                    <a:pt x="2" y="0"/>
                  </a:cubicBezTo>
                  <a:cubicBezTo>
                    <a:pt x="1" y="0"/>
                    <a:pt x="0" y="1"/>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2068513" y="952500"/>
              <a:ext cx="68263" cy="22225"/>
            </a:xfrm>
            <a:custGeom>
              <a:avLst/>
              <a:gdLst>
                <a:gd name="T0" fmla="*/ 1 w 44"/>
                <a:gd name="T1" fmla="*/ 1 h 14"/>
                <a:gd name="T2" fmla="*/ 42 w 44"/>
                <a:gd name="T3" fmla="*/ 14 h 14"/>
                <a:gd name="T4" fmla="*/ 44 w 44"/>
                <a:gd name="T5" fmla="*/ 13 h 14"/>
                <a:gd name="T6" fmla="*/ 2 w 44"/>
                <a:gd name="T7" fmla="*/ 1 h 14"/>
                <a:gd name="T8" fmla="*/ 1 w 44"/>
                <a:gd name="T9" fmla="*/ 1 h 14"/>
              </a:gdLst>
              <a:ahLst/>
              <a:cxnLst>
                <a:cxn ang="0">
                  <a:pos x="T0" y="T1"/>
                </a:cxn>
                <a:cxn ang="0">
                  <a:pos x="T2" y="T3"/>
                </a:cxn>
                <a:cxn ang="0">
                  <a:pos x="T4" y="T5"/>
                </a:cxn>
                <a:cxn ang="0">
                  <a:pos x="T6" y="T7"/>
                </a:cxn>
                <a:cxn ang="0">
                  <a:pos x="T8" y="T9"/>
                </a:cxn>
              </a:cxnLst>
              <a:rect l="0" t="0" r="r" b="b"/>
              <a:pathLst>
                <a:path w="44" h="14">
                  <a:moveTo>
                    <a:pt x="1" y="1"/>
                  </a:moveTo>
                  <a:cubicBezTo>
                    <a:pt x="16" y="2"/>
                    <a:pt x="29" y="9"/>
                    <a:pt x="42" y="14"/>
                  </a:cubicBezTo>
                  <a:cubicBezTo>
                    <a:pt x="42" y="14"/>
                    <a:pt x="44" y="13"/>
                    <a:pt x="44" y="13"/>
                  </a:cubicBezTo>
                  <a:cubicBezTo>
                    <a:pt x="30" y="8"/>
                    <a:pt x="17" y="1"/>
                    <a:pt x="2" y="1"/>
                  </a:cubicBezTo>
                  <a:cubicBezTo>
                    <a:pt x="2" y="0"/>
                    <a:pt x="0" y="1"/>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2220913" y="1014413"/>
              <a:ext cx="42863" cy="28575"/>
            </a:xfrm>
            <a:custGeom>
              <a:avLst/>
              <a:gdLst>
                <a:gd name="T0" fmla="*/ 1 w 27"/>
                <a:gd name="T1" fmla="*/ 2 h 18"/>
                <a:gd name="T2" fmla="*/ 24 w 27"/>
                <a:gd name="T3" fmla="*/ 17 h 18"/>
                <a:gd name="T4" fmla="*/ 26 w 27"/>
                <a:gd name="T5" fmla="*/ 16 h 18"/>
                <a:gd name="T6" fmla="*/ 1 w 27"/>
                <a:gd name="T7" fmla="*/ 1 h 18"/>
                <a:gd name="T8" fmla="*/ 1 w 27"/>
                <a:gd name="T9" fmla="*/ 2 h 18"/>
              </a:gdLst>
              <a:ahLst/>
              <a:cxnLst>
                <a:cxn ang="0">
                  <a:pos x="T0" y="T1"/>
                </a:cxn>
                <a:cxn ang="0">
                  <a:pos x="T2" y="T3"/>
                </a:cxn>
                <a:cxn ang="0">
                  <a:pos x="T4" y="T5"/>
                </a:cxn>
                <a:cxn ang="0">
                  <a:pos x="T6" y="T7"/>
                </a:cxn>
                <a:cxn ang="0">
                  <a:pos x="T8" y="T9"/>
                </a:cxn>
              </a:cxnLst>
              <a:rect l="0" t="0" r="r" b="b"/>
              <a:pathLst>
                <a:path w="27" h="18">
                  <a:moveTo>
                    <a:pt x="1" y="2"/>
                  </a:moveTo>
                  <a:cubicBezTo>
                    <a:pt x="10" y="2"/>
                    <a:pt x="19" y="11"/>
                    <a:pt x="24" y="17"/>
                  </a:cubicBezTo>
                  <a:cubicBezTo>
                    <a:pt x="25" y="18"/>
                    <a:pt x="27" y="17"/>
                    <a:pt x="26" y="16"/>
                  </a:cubicBezTo>
                  <a:cubicBezTo>
                    <a:pt x="20" y="9"/>
                    <a:pt x="11" y="0"/>
                    <a:pt x="1" y="1"/>
                  </a:cubicBezTo>
                  <a:cubicBezTo>
                    <a:pt x="0" y="1"/>
                    <a:pt x="0" y="2"/>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2327275" y="1123950"/>
              <a:ext cx="28575" cy="38100"/>
            </a:xfrm>
            <a:custGeom>
              <a:avLst/>
              <a:gdLst>
                <a:gd name="T0" fmla="*/ 1 w 18"/>
                <a:gd name="T1" fmla="*/ 1 h 24"/>
                <a:gd name="T2" fmla="*/ 16 w 18"/>
                <a:gd name="T3" fmla="*/ 24 h 24"/>
                <a:gd name="T4" fmla="*/ 18 w 18"/>
                <a:gd name="T5" fmla="*/ 23 h 24"/>
                <a:gd name="T6" fmla="*/ 3 w 18"/>
                <a:gd name="T7" fmla="*/ 0 h 24"/>
                <a:gd name="T8" fmla="*/ 1 w 18"/>
                <a:gd name="T9" fmla="*/ 1 h 24"/>
              </a:gdLst>
              <a:ahLst/>
              <a:cxnLst>
                <a:cxn ang="0">
                  <a:pos x="T0" y="T1"/>
                </a:cxn>
                <a:cxn ang="0">
                  <a:pos x="T2" y="T3"/>
                </a:cxn>
                <a:cxn ang="0">
                  <a:pos x="T4" y="T5"/>
                </a:cxn>
                <a:cxn ang="0">
                  <a:pos x="T6" y="T7"/>
                </a:cxn>
                <a:cxn ang="0">
                  <a:pos x="T8" y="T9"/>
                </a:cxn>
              </a:cxnLst>
              <a:rect l="0" t="0" r="r" b="b"/>
              <a:pathLst>
                <a:path w="18" h="24">
                  <a:moveTo>
                    <a:pt x="1" y="1"/>
                  </a:moveTo>
                  <a:cubicBezTo>
                    <a:pt x="7" y="8"/>
                    <a:pt x="11" y="16"/>
                    <a:pt x="16" y="24"/>
                  </a:cubicBezTo>
                  <a:cubicBezTo>
                    <a:pt x="16" y="24"/>
                    <a:pt x="18" y="24"/>
                    <a:pt x="18" y="23"/>
                  </a:cubicBezTo>
                  <a:cubicBezTo>
                    <a:pt x="13" y="15"/>
                    <a:pt x="9" y="7"/>
                    <a:pt x="3" y="0"/>
                  </a:cubicBezTo>
                  <a:cubicBezTo>
                    <a:pt x="2"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2390775" y="1223963"/>
              <a:ext cx="25400" cy="44450"/>
            </a:xfrm>
            <a:custGeom>
              <a:avLst/>
              <a:gdLst>
                <a:gd name="T0" fmla="*/ 0 w 16"/>
                <a:gd name="T1" fmla="*/ 1 h 28"/>
                <a:gd name="T2" fmla="*/ 15 w 16"/>
                <a:gd name="T3" fmla="*/ 27 h 28"/>
                <a:gd name="T4" fmla="*/ 16 w 16"/>
                <a:gd name="T5" fmla="*/ 27 h 28"/>
                <a:gd name="T6" fmla="*/ 1 w 16"/>
                <a:gd name="T7" fmla="*/ 1 h 28"/>
                <a:gd name="T8" fmla="*/ 0 w 16"/>
                <a:gd name="T9" fmla="*/ 1 h 28"/>
              </a:gdLst>
              <a:ahLst/>
              <a:cxnLst>
                <a:cxn ang="0">
                  <a:pos x="T0" y="T1"/>
                </a:cxn>
                <a:cxn ang="0">
                  <a:pos x="T2" y="T3"/>
                </a:cxn>
                <a:cxn ang="0">
                  <a:pos x="T4" y="T5"/>
                </a:cxn>
                <a:cxn ang="0">
                  <a:pos x="T6" y="T7"/>
                </a:cxn>
                <a:cxn ang="0">
                  <a:pos x="T8" y="T9"/>
                </a:cxn>
              </a:cxnLst>
              <a:rect l="0" t="0" r="r" b="b"/>
              <a:pathLst>
                <a:path w="16" h="28">
                  <a:moveTo>
                    <a:pt x="0" y="1"/>
                  </a:moveTo>
                  <a:cubicBezTo>
                    <a:pt x="4" y="11"/>
                    <a:pt x="10" y="19"/>
                    <a:pt x="15" y="27"/>
                  </a:cubicBezTo>
                  <a:cubicBezTo>
                    <a:pt x="16" y="28"/>
                    <a:pt x="16" y="28"/>
                    <a:pt x="16" y="27"/>
                  </a:cubicBezTo>
                  <a:cubicBezTo>
                    <a:pt x="11" y="18"/>
                    <a:pt x="5" y="10"/>
                    <a:pt x="1" y="1"/>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2441575" y="1327150"/>
              <a:ext cx="28575" cy="50800"/>
            </a:xfrm>
            <a:custGeom>
              <a:avLst/>
              <a:gdLst>
                <a:gd name="T0" fmla="*/ 0 w 18"/>
                <a:gd name="T1" fmla="*/ 2 h 32"/>
                <a:gd name="T2" fmla="*/ 17 w 18"/>
                <a:gd name="T3" fmla="*/ 31 h 32"/>
                <a:gd name="T4" fmla="*/ 18 w 18"/>
                <a:gd name="T5" fmla="*/ 31 h 32"/>
                <a:gd name="T6" fmla="*/ 2 w 18"/>
                <a:gd name="T7" fmla="*/ 1 h 32"/>
                <a:gd name="T8" fmla="*/ 0 w 18"/>
                <a:gd name="T9" fmla="*/ 2 h 32"/>
              </a:gdLst>
              <a:ahLst/>
              <a:cxnLst>
                <a:cxn ang="0">
                  <a:pos x="T0" y="T1"/>
                </a:cxn>
                <a:cxn ang="0">
                  <a:pos x="T2" y="T3"/>
                </a:cxn>
                <a:cxn ang="0">
                  <a:pos x="T4" y="T5"/>
                </a:cxn>
                <a:cxn ang="0">
                  <a:pos x="T6" y="T7"/>
                </a:cxn>
                <a:cxn ang="0">
                  <a:pos x="T8" y="T9"/>
                </a:cxn>
              </a:cxnLst>
              <a:rect l="0" t="0" r="r" b="b"/>
              <a:pathLst>
                <a:path w="18" h="32">
                  <a:moveTo>
                    <a:pt x="0" y="2"/>
                  </a:moveTo>
                  <a:cubicBezTo>
                    <a:pt x="7" y="11"/>
                    <a:pt x="12" y="21"/>
                    <a:pt x="17" y="31"/>
                  </a:cubicBezTo>
                  <a:cubicBezTo>
                    <a:pt x="17" y="32"/>
                    <a:pt x="18" y="32"/>
                    <a:pt x="18" y="31"/>
                  </a:cubicBezTo>
                  <a:cubicBezTo>
                    <a:pt x="13" y="20"/>
                    <a:pt x="8" y="10"/>
                    <a:pt x="2" y="1"/>
                  </a:cubicBezTo>
                  <a:cubicBezTo>
                    <a:pt x="1"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2497138" y="1422400"/>
              <a:ext cx="38100" cy="53975"/>
            </a:xfrm>
            <a:custGeom>
              <a:avLst/>
              <a:gdLst>
                <a:gd name="T0" fmla="*/ 1 w 25"/>
                <a:gd name="T1" fmla="*/ 1 h 34"/>
                <a:gd name="T2" fmla="*/ 9 w 25"/>
                <a:gd name="T3" fmla="*/ 19 h 34"/>
                <a:gd name="T4" fmla="*/ 23 w 25"/>
                <a:gd name="T5" fmla="*/ 33 h 34"/>
                <a:gd name="T6" fmla="*/ 25 w 25"/>
                <a:gd name="T7" fmla="*/ 33 h 34"/>
                <a:gd name="T8" fmla="*/ 11 w 25"/>
                <a:gd name="T9" fmla="*/ 18 h 34"/>
                <a:gd name="T10" fmla="*/ 3 w 25"/>
                <a:gd name="T11" fmla="*/ 1 h 34"/>
                <a:gd name="T12" fmla="*/ 1 w 25"/>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25" h="34">
                  <a:moveTo>
                    <a:pt x="1" y="1"/>
                  </a:moveTo>
                  <a:cubicBezTo>
                    <a:pt x="0" y="8"/>
                    <a:pt x="5" y="14"/>
                    <a:pt x="9" y="19"/>
                  </a:cubicBezTo>
                  <a:cubicBezTo>
                    <a:pt x="13" y="24"/>
                    <a:pt x="17" y="30"/>
                    <a:pt x="23" y="33"/>
                  </a:cubicBezTo>
                  <a:cubicBezTo>
                    <a:pt x="24" y="34"/>
                    <a:pt x="25" y="33"/>
                    <a:pt x="25" y="33"/>
                  </a:cubicBezTo>
                  <a:cubicBezTo>
                    <a:pt x="19" y="29"/>
                    <a:pt x="15" y="24"/>
                    <a:pt x="11" y="18"/>
                  </a:cubicBezTo>
                  <a:cubicBezTo>
                    <a:pt x="7" y="14"/>
                    <a:pt x="2" y="7"/>
                    <a:pt x="3" y="1"/>
                  </a:cubicBezTo>
                  <a:cubicBezTo>
                    <a:pt x="3" y="0"/>
                    <a:pt x="1" y="1"/>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2547938" y="1530350"/>
              <a:ext cx="28575" cy="50800"/>
            </a:xfrm>
            <a:custGeom>
              <a:avLst/>
              <a:gdLst>
                <a:gd name="T0" fmla="*/ 0 w 18"/>
                <a:gd name="T1" fmla="*/ 1 h 32"/>
                <a:gd name="T2" fmla="*/ 17 w 18"/>
                <a:gd name="T3" fmla="*/ 31 h 32"/>
                <a:gd name="T4" fmla="*/ 18 w 18"/>
                <a:gd name="T5" fmla="*/ 31 h 32"/>
                <a:gd name="T6" fmla="*/ 2 w 18"/>
                <a:gd name="T7" fmla="*/ 1 h 32"/>
                <a:gd name="T8" fmla="*/ 0 w 18"/>
                <a:gd name="T9" fmla="*/ 1 h 32"/>
              </a:gdLst>
              <a:ahLst/>
              <a:cxnLst>
                <a:cxn ang="0">
                  <a:pos x="T0" y="T1"/>
                </a:cxn>
                <a:cxn ang="0">
                  <a:pos x="T2" y="T3"/>
                </a:cxn>
                <a:cxn ang="0">
                  <a:pos x="T4" y="T5"/>
                </a:cxn>
                <a:cxn ang="0">
                  <a:pos x="T6" y="T7"/>
                </a:cxn>
                <a:cxn ang="0">
                  <a:pos x="T8" y="T9"/>
                </a:cxn>
              </a:cxnLst>
              <a:rect l="0" t="0" r="r" b="b"/>
              <a:pathLst>
                <a:path w="18" h="32">
                  <a:moveTo>
                    <a:pt x="0" y="1"/>
                  </a:moveTo>
                  <a:cubicBezTo>
                    <a:pt x="6" y="11"/>
                    <a:pt x="12" y="21"/>
                    <a:pt x="17" y="31"/>
                  </a:cubicBezTo>
                  <a:cubicBezTo>
                    <a:pt x="17" y="32"/>
                    <a:pt x="18" y="32"/>
                    <a:pt x="18" y="31"/>
                  </a:cubicBezTo>
                  <a:cubicBezTo>
                    <a:pt x="13" y="21"/>
                    <a:pt x="7" y="11"/>
                    <a:pt x="2" y="1"/>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2603500" y="1635125"/>
              <a:ext cx="19050" cy="38100"/>
            </a:xfrm>
            <a:custGeom>
              <a:avLst/>
              <a:gdLst>
                <a:gd name="T0" fmla="*/ 1 w 12"/>
                <a:gd name="T1" fmla="*/ 2 h 24"/>
                <a:gd name="T2" fmla="*/ 10 w 12"/>
                <a:gd name="T3" fmla="*/ 24 h 24"/>
                <a:gd name="T4" fmla="*/ 12 w 12"/>
                <a:gd name="T5" fmla="*/ 23 h 24"/>
                <a:gd name="T6" fmla="*/ 2 w 12"/>
                <a:gd name="T7" fmla="*/ 1 h 24"/>
                <a:gd name="T8" fmla="*/ 1 w 12"/>
                <a:gd name="T9" fmla="*/ 2 h 24"/>
              </a:gdLst>
              <a:ahLst/>
              <a:cxnLst>
                <a:cxn ang="0">
                  <a:pos x="T0" y="T1"/>
                </a:cxn>
                <a:cxn ang="0">
                  <a:pos x="T2" y="T3"/>
                </a:cxn>
                <a:cxn ang="0">
                  <a:pos x="T4" y="T5"/>
                </a:cxn>
                <a:cxn ang="0">
                  <a:pos x="T6" y="T7"/>
                </a:cxn>
                <a:cxn ang="0">
                  <a:pos x="T8" y="T9"/>
                </a:cxn>
              </a:cxnLst>
              <a:rect l="0" t="0" r="r" b="b"/>
              <a:pathLst>
                <a:path w="12" h="24">
                  <a:moveTo>
                    <a:pt x="1" y="2"/>
                  </a:moveTo>
                  <a:cubicBezTo>
                    <a:pt x="2" y="10"/>
                    <a:pt x="5" y="17"/>
                    <a:pt x="10" y="24"/>
                  </a:cubicBezTo>
                  <a:cubicBezTo>
                    <a:pt x="11" y="24"/>
                    <a:pt x="12" y="23"/>
                    <a:pt x="12" y="23"/>
                  </a:cubicBezTo>
                  <a:cubicBezTo>
                    <a:pt x="7" y="16"/>
                    <a:pt x="4" y="9"/>
                    <a:pt x="2" y="1"/>
                  </a:cubicBezTo>
                  <a:cubicBezTo>
                    <a:pt x="2" y="0"/>
                    <a:pt x="0" y="1"/>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2638425" y="1720850"/>
              <a:ext cx="23813" cy="41275"/>
            </a:xfrm>
            <a:custGeom>
              <a:avLst/>
              <a:gdLst>
                <a:gd name="T0" fmla="*/ 1 w 15"/>
                <a:gd name="T1" fmla="*/ 1 h 26"/>
                <a:gd name="T2" fmla="*/ 13 w 15"/>
                <a:gd name="T3" fmla="*/ 25 h 26"/>
                <a:gd name="T4" fmla="*/ 15 w 15"/>
                <a:gd name="T5" fmla="*/ 25 h 26"/>
                <a:gd name="T6" fmla="*/ 3 w 15"/>
                <a:gd name="T7" fmla="*/ 1 h 26"/>
                <a:gd name="T8" fmla="*/ 1 w 15"/>
                <a:gd name="T9" fmla="*/ 1 h 26"/>
              </a:gdLst>
              <a:ahLst/>
              <a:cxnLst>
                <a:cxn ang="0">
                  <a:pos x="T0" y="T1"/>
                </a:cxn>
                <a:cxn ang="0">
                  <a:pos x="T2" y="T3"/>
                </a:cxn>
                <a:cxn ang="0">
                  <a:pos x="T4" y="T5"/>
                </a:cxn>
                <a:cxn ang="0">
                  <a:pos x="T6" y="T7"/>
                </a:cxn>
                <a:cxn ang="0">
                  <a:pos x="T8" y="T9"/>
                </a:cxn>
              </a:cxnLst>
              <a:rect l="0" t="0" r="r" b="b"/>
              <a:pathLst>
                <a:path w="15" h="26">
                  <a:moveTo>
                    <a:pt x="1" y="1"/>
                  </a:moveTo>
                  <a:cubicBezTo>
                    <a:pt x="4" y="9"/>
                    <a:pt x="11" y="16"/>
                    <a:pt x="13" y="25"/>
                  </a:cubicBezTo>
                  <a:cubicBezTo>
                    <a:pt x="13" y="26"/>
                    <a:pt x="15" y="26"/>
                    <a:pt x="15" y="25"/>
                  </a:cubicBezTo>
                  <a:cubicBezTo>
                    <a:pt x="13" y="16"/>
                    <a:pt x="6" y="9"/>
                    <a:pt x="3" y="1"/>
                  </a:cubicBezTo>
                  <a:cubicBezTo>
                    <a:pt x="2"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2698750" y="1839913"/>
              <a:ext cx="26988" cy="44450"/>
            </a:xfrm>
            <a:custGeom>
              <a:avLst/>
              <a:gdLst>
                <a:gd name="T0" fmla="*/ 1 w 18"/>
                <a:gd name="T1" fmla="*/ 1 h 29"/>
                <a:gd name="T2" fmla="*/ 16 w 18"/>
                <a:gd name="T3" fmla="*/ 28 h 29"/>
                <a:gd name="T4" fmla="*/ 17 w 18"/>
                <a:gd name="T5" fmla="*/ 28 h 29"/>
                <a:gd name="T6" fmla="*/ 2 w 18"/>
                <a:gd name="T7" fmla="*/ 1 h 29"/>
                <a:gd name="T8" fmla="*/ 1 w 18"/>
                <a:gd name="T9" fmla="*/ 1 h 29"/>
              </a:gdLst>
              <a:ahLst/>
              <a:cxnLst>
                <a:cxn ang="0">
                  <a:pos x="T0" y="T1"/>
                </a:cxn>
                <a:cxn ang="0">
                  <a:pos x="T2" y="T3"/>
                </a:cxn>
                <a:cxn ang="0">
                  <a:pos x="T4" y="T5"/>
                </a:cxn>
                <a:cxn ang="0">
                  <a:pos x="T6" y="T7"/>
                </a:cxn>
                <a:cxn ang="0">
                  <a:pos x="T8" y="T9"/>
                </a:cxn>
              </a:cxnLst>
              <a:rect l="0" t="0" r="r" b="b"/>
              <a:pathLst>
                <a:path w="18" h="29">
                  <a:moveTo>
                    <a:pt x="1" y="1"/>
                  </a:moveTo>
                  <a:cubicBezTo>
                    <a:pt x="5" y="11"/>
                    <a:pt x="9" y="20"/>
                    <a:pt x="16" y="28"/>
                  </a:cubicBezTo>
                  <a:cubicBezTo>
                    <a:pt x="16" y="29"/>
                    <a:pt x="18" y="29"/>
                    <a:pt x="17" y="28"/>
                  </a:cubicBezTo>
                  <a:cubicBezTo>
                    <a:pt x="11" y="20"/>
                    <a:pt x="6" y="10"/>
                    <a:pt x="2" y="1"/>
                  </a:cubicBezTo>
                  <a:cubicBezTo>
                    <a:pt x="2"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2741613" y="1920875"/>
              <a:ext cx="30163" cy="50800"/>
            </a:xfrm>
            <a:custGeom>
              <a:avLst/>
              <a:gdLst>
                <a:gd name="T0" fmla="*/ 0 w 19"/>
                <a:gd name="T1" fmla="*/ 2 h 32"/>
                <a:gd name="T2" fmla="*/ 17 w 19"/>
                <a:gd name="T3" fmla="*/ 31 h 32"/>
                <a:gd name="T4" fmla="*/ 18 w 19"/>
                <a:gd name="T5" fmla="*/ 30 h 32"/>
                <a:gd name="T6" fmla="*/ 2 w 19"/>
                <a:gd name="T7" fmla="*/ 1 h 32"/>
                <a:gd name="T8" fmla="*/ 0 w 19"/>
                <a:gd name="T9" fmla="*/ 2 h 32"/>
              </a:gdLst>
              <a:ahLst/>
              <a:cxnLst>
                <a:cxn ang="0">
                  <a:pos x="T0" y="T1"/>
                </a:cxn>
                <a:cxn ang="0">
                  <a:pos x="T2" y="T3"/>
                </a:cxn>
                <a:cxn ang="0">
                  <a:pos x="T4" y="T5"/>
                </a:cxn>
                <a:cxn ang="0">
                  <a:pos x="T6" y="T7"/>
                </a:cxn>
                <a:cxn ang="0">
                  <a:pos x="T8" y="T9"/>
                </a:cxn>
              </a:cxnLst>
              <a:rect l="0" t="0" r="r" b="b"/>
              <a:pathLst>
                <a:path w="19" h="32">
                  <a:moveTo>
                    <a:pt x="0" y="2"/>
                  </a:moveTo>
                  <a:cubicBezTo>
                    <a:pt x="6" y="11"/>
                    <a:pt x="9" y="23"/>
                    <a:pt x="17" y="31"/>
                  </a:cubicBezTo>
                  <a:cubicBezTo>
                    <a:pt x="17" y="32"/>
                    <a:pt x="19" y="31"/>
                    <a:pt x="18" y="30"/>
                  </a:cubicBezTo>
                  <a:cubicBezTo>
                    <a:pt x="11" y="22"/>
                    <a:pt x="8" y="10"/>
                    <a:pt x="2" y="1"/>
                  </a:cubicBezTo>
                  <a:cubicBezTo>
                    <a:pt x="1"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2789238" y="2006600"/>
              <a:ext cx="30163" cy="53975"/>
            </a:xfrm>
            <a:custGeom>
              <a:avLst/>
              <a:gdLst>
                <a:gd name="T0" fmla="*/ 1 w 19"/>
                <a:gd name="T1" fmla="*/ 1 h 34"/>
                <a:gd name="T2" fmla="*/ 18 w 19"/>
                <a:gd name="T3" fmla="*/ 33 h 34"/>
                <a:gd name="T4" fmla="*/ 19 w 19"/>
                <a:gd name="T5" fmla="*/ 32 h 34"/>
                <a:gd name="T6" fmla="*/ 2 w 19"/>
                <a:gd name="T7" fmla="*/ 1 h 34"/>
                <a:gd name="T8" fmla="*/ 1 w 19"/>
                <a:gd name="T9" fmla="*/ 1 h 34"/>
              </a:gdLst>
              <a:ahLst/>
              <a:cxnLst>
                <a:cxn ang="0">
                  <a:pos x="T0" y="T1"/>
                </a:cxn>
                <a:cxn ang="0">
                  <a:pos x="T2" y="T3"/>
                </a:cxn>
                <a:cxn ang="0">
                  <a:pos x="T4" y="T5"/>
                </a:cxn>
                <a:cxn ang="0">
                  <a:pos x="T6" y="T7"/>
                </a:cxn>
                <a:cxn ang="0">
                  <a:pos x="T8" y="T9"/>
                </a:cxn>
              </a:cxnLst>
              <a:rect l="0" t="0" r="r" b="b"/>
              <a:pathLst>
                <a:path w="19" h="34">
                  <a:moveTo>
                    <a:pt x="1" y="1"/>
                  </a:moveTo>
                  <a:cubicBezTo>
                    <a:pt x="5" y="12"/>
                    <a:pt x="10" y="24"/>
                    <a:pt x="18" y="33"/>
                  </a:cubicBezTo>
                  <a:cubicBezTo>
                    <a:pt x="19" y="34"/>
                    <a:pt x="19" y="33"/>
                    <a:pt x="19" y="32"/>
                  </a:cubicBezTo>
                  <a:cubicBezTo>
                    <a:pt x="11" y="23"/>
                    <a:pt x="7" y="12"/>
                    <a:pt x="2" y="1"/>
                  </a:cubicBezTo>
                  <a:cubicBezTo>
                    <a:pt x="2"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2835275" y="2098675"/>
              <a:ext cx="26988" cy="38100"/>
            </a:xfrm>
            <a:custGeom>
              <a:avLst/>
              <a:gdLst>
                <a:gd name="T0" fmla="*/ 1 w 17"/>
                <a:gd name="T1" fmla="*/ 2 h 24"/>
                <a:gd name="T2" fmla="*/ 15 w 17"/>
                <a:gd name="T3" fmla="*/ 24 h 24"/>
                <a:gd name="T4" fmla="*/ 16 w 17"/>
                <a:gd name="T5" fmla="*/ 22 h 24"/>
                <a:gd name="T6" fmla="*/ 3 w 17"/>
                <a:gd name="T7" fmla="*/ 2 h 24"/>
                <a:gd name="T8" fmla="*/ 1 w 17"/>
                <a:gd name="T9" fmla="*/ 2 h 24"/>
              </a:gdLst>
              <a:ahLst/>
              <a:cxnLst>
                <a:cxn ang="0">
                  <a:pos x="T0" y="T1"/>
                </a:cxn>
                <a:cxn ang="0">
                  <a:pos x="T2" y="T3"/>
                </a:cxn>
                <a:cxn ang="0">
                  <a:pos x="T4" y="T5"/>
                </a:cxn>
                <a:cxn ang="0">
                  <a:pos x="T6" y="T7"/>
                </a:cxn>
                <a:cxn ang="0">
                  <a:pos x="T8" y="T9"/>
                </a:cxn>
              </a:cxnLst>
              <a:rect l="0" t="0" r="r" b="b"/>
              <a:pathLst>
                <a:path w="17" h="24">
                  <a:moveTo>
                    <a:pt x="1" y="2"/>
                  </a:moveTo>
                  <a:cubicBezTo>
                    <a:pt x="0" y="10"/>
                    <a:pt x="8" y="21"/>
                    <a:pt x="15" y="24"/>
                  </a:cubicBezTo>
                  <a:cubicBezTo>
                    <a:pt x="16" y="24"/>
                    <a:pt x="17" y="22"/>
                    <a:pt x="16" y="22"/>
                  </a:cubicBezTo>
                  <a:cubicBezTo>
                    <a:pt x="9" y="20"/>
                    <a:pt x="2" y="9"/>
                    <a:pt x="3" y="2"/>
                  </a:cubicBezTo>
                  <a:cubicBezTo>
                    <a:pt x="3" y="1"/>
                    <a:pt x="1" y="0"/>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2874963" y="2184400"/>
              <a:ext cx="20638" cy="34925"/>
            </a:xfrm>
            <a:custGeom>
              <a:avLst/>
              <a:gdLst>
                <a:gd name="T0" fmla="*/ 1 w 13"/>
                <a:gd name="T1" fmla="*/ 1 h 22"/>
                <a:gd name="T2" fmla="*/ 11 w 13"/>
                <a:gd name="T3" fmla="*/ 22 h 22"/>
                <a:gd name="T4" fmla="*/ 13 w 13"/>
                <a:gd name="T5" fmla="*/ 22 h 22"/>
                <a:gd name="T6" fmla="*/ 3 w 13"/>
                <a:gd name="T7" fmla="*/ 1 h 22"/>
                <a:gd name="T8" fmla="*/ 1 w 13"/>
                <a:gd name="T9" fmla="*/ 1 h 22"/>
              </a:gdLst>
              <a:ahLst/>
              <a:cxnLst>
                <a:cxn ang="0">
                  <a:pos x="T0" y="T1"/>
                </a:cxn>
                <a:cxn ang="0">
                  <a:pos x="T2" y="T3"/>
                </a:cxn>
                <a:cxn ang="0">
                  <a:pos x="T4" y="T5"/>
                </a:cxn>
                <a:cxn ang="0">
                  <a:pos x="T6" y="T7"/>
                </a:cxn>
                <a:cxn ang="0">
                  <a:pos x="T8" y="T9"/>
                </a:cxn>
              </a:cxnLst>
              <a:rect l="0" t="0" r="r" b="b"/>
              <a:pathLst>
                <a:path w="13" h="22">
                  <a:moveTo>
                    <a:pt x="1" y="1"/>
                  </a:moveTo>
                  <a:cubicBezTo>
                    <a:pt x="4" y="8"/>
                    <a:pt x="6" y="16"/>
                    <a:pt x="11" y="22"/>
                  </a:cubicBezTo>
                  <a:cubicBezTo>
                    <a:pt x="12" y="22"/>
                    <a:pt x="13" y="22"/>
                    <a:pt x="13" y="22"/>
                  </a:cubicBezTo>
                  <a:cubicBezTo>
                    <a:pt x="8" y="15"/>
                    <a:pt x="6" y="8"/>
                    <a:pt x="3" y="1"/>
                  </a:cubicBezTo>
                  <a:cubicBezTo>
                    <a:pt x="2" y="0"/>
                    <a:pt x="0" y="1"/>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2909888" y="2254250"/>
              <a:ext cx="22225" cy="41275"/>
            </a:xfrm>
            <a:custGeom>
              <a:avLst/>
              <a:gdLst>
                <a:gd name="T0" fmla="*/ 0 w 15"/>
                <a:gd name="T1" fmla="*/ 1 h 26"/>
                <a:gd name="T2" fmla="*/ 12 w 15"/>
                <a:gd name="T3" fmla="*/ 25 h 26"/>
                <a:gd name="T4" fmla="*/ 14 w 15"/>
                <a:gd name="T5" fmla="*/ 24 h 26"/>
                <a:gd name="T6" fmla="*/ 2 w 15"/>
                <a:gd name="T7" fmla="*/ 1 h 26"/>
                <a:gd name="T8" fmla="*/ 0 w 15"/>
                <a:gd name="T9" fmla="*/ 1 h 26"/>
              </a:gdLst>
              <a:ahLst/>
              <a:cxnLst>
                <a:cxn ang="0">
                  <a:pos x="T0" y="T1"/>
                </a:cxn>
                <a:cxn ang="0">
                  <a:pos x="T2" y="T3"/>
                </a:cxn>
                <a:cxn ang="0">
                  <a:pos x="T4" y="T5"/>
                </a:cxn>
                <a:cxn ang="0">
                  <a:pos x="T6" y="T7"/>
                </a:cxn>
                <a:cxn ang="0">
                  <a:pos x="T8" y="T9"/>
                </a:cxn>
              </a:cxnLst>
              <a:rect l="0" t="0" r="r" b="b"/>
              <a:pathLst>
                <a:path w="15" h="26">
                  <a:moveTo>
                    <a:pt x="0" y="1"/>
                  </a:moveTo>
                  <a:cubicBezTo>
                    <a:pt x="4" y="10"/>
                    <a:pt x="6" y="18"/>
                    <a:pt x="12" y="25"/>
                  </a:cubicBezTo>
                  <a:cubicBezTo>
                    <a:pt x="13" y="26"/>
                    <a:pt x="15" y="25"/>
                    <a:pt x="14" y="24"/>
                  </a:cubicBezTo>
                  <a:cubicBezTo>
                    <a:pt x="8" y="17"/>
                    <a:pt x="5" y="9"/>
                    <a:pt x="2" y="1"/>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2954338" y="2347913"/>
              <a:ext cx="26988" cy="46037"/>
            </a:xfrm>
            <a:custGeom>
              <a:avLst/>
              <a:gdLst>
                <a:gd name="T0" fmla="*/ 0 w 17"/>
                <a:gd name="T1" fmla="*/ 2 h 29"/>
                <a:gd name="T2" fmla="*/ 15 w 17"/>
                <a:gd name="T3" fmla="*/ 28 h 29"/>
                <a:gd name="T4" fmla="*/ 16 w 17"/>
                <a:gd name="T5" fmla="*/ 27 h 29"/>
                <a:gd name="T6" fmla="*/ 2 w 17"/>
                <a:gd name="T7" fmla="*/ 1 h 29"/>
                <a:gd name="T8" fmla="*/ 0 w 17"/>
                <a:gd name="T9" fmla="*/ 2 h 29"/>
              </a:gdLst>
              <a:ahLst/>
              <a:cxnLst>
                <a:cxn ang="0">
                  <a:pos x="T0" y="T1"/>
                </a:cxn>
                <a:cxn ang="0">
                  <a:pos x="T2" y="T3"/>
                </a:cxn>
                <a:cxn ang="0">
                  <a:pos x="T4" y="T5"/>
                </a:cxn>
                <a:cxn ang="0">
                  <a:pos x="T6" y="T7"/>
                </a:cxn>
                <a:cxn ang="0">
                  <a:pos x="T8" y="T9"/>
                </a:cxn>
              </a:cxnLst>
              <a:rect l="0" t="0" r="r" b="b"/>
              <a:pathLst>
                <a:path w="17" h="29">
                  <a:moveTo>
                    <a:pt x="0" y="2"/>
                  </a:moveTo>
                  <a:cubicBezTo>
                    <a:pt x="4" y="11"/>
                    <a:pt x="9" y="20"/>
                    <a:pt x="15" y="28"/>
                  </a:cubicBezTo>
                  <a:cubicBezTo>
                    <a:pt x="15" y="29"/>
                    <a:pt x="17" y="27"/>
                    <a:pt x="16" y="27"/>
                  </a:cubicBezTo>
                  <a:cubicBezTo>
                    <a:pt x="10" y="19"/>
                    <a:pt x="6" y="10"/>
                    <a:pt x="2" y="1"/>
                  </a:cubicBezTo>
                  <a:cubicBezTo>
                    <a:pt x="2"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2995613" y="2430463"/>
              <a:ext cx="22225" cy="39687"/>
            </a:xfrm>
            <a:custGeom>
              <a:avLst/>
              <a:gdLst>
                <a:gd name="T0" fmla="*/ 0 w 14"/>
                <a:gd name="T1" fmla="*/ 1 h 26"/>
                <a:gd name="T2" fmla="*/ 12 w 14"/>
                <a:gd name="T3" fmla="*/ 25 h 26"/>
                <a:gd name="T4" fmla="*/ 13 w 14"/>
                <a:gd name="T5" fmla="*/ 24 h 26"/>
                <a:gd name="T6" fmla="*/ 2 w 14"/>
                <a:gd name="T7" fmla="*/ 1 h 26"/>
                <a:gd name="T8" fmla="*/ 0 w 14"/>
                <a:gd name="T9" fmla="*/ 1 h 26"/>
              </a:gdLst>
              <a:ahLst/>
              <a:cxnLst>
                <a:cxn ang="0">
                  <a:pos x="T0" y="T1"/>
                </a:cxn>
                <a:cxn ang="0">
                  <a:pos x="T2" y="T3"/>
                </a:cxn>
                <a:cxn ang="0">
                  <a:pos x="T4" y="T5"/>
                </a:cxn>
                <a:cxn ang="0">
                  <a:pos x="T6" y="T7"/>
                </a:cxn>
                <a:cxn ang="0">
                  <a:pos x="T8" y="T9"/>
                </a:cxn>
              </a:cxnLst>
              <a:rect l="0" t="0" r="r" b="b"/>
              <a:pathLst>
                <a:path w="14" h="26">
                  <a:moveTo>
                    <a:pt x="0" y="1"/>
                  </a:moveTo>
                  <a:cubicBezTo>
                    <a:pt x="4" y="9"/>
                    <a:pt x="6" y="19"/>
                    <a:pt x="12" y="25"/>
                  </a:cubicBezTo>
                  <a:cubicBezTo>
                    <a:pt x="13" y="26"/>
                    <a:pt x="14" y="25"/>
                    <a:pt x="13" y="24"/>
                  </a:cubicBezTo>
                  <a:cubicBezTo>
                    <a:pt x="8" y="18"/>
                    <a:pt x="5" y="8"/>
                    <a:pt x="2" y="1"/>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3028950" y="2498725"/>
              <a:ext cx="15875" cy="30162"/>
            </a:xfrm>
            <a:custGeom>
              <a:avLst/>
              <a:gdLst>
                <a:gd name="T0" fmla="*/ 0 w 10"/>
                <a:gd name="T1" fmla="*/ 1 h 19"/>
                <a:gd name="T2" fmla="*/ 8 w 10"/>
                <a:gd name="T3" fmla="*/ 19 h 19"/>
                <a:gd name="T4" fmla="*/ 9 w 10"/>
                <a:gd name="T5" fmla="*/ 18 h 19"/>
                <a:gd name="T6" fmla="*/ 2 w 10"/>
                <a:gd name="T7" fmla="*/ 0 h 19"/>
                <a:gd name="T8" fmla="*/ 0 w 10"/>
                <a:gd name="T9" fmla="*/ 1 h 19"/>
              </a:gdLst>
              <a:ahLst/>
              <a:cxnLst>
                <a:cxn ang="0">
                  <a:pos x="T0" y="T1"/>
                </a:cxn>
                <a:cxn ang="0">
                  <a:pos x="T2" y="T3"/>
                </a:cxn>
                <a:cxn ang="0">
                  <a:pos x="T4" y="T5"/>
                </a:cxn>
                <a:cxn ang="0">
                  <a:pos x="T6" y="T7"/>
                </a:cxn>
                <a:cxn ang="0">
                  <a:pos x="T8" y="T9"/>
                </a:cxn>
              </a:cxnLst>
              <a:rect l="0" t="0" r="r" b="b"/>
              <a:pathLst>
                <a:path w="10" h="19">
                  <a:moveTo>
                    <a:pt x="0" y="1"/>
                  </a:moveTo>
                  <a:cubicBezTo>
                    <a:pt x="1" y="7"/>
                    <a:pt x="3" y="13"/>
                    <a:pt x="8" y="19"/>
                  </a:cubicBezTo>
                  <a:cubicBezTo>
                    <a:pt x="8" y="19"/>
                    <a:pt x="10" y="19"/>
                    <a:pt x="9" y="18"/>
                  </a:cubicBezTo>
                  <a:cubicBezTo>
                    <a:pt x="5" y="13"/>
                    <a:pt x="3" y="7"/>
                    <a:pt x="2" y="0"/>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3059113" y="2568575"/>
              <a:ext cx="23813" cy="41275"/>
            </a:xfrm>
            <a:custGeom>
              <a:avLst/>
              <a:gdLst>
                <a:gd name="T0" fmla="*/ 0 w 15"/>
                <a:gd name="T1" fmla="*/ 1 h 26"/>
                <a:gd name="T2" fmla="*/ 12 w 15"/>
                <a:gd name="T3" fmla="*/ 25 h 26"/>
                <a:gd name="T4" fmla="*/ 14 w 15"/>
                <a:gd name="T5" fmla="*/ 24 h 26"/>
                <a:gd name="T6" fmla="*/ 2 w 15"/>
                <a:gd name="T7" fmla="*/ 1 h 26"/>
                <a:gd name="T8" fmla="*/ 0 w 15"/>
                <a:gd name="T9" fmla="*/ 1 h 26"/>
              </a:gdLst>
              <a:ahLst/>
              <a:cxnLst>
                <a:cxn ang="0">
                  <a:pos x="T0" y="T1"/>
                </a:cxn>
                <a:cxn ang="0">
                  <a:pos x="T2" y="T3"/>
                </a:cxn>
                <a:cxn ang="0">
                  <a:pos x="T4" y="T5"/>
                </a:cxn>
                <a:cxn ang="0">
                  <a:pos x="T6" y="T7"/>
                </a:cxn>
                <a:cxn ang="0">
                  <a:pos x="T8" y="T9"/>
                </a:cxn>
              </a:cxnLst>
              <a:rect l="0" t="0" r="r" b="b"/>
              <a:pathLst>
                <a:path w="15" h="26">
                  <a:moveTo>
                    <a:pt x="0" y="1"/>
                  </a:moveTo>
                  <a:cubicBezTo>
                    <a:pt x="4" y="9"/>
                    <a:pt x="8" y="17"/>
                    <a:pt x="12" y="25"/>
                  </a:cubicBezTo>
                  <a:cubicBezTo>
                    <a:pt x="13" y="26"/>
                    <a:pt x="15" y="25"/>
                    <a:pt x="14" y="24"/>
                  </a:cubicBezTo>
                  <a:cubicBezTo>
                    <a:pt x="10" y="17"/>
                    <a:pt x="6" y="9"/>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3098800" y="2632075"/>
              <a:ext cx="19050" cy="36512"/>
            </a:xfrm>
            <a:custGeom>
              <a:avLst/>
              <a:gdLst>
                <a:gd name="T0" fmla="*/ 0 w 12"/>
                <a:gd name="T1" fmla="*/ 0 h 23"/>
                <a:gd name="T2" fmla="*/ 11 w 12"/>
                <a:gd name="T3" fmla="*/ 22 h 23"/>
                <a:gd name="T4" fmla="*/ 11 w 12"/>
                <a:gd name="T5" fmla="*/ 21 h 23"/>
                <a:gd name="T6" fmla="*/ 1 w 12"/>
                <a:gd name="T7" fmla="*/ 1 h 23"/>
                <a:gd name="T8" fmla="*/ 0 w 12"/>
                <a:gd name="T9" fmla="*/ 0 h 23"/>
              </a:gdLst>
              <a:ahLst/>
              <a:cxnLst>
                <a:cxn ang="0">
                  <a:pos x="T0" y="T1"/>
                </a:cxn>
                <a:cxn ang="0">
                  <a:pos x="T2" y="T3"/>
                </a:cxn>
                <a:cxn ang="0">
                  <a:pos x="T4" y="T5"/>
                </a:cxn>
                <a:cxn ang="0">
                  <a:pos x="T6" y="T7"/>
                </a:cxn>
                <a:cxn ang="0">
                  <a:pos x="T8" y="T9"/>
                </a:cxn>
              </a:cxnLst>
              <a:rect l="0" t="0" r="r" b="b"/>
              <a:pathLst>
                <a:path w="12" h="23">
                  <a:moveTo>
                    <a:pt x="0" y="0"/>
                  </a:moveTo>
                  <a:cubicBezTo>
                    <a:pt x="1" y="9"/>
                    <a:pt x="6" y="16"/>
                    <a:pt x="11" y="22"/>
                  </a:cubicBezTo>
                  <a:cubicBezTo>
                    <a:pt x="12" y="23"/>
                    <a:pt x="12" y="22"/>
                    <a:pt x="11" y="21"/>
                  </a:cubicBezTo>
                  <a:cubicBezTo>
                    <a:pt x="6" y="16"/>
                    <a:pt x="3" y="9"/>
                    <a:pt x="1" y="1"/>
                  </a:cubicBezTo>
                  <a:cubicBezTo>
                    <a:pt x="1" y="1"/>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3121025" y="2692400"/>
              <a:ext cx="22225" cy="38100"/>
            </a:xfrm>
            <a:custGeom>
              <a:avLst/>
              <a:gdLst>
                <a:gd name="T0" fmla="*/ 1 w 15"/>
                <a:gd name="T1" fmla="*/ 1 h 24"/>
                <a:gd name="T2" fmla="*/ 12 w 15"/>
                <a:gd name="T3" fmla="*/ 23 h 24"/>
                <a:gd name="T4" fmla="*/ 14 w 15"/>
                <a:gd name="T5" fmla="*/ 23 h 24"/>
                <a:gd name="T6" fmla="*/ 3 w 15"/>
                <a:gd name="T7" fmla="*/ 1 h 24"/>
                <a:gd name="T8" fmla="*/ 1 w 15"/>
                <a:gd name="T9" fmla="*/ 1 h 24"/>
              </a:gdLst>
              <a:ahLst/>
              <a:cxnLst>
                <a:cxn ang="0">
                  <a:pos x="T0" y="T1"/>
                </a:cxn>
                <a:cxn ang="0">
                  <a:pos x="T2" y="T3"/>
                </a:cxn>
                <a:cxn ang="0">
                  <a:pos x="T4" y="T5"/>
                </a:cxn>
                <a:cxn ang="0">
                  <a:pos x="T6" y="T7"/>
                </a:cxn>
                <a:cxn ang="0">
                  <a:pos x="T8" y="T9"/>
                </a:cxn>
              </a:cxnLst>
              <a:rect l="0" t="0" r="r" b="b"/>
              <a:pathLst>
                <a:path w="15" h="24">
                  <a:moveTo>
                    <a:pt x="1" y="1"/>
                  </a:moveTo>
                  <a:cubicBezTo>
                    <a:pt x="4" y="9"/>
                    <a:pt x="8" y="16"/>
                    <a:pt x="12" y="23"/>
                  </a:cubicBezTo>
                  <a:cubicBezTo>
                    <a:pt x="13" y="24"/>
                    <a:pt x="15" y="24"/>
                    <a:pt x="14" y="23"/>
                  </a:cubicBezTo>
                  <a:cubicBezTo>
                    <a:pt x="10" y="16"/>
                    <a:pt x="6" y="9"/>
                    <a:pt x="3" y="1"/>
                  </a:cubicBezTo>
                  <a:cubicBezTo>
                    <a:pt x="2"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3151188" y="2770188"/>
              <a:ext cx="31750" cy="46037"/>
            </a:xfrm>
            <a:custGeom>
              <a:avLst/>
              <a:gdLst>
                <a:gd name="T0" fmla="*/ 1 w 20"/>
                <a:gd name="T1" fmla="*/ 2 h 30"/>
                <a:gd name="T2" fmla="*/ 18 w 20"/>
                <a:gd name="T3" fmla="*/ 29 h 30"/>
                <a:gd name="T4" fmla="*/ 19 w 20"/>
                <a:gd name="T5" fmla="*/ 29 h 30"/>
                <a:gd name="T6" fmla="*/ 2 w 20"/>
                <a:gd name="T7" fmla="*/ 1 h 30"/>
                <a:gd name="T8" fmla="*/ 1 w 20"/>
                <a:gd name="T9" fmla="*/ 2 h 30"/>
              </a:gdLst>
              <a:ahLst/>
              <a:cxnLst>
                <a:cxn ang="0">
                  <a:pos x="T0" y="T1"/>
                </a:cxn>
                <a:cxn ang="0">
                  <a:pos x="T2" y="T3"/>
                </a:cxn>
                <a:cxn ang="0">
                  <a:pos x="T4" y="T5"/>
                </a:cxn>
                <a:cxn ang="0">
                  <a:pos x="T6" y="T7"/>
                </a:cxn>
                <a:cxn ang="0">
                  <a:pos x="T8" y="T9"/>
                </a:cxn>
              </a:cxnLst>
              <a:rect l="0" t="0" r="r" b="b"/>
              <a:pathLst>
                <a:path w="20" h="30">
                  <a:moveTo>
                    <a:pt x="1" y="2"/>
                  </a:moveTo>
                  <a:cubicBezTo>
                    <a:pt x="10" y="9"/>
                    <a:pt x="10" y="21"/>
                    <a:pt x="18" y="29"/>
                  </a:cubicBezTo>
                  <a:cubicBezTo>
                    <a:pt x="19" y="30"/>
                    <a:pt x="20" y="30"/>
                    <a:pt x="19" y="29"/>
                  </a:cubicBezTo>
                  <a:cubicBezTo>
                    <a:pt x="11" y="21"/>
                    <a:pt x="11" y="8"/>
                    <a:pt x="2" y="1"/>
                  </a:cubicBezTo>
                  <a:cubicBezTo>
                    <a:pt x="1" y="0"/>
                    <a:pt x="0" y="1"/>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3192463" y="2855913"/>
              <a:ext cx="22225" cy="46037"/>
            </a:xfrm>
            <a:custGeom>
              <a:avLst/>
              <a:gdLst>
                <a:gd name="T0" fmla="*/ 0 w 14"/>
                <a:gd name="T1" fmla="*/ 1 h 29"/>
                <a:gd name="T2" fmla="*/ 12 w 14"/>
                <a:gd name="T3" fmla="*/ 28 h 29"/>
                <a:gd name="T4" fmla="*/ 14 w 14"/>
                <a:gd name="T5" fmla="*/ 28 h 29"/>
                <a:gd name="T6" fmla="*/ 2 w 14"/>
                <a:gd name="T7" fmla="*/ 1 h 29"/>
                <a:gd name="T8" fmla="*/ 0 w 14"/>
                <a:gd name="T9" fmla="*/ 1 h 29"/>
              </a:gdLst>
              <a:ahLst/>
              <a:cxnLst>
                <a:cxn ang="0">
                  <a:pos x="T0" y="T1"/>
                </a:cxn>
                <a:cxn ang="0">
                  <a:pos x="T2" y="T3"/>
                </a:cxn>
                <a:cxn ang="0">
                  <a:pos x="T4" y="T5"/>
                </a:cxn>
                <a:cxn ang="0">
                  <a:pos x="T6" y="T7"/>
                </a:cxn>
                <a:cxn ang="0">
                  <a:pos x="T8" y="T9"/>
                </a:cxn>
              </a:cxnLst>
              <a:rect l="0" t="0" r="r" b="b"/>
              <a:pathLst>
                <a:path w="14" h="29">
                  <a:moveTo>
                    <a:pt x="0" y="1"/>
                  </a:moveTo>
                  <a:cubicBezTo>
                    <a:pt x="4" y="10"/>
                    <a:pt x="8" y="19"/>
                    <a:pt x="12" y="28"/>
                  </a:cubicBezTo>
                  <a:cubicBezTo>
                    <a:pt x="12" y="29"/>
                    <a:pt x="14" y="29"/>
                    <a:pt x="14" y="28"/>
                  </a:cubicBezTo>
                  <a:cubicBezTo>
                    <a:pt x="10" y="19"/>
                    <a:pt x="6" y="10"/>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3259138" y="3001963"/>
              <a:ext cx="23813" cy="34925"/>
            </a:xfrm>
            <a:custGeom>
              <a:avLst/>
              <a:gdLst>
                <a:gd name="T0" fmla="*/ 15 w 15"/>
                <a:gd name="T1" fmla="*/ 23 h 23"/>
                <a:gd name="T2" fmla="*/ 2 w 15"/>
                <a:gd name="T3" fmla="*/ 1 h 23"/>
                <a:gd name="T4" fmla="*/ 0 w 15"/>
                <a:gd name="T5" fmla="*/ 1 h 23"/>
                <a:gd name="T6" fmla="*/ 13 w 15"/>
                <a:gd name="T7" fmla="*/ 23 h 23"/>
                <a:gd name="T8" fmla="*/ 15 w 15"/>
                <a:gd name="T9" fmla="*/ 23 h 23"/>
              </a:gdLst>
              <a:ahLst/>
              <a:cxnLst>
                <a:cxn ang="0">
                  <a:pos x="T0" y="T1"/>
                </a:cxn>
                <a:cxn ang="0">
                  <a:pos x="T2" y="T3"/>
                </a:cxn>
                <a:cxn ang="0">
                  <a:pos x="T4" y="T5"/>
                </a:cxn>
                <a:cxn ang="0">
                  <a:pos x="T6" y="T7"/>
                </a:cxn>
                <a:cxn ang="0">
                  <a:pos x="T8" y="T9"/>
                </a:cxn>
              </a:cxnLst>
              <a:rect l="0" t="0" r="r" b="b"/>
              <a:pathLst>
                <a:path w="15" h="23">
                  <a:moveTo>
                    <a:pt x="15" y="23"/>
                  </a:moveTo>
                  <a:cubicBezTo>
                    <a:pt x="10" y="16"/>
                    <a:pt x="6" y="8"/>
                    <a:pt x="2" y="1"/>
                  </a:cubicBezTo>
                  <a:cubicBezTo>
                    <a:pt x="2" y="0"/>
                    <a:pt x="0" y="1"/>
                    <a:pt x="0" y="1"/>
                  </a:cubicBezTo>
                  <a:cubicBezTo>
                    <a:pt x="4" y="9"/>
                    <a:pt x="8" y="16"/>
                    <a:pt x="13" y="23"/>
                  </a:cubicBezTo>
                  <a:cubicBezTo>
                    <a:pt x="13" y="23"/>
                    <a:pt x="15" y="23"/>
                    <a:pt x="15" y="2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3221038" y="2924175"/>
              <a:ext cx="22225" cy="34925"/>
            </a:xfrm>
            <a:custGeom>
              <a:avLst/>
              <a:gdLst>
                <a:gd name="T0" fmla="*/ 4 w 14"/>
                <a:gd name="T1" fmla="*/ 4 h 22"/>
                <a:gd name="T2" fmla="*/ 0 w 14"/>
                <a:gd name="T3" fmla="*/ 1 h 22"/>
                <a:gd name="T4" fmla="*/ 1 w 14"/>
                <a:gd name="T5" fmla="*/ 1 h 22"/>
                <a:gd name="T6" fmla="*/ 12 w 14"/>
                <a:gd name="T7" fmla="*/ 20 h 22"/>
                <a:gd name="T8" fmla="*/ 13 w 14"/>
                <a:gd name="T9" fmla="*/ 21 h 22"/>
                <a:gd name="T10" fmla="*/ 2 w 14"/>
                <a:gd name="T11" fmla="*/ 1 h 22"/>
                <a:gd name="T12" fmla="*/ 2 w 14"/>
                <a:gd name="T13" fmla="*/ 2 h 22"/>
                <a:gd name="T14" fmla="*/ 2 w 14"/>
                <a:gd name="T15" fmla="*/ 2 h 22"/>
                <a:gd name="T16" fmla="*/ 3 w 14"/>
                <a:gd name="T17" fmla="*/ 3 h 22"/>
                <a:gd name="T18" fmla="*/ 4 w 14"/>
                <a:gd name="T1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2">
                  <a:moveTo>
                    <a:pt x="4" y="4"/>
                  </a:moveTo>
                  <a:cubicBezTo>
                    <a:pt x="3" y="2"/>
                    <a:pt x="3" y="0"/>
                    <a:pt x="0" y="1"/>
                  </a:cubicBezTo>
                  <a:cubicBezTo>
                    <a:pt x="0" y="1"/>
                    <a:pt x="1" y="1"/>
                    <a:pt x="1" y="1"/>
                  </a:cubicBezTo>
                  <a:cubicBezTo>
                    <a:pt x="5" y="8"/>
                    <a:pt x="8" y="14"/>
                    <a:pt x="12" y="20"/>
                  </a:cubicBezTo>
                  <a:cubicBezTo>
                    <a:pt x="12" y="21"/>
                    <a:pt x="14" y="22"/>
                    <a:pt x="13" y="21"/>
                  </a:cubicBezTo>
                  <a:cubicBezTo>
                    <a:pt x="9" y="14"/>
                    <a:pt x="6" y="8"/>
                    <a:pt x="2" y="1"/>
                  </a:cubicBezTo>
                  <a:cubicBezTo>
                    <a:pt x="2" y="2"/>
                    <a:pt x="2" y="2"/>
                    <a:pt x="2" y="2"/>
                  </a:cubicBezTo>
                  <a:cubicBezTo>
                    <a:pt x="2" y="2"/>
                    <a:pt x="2" y="2"/>
                    <a:pt x="2" y="2"/>
                  </a:cubicBezTo>
                  <a:cubicBezTo>
                    <a:pt x="2" y="3"/>
                    <a:pt x="2" y="3"/>
                    <a:pt x="3" y="3"/>
                  </a:cubicBezTo>
                  <a:cubicBezTo>
                    <a:pt x="3" y="4"/>
                    <a:pt x="5" y="5"/>
                    <a:pt x="4" y="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3298825" y="3065463"/>
              <a:ext cx="28575" cy="50800"/>
            </a:xfrm>
            <a:custGeom>
              <a:avLst/>
              <a:gdLst>
                <a:gd name="T0" fmla="*/ 1 w 18"/>
                <a:gd name="T1" fmla="*/ 0 h 32"/>
                <a:gd name="T2" fmla="*/ 7 w 18"/>
                <a:gd name="T3" fmla="*/ 15 h 32"/>
                <a:gd name="T4" fmla="*/ 16 w 18"/>
                <a:gd name="T5" fmla="*/ 32 h 32"/>
                <a:gd name="T6" fmla="*/ 18 w 18"/>
                <a:gd name="T7" fmla="*/ 32 h 32"/>
                <a:gd name="T8" fmla="*/ 9 w 18"/>
                <a:gd name="T9" fmla="*/ 15 h 32"/>
                <a:gd name="T10" fmla="*/ 3 w 18"/>
                <a:gd name="T11" fmla="*/ 0 h 32"/>
                <a:gd name="T12" fmla="*/ 1 w 1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 y="0"/>
                  </a:moveTo>
                  <a:cubicBezTo>
                    <a:pt x="0" y="5"/>
                    <a:pt x="4" y="11"/>
                    <a:pt x="7" y="15"/>
                  </a:cubicBezTo>
                  <a:cubicBezTo>
                    <a:pt x="10" y="21"/>
                    <a:pt x="14" y="26"/>
                    <a:pt x="16" y="32"/>
                  </a:cubicBezTo>
                  <a:cubicBezTo>
                    <a:pt x="17" y="32"/>
                    <a:pt x="18" y="32"/>
                    <a:pt x="18" y="32"/>
                  </a:cubicBezTo>
                  <a:cubicBezTo>
                    <a:pt x="16" y="26"/>
                    <a:pt x="12" y="20"/>
                    <a:pt x="9" y="15"/>
                  </a:cubicBezTo>
                  <a:cubicBezTo>
                    <a:pt x="6" y="11"/>
                    <a:pt x="2" y="5"/>
                    <a:pt x="3" y="0"/>
                  </a:cubicBezTo>
                  <a:cubicBezTo>
                    <a:pt x="3" y="0"/>
                    <a:pt x="1" y="0"/>
                    <a:pt x="1"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3344863" y="3167063"/>
              <a:ext cx="23813" cy="38100"/>
            </a:xfrm>
            <a:custGeom>
              <a:avLst/>
              <a:gdLst>
                <a:gd name="T0" fmla="*/ 3 w 15"/>
                <a:gd name="T1" fmla="*/ 2 h 25"/>
                <a:gd name="T2" fmla="*/ 2 w 15"/>
                <a:gd name="T3" fmla="*/ 2 h 25"/>
                <a:gd name="T4" fmla="*/ 2 w 15"/>
                <a:gd name="T5" fmla="*/ 3 h 25"/>
                <a:gd name="T6" fmla="*/ 7 w 15"/>
                <a:gd name="T7" fmla="*/ 14 h 25"/>
                <a:gd name="T8" fmla="*/ 13 w 15"/>
                <a:gd name="T9" fmla="*/ 24 h 25"/>
                <a:gd name="T10" fmla="*/ 14 w 15"/>
                <a:gd name="T11" fmla="*/ 24 h 25"/>
                <a:gd name="T12" fmla="*/ 6 w 15"/>
                <a:gd name="T13" fmla="*/ 7 h 25"/>
                <a:gd name="T14" fmla="*/ 1 w 15"/>
                <a:gd name="T15" fmla="*/ 2 h 25"/>
                <a:gd name="T16" fmla="*/ 1 w 15"/>
                <a:gd name="T17" fmla="*/ 3 h 25"/>
                <a:gd name="T18" fmla="*/ 3 w 15"/>
                <a:gd name="T19" fmla="*/ 4 h 25"/>
                <a:gd name="T20" fmla="*/ 3 w 15"/>
                <a:gd name="T2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5">
                  <a:moveTo>
                    <a:pt x="3" y="2"/>
                  </a:moveTo>
                  <a:cubicBezTo>
                    <a:pt x="2" y="2"/>
                    <a:pt x="2" y="2"/>
                    <a:pt x="2" y="2"/>
                  </a:cubicBezTo>
                  <a:cubicBezTo>
                    <a:pt x="2" y="2"/>
                    <a:pt x="2" y="3"/>
                    <a:pt x="2" y="3"/>
                  </a:cubicBezTo>
                  <a:cubicBezTo>
                    <a:pt x="1" y="4"/>
                    <a:pt x="6" y="13"/>
                    <a:pt x="7" y="14"/>
                  </a:cubicBezTo>
                  <a:cubicBezTo>
                    <a:pt x="8" y="18"/>
                    <a:pt x="10" y="21"/>
                    <a:pt x="13" y="24"/>
                  </a:cubicBezTo>
                  <a:cubicBezTo>
                    <a:pt x="13" y="25"/>
                    <a:pt x="15" y="24"/>
                    <a:pt x="14" y="24"/>
                  </a:cubicBezTo>
                  <a:cubicBezTo>
                    <a:pt x="10" y="19"/>
                    <a:pt x="8" y="13"/>
                    <a:pt x="6" y="7"/>
                  </a:cubicBezTo>
                  <a:cubicBezTo>
                    <a:pt x="5" y="6"/>
                    <a:pt x="3" y="0"/>
                    <a:pt x="1" y="2"/>
                  </a:cubicBezTo>
                  <a:cubicBezTo>
                    <a:pt x="0" y="2"/>
                    <a:pt x="1" y="3"/>
                    <a:pt x="1" y="3"/>
                  </a:cubicBezTo>
                  <a:cubicBezTo>
                    <a:pt x="2" y="3"/>
                    <a:pt x="2" y="3"/>
                    <a:pt x="3" y="4"/>
                  </a:cubicBezTo>
                  <a:cubicBezTo>
                    <a:pt x="4" y="4"/>
                    <a:pt x="4" y="3"/>
                    <a:pt x="3"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3378200" y="3232150"/>
              <a:ext cx="34925" cy="50800"/>
            </a:xfrm>
            <a:custGeom>
              <a:avLst/>
              <a:gdLst>
                <a:gd name="T0" fmla="*/ 0 w 22"/>
                <a:gd name="T1" fmla="*/ 1 h 32"/>
                <a:gd name="T2" fmla="*/ 20 w 22"/>
                <a:gd name="T3" fmla="*/ 31 h 32"/>
                <a:gd name="T4" fmla="*/ 21 w 22"/>
                <a:gd name="T5" fmla="*/ 30 h 32"/>
                <a:gd name="T6" fmla="*/ 1 w 22"/>
                <a:gd name="T7" fmla="*/ 1 h 32"/>
                <a:gd name="T8" fmla="*/ 0 w 22"/>
                <a:gd name="T9" fmla="*/ 1 h 32"/>
              </a:gdLst>
              <a:ahLst/>
              <a:cxnLst>
                <a:cxn ang="0">
                  <a:pos x="T0" y="T1"/>
                </a:cxn>
                <a:cxn ang="0">
                  <a:pos x="T2" y="T3"/>
                </a:cxn>
                <a:cxn ang="0">
                  <a:pos x="T4" y="T5"/>
                </a:cxn>
                <a:cxn ang="0">
                  <a:pos x="T6" y="T7"/>
                </a:cxn>
                <a:cxn ang="0">
                  <a:pos x="T8" y="T9"/>
                </a:cxn>
              </a:cxnLst>
              <a:rect l="0" t="0" r="r" b="b"/>
              <a:pathLst>
                <a:path w="22" h="32">
                  <a:moveTo>
                    <a:pt x="0" y="1"/>
                  </a:moveTo>
                  <a:cubicBezTo>
                    <a:pt x="6" y="11"/>
                    <a:pt x="12" y="22"/>
                    <a:pt x="20" y="31"/>
                  </a:cubicBezTo>
                  <a:cubicBezTo>
                    <a:pt x="21" y="32"/>
                    <a:pt x="22" y="31"/>
                    <a:pt x="21" y="30"/>
                  </a:cubicBezTo>
                  <a:cubicBezTo>
                    <a:pt x="13" y="21"/>
                    <a:pt x="7" y="11"/>
                    <a:pt x="1" y="1"/>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3424238" y="3319463"/>
              <a:ext cx="26988" cy="53975"/>
            </a:xfrm>
            <a:custGeom>
              <a:avLst/>
              <a:gdLst>
                <a:gd name="T0" fmla="*/ 0 w 17"/>
                <a:gd name="T1" fmla="*/ 0 h 34"/>
                <a:gd name="T2" fmla="*/ 16 w 17"/>
                <a:gd name="T3" fmla="*/ 33 h 34"/>
                <a:gd name="T4" fmla="*/ 16 w 17"/>
                <a:gd name="T5" fmla="*/ 32 h 34"/>
                <a:gd name="T6" fmla="*/ 1 w 17"/>
                <a:gd name="T7" fmla="*/ 1 h 34"/>
                <a:gd name="T8" fmla="*/ 0 w 17"/>
                <a:gd name="T9" fmla="*/ 0 h 34"/>
              </a:gdLst>
              <a:ahLst/>
              <a:cxnLst>
                <a:cxn ang="0">
                  <a:pos x="T0" y="T1"/>
                </a:cxn>
                <a:cxn ang="0">
                  <a:pos x="T2" y="T3"/>
                </a:cxn>
                <a:cxn ang="0">
                  <a:pos x="T4" y="T5"/>
                </a:cxn>
                <a:cxn ang="0">
                  <a:pos x="T6" y="T7"/>
                </a:cxn>
                <a:cxn ang="0">
                  <a:pos x="T8" y="T9"/>
                </a:cxn>
              </a:cxnLst>
              <a:rect l="0" t="0" r="r" b="b"/>
              <a:pathLst>
                <a:path w="17" h="34">
                  <a:moveTo>
                    <a:pt x="0" y="0"/>
                  </a:moveTo>
                  <a:cubicBezTo>
                    <a:pt x="5" y="11"/>
                    <a:pt x="8" y="24"/>
                    <a:pt x="16" y="33"/>
                  </a:cubicBezTo>
                  <a:cubicBezTo>
                    <a:pt x="17" y="34"/>
                    <a:pt x="16" y="32"/>
                    <a:pt x="16" y="32"/>
                  </a:cubicBezTo>
                  <a:cubicBezTo>
                    <a:pt x="8" y="24"/>
                    <a:pt x="5" y="11"/>
                    <a:pt x="1" y="1"/>
                  </a:cubicBezTo>
                  <a:cubicBezTo>
                    <a:pt x="1" y="1"/>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nvSpPr>
          <p:spPr bwMode="auto">
            <a:xfrm>
              <a:off x="3473450" y="3422650"/>
              <a:ext cx="17463" cy="42862"/>
            </a:xfrm>
            <a:custGeom>
              <a:avLst/>
              <a:gdLst>
                <a:gd name="T0" fmla="*/ 0 w 11"/>
                <a:gd name="T1" fmla="*/ 1 h 27"/>
                <a:gd name="T2" fmla="*/ 9 w 11"/>
                <a:gd name="T3" fmla="*/ 26 h 27"/>
                <a:gd name="T4" fmla="*/ 11 w 11"/>
                <a:gd name="T5" fmla="*/ 26 h 27"/>
                <a:gd name="T6" fmla="*/ 1 w 11"/>
                <a:gd name="T7" fmla="*/ 2 h 27"/>
                <a:gd name="T8" fmla="*/ 0 w 11"/>
                <a:gd name="T9" fmla="*/ 1 h 27"/>
              </a:gdLst>
              <a:ahLst/>
              <a:cxnLst>
                <a:cxn ang="0">
                  <a:pos x="T0" y="T1"/>
                </a:cxn>
                <a:cxn ang="0">
                  <a:pos x="T2" y="T3"/>
                </a:cxn>
                <a:cxn ang="0">
                  <a:pos x="T4" y="T5"/>
                </a:cxn>
                <a:cxn ang="0">
                  <a:pos x="T6" y="T7"/>
                </a:cxn>
                <a:cxn ang="0">
                  <a:pos x="T8" y="T9"/>
                </a:cxn>
              </a:cxnLst>
              <a:rect l="0" t="0" r="r" b="b"/>
              <a:pathLst>
                <a:path w="11" h="27">
                  <a:moveTo>
                    <a:pt x="0" y="1"/>
                  </a:moveTo>
                  <a:cubicBezTo>
                    <a:pt x="0" y="10"/>
                    <a:pt x="5" y="18"/>
                    <a:pt x="9" y="26"/>
                  </a:cubicBezTo>
                  <a:cubicBezTo>
                    <a:pt x="9" y="26"/>
                    <a:pt x="11" y="27"/>
                    <a:pt x="11" y="26"/>
                  </a:cubicBezTo>
                  <a:cubicBezTo>
                    <a:pt x="7" y="18"/>
                    <a:pt x="2" y="10"/>
                    <a:pt x="1" y="2"/>
                  </a:cubicBezTo>
                  <a:cubicBezTo>
                    <a:pt x="1" y="1"/>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3506788" y="3506788"/>
              <a:ext cx="14288" cy="34925"/>
            </a:xfrm>
            <a:custGeom>
              <a:avLst/>
              <a:gdLst>
                <a:gd name="T0" fmla="*/ 0 w 9"/>
                <a:gd name="T1" fmla="*/ 2 h 22"/>
                <a:gd name="T2" fmla="*/ 7 w 9"/>
                <a:gd name="T3" fmla="*/ 21 h 22"/>
                <a:gd name="T4" fmla="*/ 9 w 9"/>
                <a:gd name="T5" fmla="*/ 20 h 22"/>
                <a:gd name="T6" fmla="*/ 2 w 9"/>
                <a:gd name="T7" fmla="*/ 1 h 22"/>
                <a:gd name="T8" fmla="*/ 0 w 9"/>
                <a:gd name="T9" fmla="*/ 2 h 22"/>
              </a:gdLst>
              <a:ahLst/>
              <a:cxnLst>
                <a:cxn ang="0">
                  <a:pos x="T0" y="T1"/>
                </a:cxn>
                <a:cxn ang="0">
                  <a:pos x="T2" y="T3"/>
                </a:cxn>
                <a:cxn ang="0">
                  <a:pos x="T4" y="T5"/>
                </a:cxn>
                <a:cxn ang="0">
                  <a:pos x="T6" y="T7"/>
                </a:cxn>
                <a:cxn ang="0">
                  <a:pos x="T8" y="T9"/>
                </a:cxn>
              </a:cxnLst>
              <a:rect l="0" t="0" r="r" b="b"/>
              <a:pathLst>
                <a:path w="9" h="22">
                  <a:moveTo>
                    <a:pt x="0" y="2"/>
                  </a:moveTo>
                  <a:cubicBezTo>
                    <a:pt x="2" y="8"/>
                    <a:pt x="5" y="15"/>
                    <a:pt x="7" y="21"/>
                  </a:cubicBezTo>
                  <a:cubicBezTo>
                    <a:pt x="8" y="22"/>
                    <a:pt x="9" y="21"/>
                    <a:pt x="9" y="20"/>
                  </a:cubicBezTo>
                  <a:cubicBezTo>
                    <a:pt x="6" y="14"/>
                    <a:pt x="4" y="7"/>
                    <a:pt x="2" y="1"/>
                  </a:cubicBezTo>
                  <a:cubicBezTo>
                    <a:pt x="2"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3530600" y="3586163"/>
              <a:ext cx="19050" cy="60325"/>
            </a:xfrm>
            <a:custGeom>
              <a:avLst/>
              <a:gdLst>
                <a:gd name="T0" fmla="*/ 1 w 13"/>
                <a:gd name="T1" fmla="*/ 1 h 38"/>
                <a:gd name="T2" fmla="*/ 4 w 13"/>
                <a:gd name="T3" fmla="*/ 20 h 38"/>
                <a:gd name="T4" fmla="*/ 11 w 13"/>
                <a:gd name="T5" fmla="*/ 38 h 38"/>
                <a:gd name="T6" fmla="*/ 12 w 13"/>
                <a:gd name="T7" fmla="*/ 36 h 38"/>
                <a:gd name="T8" fmla="*/ 5 w 13"/>
                <a:gd name="T9" fmla="*/ 18 h 38"/>
                <a:gd name="T10" fmla="*/ 3 w 13"/>
                <a:gd name="T11" fmla="*/ 1 h 38"/>
                <a:gd name="T12" fmla="*/ 1 w 13"/>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13" h="38">
                  <a:moveTo>
                    <a:pt x="1" y="1"/>
                  </a:moveTo>
                  <a:cubicBezTo>
                    <a:pt x="0" y="7"/>
                    <a:pt x="2" y="14"/>
                    <a:pt x="4" y="20"/>
                  </a:cubicBezTo>
                  <a:cubicBezTo>
                    <a:pt x="5" y="26"/>
                    <a:pt x="6" y="33"/>
                    <a:pt x="11" y="38"/>
                  </a:cubicBezTo>
                  <a:cubicBezTo>
                    <a:pt x="12" y="38"/>
                    <a:pt x="13" y="37"/>
                    <a:pt x="12" y="36"/>
                  </a:cubicBezTo>
                  <a:cubicBezTo>
                    <a:pt x="8" y="32"/>
                    <a:pt x="6" y="24"/>
                    <a:pt x="5" y="18"/>
                  </a:cubicBezTo>
                  <a:cubicBezTo>
                    <a:pt x="4" y="12"/>
                    <a:pt x="3" y="6"/>
                    <a:pt x="3" y="1"/>
                  </a:cubicBezTo>
                  <a:cubicBezTo>
                    <a:pt x="3" y="0"/>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3557588" y="3705225"/>
              <a:ext cx="9525" cy="46037"/>
            </a:xfrm>
            <a:custGeom>
              <a:avLst/>
              <a:gdLst>
                <a:gd name="T0" fmla="*/ 2 w 6"/>
                <a:gd name="T1" fmla="*/ 2 h 29"/>
                <a:gd name="T2" fmla="*/ 4 w 6"/>
                <a:gd name="T3" fmla="*/ 28 h 29"/>
                <a:gd name="T4" fmla="*/ 6 w 6"/>
                <a:gd name="T5" fmla="*/ 27 h 29"/>
                <a:gd name="T6" fmla="*/ 4 w 6"/>
                <a:gd name="T7" fmla="*/ 1 h 29"/>
                <a:gd name="T8" fmla="*/ 2 w 6"/>
                <a:gd name="T9" fmla="*/ 2 h 29"/>
              </a:gdLst>
              <a:ahLst/>
              <a:cxnLst>
                <a:cxn ang="0">
                  <a:pos x="T0" y="T1"/>
                </a:cxn>
                <a:cxn ang="0">
                  <a:pos x="T2" y="T3"/>
                </a:cxn>
                <a:cxn ang="0">
                  <a:pos x="T4" y="T5"/>
                </a:cxn>
                <a:cxn ang="0">
                  <a:pos x="T6" y="T7"/>
                </a:cxn>
                <a:cxn ang="0">
                  <a:pos x="T8" y="T9"/>
                </a:cxn>
              </a:cxnLst>
              <a:rect l="0" t="0" r="r" b="b"/>
              <a:pathLst>
                <a:path w="6" h="29">
                  <a:moveTo>
                    <a:pt x="2" y="2"/>
                  </a:moveTo>
                  <a:cubicBezTo>
                    <a:pt x="0" y="10"/>
                    <a:pt x="3" y="20"/>
                    <a:pt x="4" y="28"/>
                  </a:cubicBezTo>
                  <a:cubicBezTo>
                    <a:pt x="4" y="29"/>
                    <a:pt x="6" y="28"/>
                    <a:pt x="6" y="27"/>
                  </a:cubicBezTo>
                  <a:cubicBezTo>
                    <a:pt x="5" y="19"/>
                    <a:pt x="1" y="9"/>
                    <a:pt x="4" y="1"/>
                  </a:cubicBezTo>
                  <a:cubicBezTo>
                    <a:pt x="4" y="0"/>
                    <a:pt x="2" y="1"/>
                    <a:pt x="2"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3554413" y="3789363"/>
              <a:ext cx="22225" cy="50800"/>
            </a:xfrm>
            <a:custGeom>
              <a:avLst/>
              <a:gdLst>
                <a:gd name="T0" fmla="*/ 12 w 14"/>
                <a:gd name="T1" fmla="*/ 1 h 32"/>
                <a:gd name="T2" fmla="*/ 1 w 14"/>
                <a:gd name="T3" fmla="*/ 30 h 32"/>
                <a:gd name="T4" fmla="*/ 2 w 14"/>
                <a:gd name="T5" fmla="*/ 32 h 32"/>
                <a:gd name="T6" fmla="*/ 13 w 14"/>
                <a:gd name="T7" fmla="*/ 2 h 32"/>
                <a:gd name="T8" fmla="*/ 12 w 14"/>
                <a:gd name="T9" fmla="*/ 1 h 32"/>
              </a:gdLst>
              <a:ahLst/>
              <a:cxnLst>
                <a:cxn ang="0">
                  <a:pos x="T0" y="T1"/>
                </a:cxn>
                <a:cxn ang="0">
                  <a:pos x="T2" y="T3"/>
                </a:cxn>
                <a:cxn ang="0">
                  <a:pos x="T4" y="T5"/>
                </a:cxn>
                <a:cxn ang="0">
                  <a:pos x="T6" y="T7"/>
                </a:cxn>
                <a:cxn ang="0">
                  <a:pos x="T8" y="T9"/>
                </a:cxn>
              </a:cxnLst>
              <a:rect l="0" t="0" r="r" b="b"/>
              <a:pathLst>
                <a:path w="14" h="32">
                  <a:moveTo>
                    <a:pt x="12" y="1"/>
                  </a:moveTo>
                  <a:cubicBezTo>
                    <a:pt x="8" y="11"/>
                    <a:pt x="7" y="22"/>
                    <a:pt x="1" y="30"/>
                  </a:cubicBezTo>
                  <a:cubicBezTo>
                    <a:pt x="0" y="31"/>
                    <a:pt x="1" y="32"/>
                    <a:pt x="2" y="32"/>
                  </a:cubicBezTo>
                  <a:cubicBezTo>
                    <a:pt x="9" y="23"/>
                    <a:pt x="10" y="12"/>
                    <a:pt x="13" y="2"/>
                  </a:cubicBezTo>
                  <a:cubicBezTo>
                    <a:pt x="14" y="2"/>
                    <a:pt x="12" y="0"/>
                    <a:pt x="1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3511550" y="3883025"/>
              <a:ext cx="34925" cy="49212"/>
            </a:xfrm>
            <a:custGeom>
              <a:avLst/>
              <a:gdLst>
                <a:gd name="T0" fmla="*/ 20 w 23"/>
                <a:gd name="T1" fmla="*/ 1 h 31"/>
                <a:gd name="T2" fmla="*/ 1 w 23"/>
                <a:gd name="T3" fmla="*/ 30 h 31"/>
                <a:gd name="T4" fmla="*/ 3 w 23"/>
                <a:gd name="T5" fmla="*/ 31 h 31"/>
                <a:gd name="T6" fmla="*/ 22 w 23"/>
                <a:gd name="T7" fmla="*/ 1 h 31"/>
                <a:gd name="T8" fmla="*/ 20 w 23"/>
                <a:gd name="T9" fmla="*/ 1 h 31"/>
              </a:gdLst>
              <a:ahLst/>
              <a:cxnLst>
                <a:cxn ang="0">
                  <a:pos x="T0" y="T1"/>
                </a:cxn>
                <a:cxn ang="0">
                  <a:pos x="T2" y="T3"/>
                </a:cxn>
                <a:cxn ang="0">
                  <a:pos x="T4" y="T5"/>
                </a:cxn>
                <a:cxn ang="0">
                  <a:pos x="T6" y="T7"/>
                </a:cxn>
                <a:cxn ang="0">
                  <a:pos x="T8" y="T9"/>
                </a:cxn>
              </a:cxnLst>
              <a:rect l="0" t="0" r="r" b="b"/>
              <a:pathLst>
                <a:path w="23" h="31">
                  <a:moveTo>
                    <a:pt x="20" y="1"/>
                  </a:moveTo>
                  <a:cubicBezTo>
                    <a:pt x="12" y="9"/>
                    <a:pt x="9" y="21"/>
                    <a:pt x="1" y="30"/>
                  </a:cubicBezTo>
                  <a:cubicBezTo>
                    <a:pt x="0" y="31"/>
                    <a:pt x="2" y="31"/>
                    <a:pt x="3" y="31"/>
                  </a:cubicBezTo>
                  <a:cubicBezTo>
                    <a:pt x="11" y="22"/>
                    <a:pt x="13" y="9"/>
                    <a:pt x="22" y="1"/>
                  </a:cubicBezTo>
                  <a:cubicBezTo>
                    <a:pt x="23" y="1"/>
                    <a:pt x="21" y="0"/>
                    <a:pt x="2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884238" y="1017588"/>
              <a:ext cx="44450" cy="17462"/>
            </a:xfrm>
            <a:custGeom>
              <a:avLst/>
              <a:gdLst>
                <a:gd name="T0" fmla="*/ 25 w 28"/>
                <a:gd name="T1" fmla="*/ 1 h 11"/>
                <a:gd name="T2" fmla="*/ 1 w 28"/>
                <a:gd name="T3" fmla="*/ 10 h 11"/>
                <a:gd name="T4" fmla="*/ 2 w 28"/>
                <a:gd name="T5" fmla="*/ 11 h 11"/>
                <a:gd name="T6" fmla="*/ 27 w 28"/>
                <a:gd name="T7" fmla="*/ 1 h 11"/>
                <a:gd name="T8" fmla="*/ 25 w 28"/>
                <a:gd name="T9" fmla="*/ 1 h 11"/>
              </a:gdLst>
              <a:ahLst/>
              <a:cxnLst>
                <a:cxn ang="0">
                  <a:pos x="T0" y="T1"/>
                </a:cxn>
                <a:cxn ang="0">
                  <a:pos x="T2" y="T3"/>
                </a:cxn>
                <a:cxn ang="0">
                  <a:pos x="T4" y="T5"/>
                </a:cxn>
                <a:cxn ang="0">
                  <a:pos x="T6" y="T7"/>
                </a:cxn>
                <a:cxn ang="0">
                  <a:pos x="T8" y="T9"/>
                </a:cxn>
              </a:cxnLst>
              <a:rect l="0" t="0" r="r" b="b"/>
              <a:pathLst>
                <a:path w="28" h="11">
                  <a:moveTo>
                    <a:pt x="25" y="1"/>
                  </a:moveTo>
                  <a:cubicBezTo>
                    <a:pt x="17" y="4"/>
                    <a:pt x="9" y="6"/>
                    <a:pt x="1" y="10"/>
                  </a:cubicBezTo>
                  <a:cubicBezTo>
                    <a:pt x="0" y="10"/>
                    <a:pt x="2" y="11"/>
                    <a:pt x="2" y="11"/>
                  </a:cubicBezTo>
                  <a:cubicBezTo>
                    <a:pt x="10" y="7"/>
                    <a:pt x="19" y="5"/>
                    <a:pt x="27" y="1"/>
                  </a:cubicBezTo>
                  <a:cubicBezTo>
                    <a:pt x="28" y="1"/>
                    <a:pt x="26" y="0"/>
                    <a:pt x="25"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785813" y="1057275"/>
              <a:ext cx="57150" cy="23812"/>
            </a:xfrm>
            <a:custGeom>
              <a:avLst/>
              <a:gdLst>
                <a:gd name="T0" fmla="*/ 34 w 36"/>
                <a:gd name="T1" fmla="*/ 0 h 15"/>
                <a:gd name="T2" fmla="*/ 1 w 36"/>
                <a:gd name="T3" fmla="*/ 14 h 15"/>
                <a:gd name="T4" fmla="*/ 2 w 36"/>
                <a:gd name="T5" fmla="*/ 14 h 15"/>
                <a:gd name="T6" fmla="*/ 34 w 36"/>
                <a:gd name="T7" fmla="*/ 1 h 15"/>
                <a:gd name="T8" fmla="*/ 34 w 36"/>
                <a:gd name="T9" fmla="*/ 0 h 15"/>
              </a:gdLst>
              <a:ahLst/>
              <a:cxnLst>
                <a:cxn ang="0">
                  <a:pos x="T0" y="T1"/>
                </a:cxn>
                <a:cxn ang="0">
                  <a:pos x="T2" y="T3"/>
                </a:cxn>
                <a:cxn ang="0">
                  <a:pos x="T4" y="T5"/>
                </a:cxn>
                <a:cxn ang="0">
                  <a:pos x="T6" y="T7"/>
                </a:cxn>
                <a:cxn ang="0">
                  <a:pos x="T8" y="T9"/>
                </a:cxn>
              </a:cxnLst>
              <a:rect l="0" t="0" r="r" b="b"/>
              <a:pathLst>
                <a:path w="36" h="15">
                  <a:moveTo>
                    <a:pt x="34" y="0"/>
                  </a:moveTo>
                  <a:cubicBezTo>
                    <a:pt x="23" y="0"/>
                    <a:pt x="9" y="7"/>
                    <a:pt x="1" y="14"/>
                  </a:cubicBezTo>
                  <a:cubicBezTo>
                    <a:pt x="0" y="15"/>
                    <a:pt x="2" y="15"/>
                    <a:pt x="2" y="14"/>
                  </a:cubicBezTo>
                  <a:cubicBezTo>
                    <a:pt x="10" y="7"/>
                    <a:pt x="23" y="1"/>
                    <a:pt x="34" y="1"/>
                  </a:cubicBezTo>
                  <a:cubicBezTo>
                    <a:pt x="34" y="1"/>
                    <a:pt x="36" y="0"/>
                    <a:pt x="34"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706438" y="1116013"/>
              <a:ext cx="53975" cy="52387"/>
            </a:xfrm>
            <a:custGeom>
              <a:avLst/>
              <a:gdLst>
                <a:gd name="T0" fmla="*/ 32 w 34"/>
                <a:gd name="T1" fmla="*/ 0 h 34"/>
                <a:gd name="T2" fmla="*/ 0 w 34"/>
                <a:gd name="T3" fmla="*/ 34 h 34"/>
                <a:gd name="T4" fmla="*/ 2 w 34"/>
                <a:gd name="T5" fmla="*/ 33 h 34"/>
                <a:gd name="T6" fmla="*/ 34 w 34"/>
                <a:gd name="T7" fmla="*/ 0 h 34"/>
                <a:gd name="T8" fmla="*/ 32 w 34"/>
                <a:gd name="T9" fmla="*/ 0 h 34"/>
              </a:gdLst>
              <a:ahLst/>
              <a:cxnLst>
                <a:cxn ang="0">
                  <a:pos x="T0" y="T1"/>
                </a:cxn>
                <a:cxn ang="0">
                  <a:pos x="T2" y="T3"/>
                </a:cxn>
                <a:cxn ang="0">
                  <a:pos x="T4" y="T5"/>
                </a:cxn>
                <a:cxn ang="0">
                  <a:pos x="T6" y="T7"/>
                </a:cxn>
                <a:cxn ang="0">
                  <a:pos x="T8" y="T9"/>
                </a:cxn>
              </a:cxnLst>
              <a:rect l="0" t="0" r="r" b="b"/>
              <a:pathLst>
                <a:path w="34" h="34">
                  <a:moveTo>
                    <a:pt x="32" y="0"/>
                  </a:moveTo>
                  <a:cubicBezTo>
                    <a:pt x="19" y="9"/>
                    <a:pt x="6" y="19"/>
                    <a:pt x="0" y="34"/>
                  </a:cubicBezTo>
                  <a:cubicBezTo>
                    <a:pt x="0" y="33"/>
                    <a:pt x="2" y="34"/>
                    <a:pt x="2" y="33"/>
                  </a:cubicBezTo>
                  <a:cubicBezTo>
                    <a:pt x="8" y="19"/>
                    <a:pt x="21" y="9"/>
                    <a:pt x="34" y="0"/>
                  </a:cubicBezTo>
                  <a:cubicBezTo>
                    <a:pt x="34" y="0"/>
                    <a:pt x="32" y="0"/>
                    <a:pt x="32"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655638" y="1204913"/>
              <a:ext cx="22225" cy="33337"/>
            </a:xfrm>
            <a:custGeom>
              <a:avLst/>
              <a:gdLst>
                <a:gd name="T0" fmla="*/ 14 w 15"/>
                <a:gd name="T1" fmla="*/ 0 h 21"/>
                <a:gd name="T2" fmla="*/ 1 w 15"/>
                <a:gd name="T3" fmla="*/ 19 h 21"/>
                <a:gd name="T4" fmla="*/ 2 w 15"/>
                <a:gd name="T5" fmla="*/ 20 h 21"/>
                <a:gd name="T6" fmla="*/ 15 w 15"/>
                <a:gd name="T7" fmla="*/ 2 h 21"/>
                <a:gd name="T8" fmla="*/ 14 w 15"/>
                <a:gd name="T9" fmla="*/ 0 h 21"/>
              </a:gdLst>
              <a:ahLst/>
              <a:cxnLst>
                <a:cxn ang="0">
                  <a:pos x="T0" y="T1"/>
                </a:cxn>
                <a:cxn ang="0">
                  <a:pos x="T2" y="T3"/>
                </a:cxn>
                <a:cxn ang="0">
                  <a:pos x="T4" y="T5"/>
                </a:cxn>
                <a:cxn ang="0">
                  <a:pos x="T6" y="T7"/>
                </a:cxn>
                <a:cxn ang="0">
                  <a:pos x="T8" y="T9"/>
                </a:cxn>
              </a:cxnLst>
              <a:rect l="0" t="0" r="r" b="b"/>
              <a:pathLst>
                <a:path w="15" h="21">
                  <a:moveTo>
                    <a:pt x="14" y="0"/>
                  </a:moveTo>
                  <a:cubicBezTo>
                    <a:pt x="5" y="1"/>
                    <a:pt x="4" y="13"/>
                    <a:pt x="1" y="19"/>
                  </a:cubicBezTo>
                  <a:cubicBezTo>
                    <a:pt x="0" y="19"/>
                    <a:pt x="2" y="21"/>
                    <a:pt x="2" y="20"/>
                  </a:cubicBezTo>
                  <a:cubicBezTo>
                    <a:pt x="5" y="14"/>
                    <a:pt x="7" y="3"/>
                    <a:pt x="15" y="2"/>
                  </a:cubicBezTo>
                  <a:cubicBezTo>
                    <a:pt x="15" y="2"/>
                    <a:pt x="14" y="0"/>
                    <a:pt x="14"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590550" y="1281113"/>
              <a:ext cx="30163" cy="44450"/>
            </a:xfrm>
            <a:custGeom>
              <a:avLst/>
              <a:gdLst>
                <a:gd name="T0" fmla="*/ 18 w 19"/>
                <a:gd name="T1" fmla="*/ 1 h 29"/>
                <a:gd name="T2" fmla="*/ 1 w 19"/>
                <a:gd name="T3" fmla="*/ 27 h 29"/>
                <a:gd name="T4" fmla="*/ 2 w 19"/>
                <a:gd name="T5" fmla="*/ 29 h 29"/>
                <a:gd name="T6" fmla="*/ 19 w 19"/>
                <a:gd name="T7" fmla="*/ 2 h 29"/>
                <a:gd name="T8" fmla="*/ 18 w 19"/>
                <a:gd name="T9" fmla="*/ 1 h 29"/>
              </a:gdLst>
              <a:ahLst/>
              <a:cxnLst>
                <a:cxn ang="0">
                  <a:pos x="T0" y="T1"/>
                </a:cxn>
                <a:cxn ang="0">
                  <a:pos x="T2" y="T3"/>
                </a:cxn>
                <a:cxn ang="0">
                  <a:pos x="T4" y="T5"/>
                </a:cxn>
                <a:cxn ang="0">
                  <a:pos x="T6" y="T7"/>
                </a:cxn>
                <a:cxn ang="0">
                  <a:pos x="T8" y="T9"/>
                </a:cxn>
              </a:cxnLst>
              <a:rect l="0" t="0" r="r" b="b"/>
              <a:pathLst>
                <a:path w="19" h="29">
                  <a:moveTo>
                    <a:pt x="18" y="1"/>
                  </a:moveTo>
                  <a:cubicBezTo>
                    <a:pt x="12" y="9"/>
                    <a:pt x="7" y="19"/>
                    <a:pt x="1" y="27"/>
                  </a:cubicBezTo>
                  <a:cubicBezTo>
                    <a:pt x="0" y="28"/>
                    <a:pt x="2" y="29"/>
                    <a:pt x="2" y="29"/>
                  </a:cubicBezTo>
                  <a:cubicBezTo>
                    <a:pt x="8" y="20"/>
                    <a:pt x="13" y="11"/>
                    <a:pt x="19" y="2"/>
                  </a:cubicBezTo>
                  <a:cubicBezTo>
                    <a:pt x="19" y="2"/>
                    <a:pt x="18" y="0"/>
                    <a:pt x="18"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554038" y="1358900"/>
              <a:ext cx="19050" cy="52387"/>
            </a:xfrm>
            <a:custGeom>
              <a:avLst/>
              <a:gdLst>
                <a:gd name="T0" fmla="*/ 10 w 12"/>
                <a:gd name="T1" fmla="*/ 1 h 33"/>
                <a:gd name="T2" fmla="*/ 0 w 12"/>
                <a:gd name="T3" fmla="*/ 31 h 33"/>
                <a:gd name="T4" fmla="*/ 2 w 12"/>
                <a:gd name="T5" fmla="*/ 32 h 33"/>
                <a:gd name="T6" fmla="*/ 11 w 12"/>
                <a:gd name="T7" fmla="*/ 2 h 33"/>
                <a:gd name="T8" fmla="*/ 10 w 12"/>
                <a:gd name="T9" fmla="*/ 1 h 33"/>
              </a:gdLst>
              <a:ahLst/>
              <a:cxnLst>
                <a:cxn ang="0">
                  <a:pos x="T0" y="T1"/>
                </a:cxn>
                <a:cxn ang="0">
                  <a:pos x="T2" y="T3"/>
                </a:cxn>
                <a:cxn ang="0">
                  <a:pos x="T4" y="T5"/>
                </a:cxn>
                <a:cxn ang="0">
                  <a:pos x="T6" y="T7"/>
                </a:cxn>
                <a:cxn ang="0">
                  <a:pos x="T8" y="T9"/>
                </a:cxn>
              </a:cxnLst>
              <a:rect l="0" t="0" r="r" b="b"/>
              <a:pathLst>
                <a:path w="12" h="33">
                  <a:moveTo>
                    <a:pt x="10" y="1"/>
                  </a:moveTo>
                  <a:cubicBezTo>
                    <a:pt x="5" y="10"/>
                    <a:pt x="4" y="21"/>
                    <a:pt x="0" y="31"/>
                  </a:cubicBezTo>
                  <a:cubicBezTo>
                    <a:pt x="0" y="32"/>
                    <a:pt x="2" y="33"/>
                    <a:pt x="2" y="32"/>
                  </a:cubicBezTo>
                  <a:cubicBezTo>
                    <a:pt x="5" y="22"/>
                    <a:pt x="7" y="12"/>
                    <a:pt x="11" y="2"/>
                  </a:cubicBezTo>
                  <a:cubicBezTo>
                    <a:pt x="12" y="2"/>
                    <a:pt x="10" y="0"/>
                    <a:pt x="1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6"/>
            <p:cNvSpPr/>
            <p:nvPr/>
          </p:nvSpPr>
          <p:spPr bwMode="auto">
            <a:xfrm>
              <a:off x="511175" y="1455738"/>
              <a:ext cx="25400" cy="41275"/>
            </a:xfrm>
            <a:custGeom>
              <a:avLst/>
              <a:gdLst>
                <a:gd name="T0" fmla="*/ 13 w 16"/>
                <a:gd name="T1" fmla="*/ 0 h 27"/>
                <a:gd name="T2" fmla="*/ 6 w 16"/>
                <a:gd name="T3" fmla="*/ 11 h 27"/>
                <a:gd name="T4" fmla="*/ 0 w 16"/>
                <a:gd name="T5" fmla="*/ 25 h 27"/>
                <a:gd name="T6" fmla="*/ 2 w 16"/>
                <a:gd name="T7" fmla="*/ 26 h 27"/>
                <a:gd name="T8" fmla="*/ 7 w 16"/>
                <a:gd name="T9" fmla="*/ 12 h 27"/>
                <a:gd name="T10" fmla="*/ 15 w 16"/>
                <a:gd name="T11" fmla="*/ 1 h 27"/>
                <a:gd name="T12" fmla="*/ 13 w 1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6" h="27">
                  <a:moveTo>
                    <a:pt x="13" y="0"/>
                  </a:moveTo>
                  <a:cubicBezTo>
                    <a:pt x="10" y="2"/>
                    <a:pt x="8" y="8"/>
                    <a:pt x="6" y="11"/>
                  </a:cubicBezTo>
                  <a:cubicBezTo>
                    <a:pt x="3" y="15"/>
                    <a:pt x="1" y="20"/>
                    <a:pt x="0" y="25"/>
                  </a:cubicBezTo>
                  <a:cubicBezTo>
                    <a:pt x="0" y="26"/>
                    <a:pt x="2" y="27"/>
                    <a:pt x="2" y="26"/>
                  </a:cubicBezTo>
                  <a:cubicBezTo>
                    <a:pt x="3" y="21"/>
                    <a:pt x="5" y="16"/>
                    <a:pt x="7" y="12"/>
                  </a:cubicBezTo>
                  <a:cubicBezTo>
                    <a:pt x="9" y="9"/>
                    <a:pt x="11" y="3"/>
                    <a:pt x="15" y="1"/>
                  </a:cubicBezTo>
                  <a:cubicBezTo>
                    <a:pt x="16" y="1"/>
                    <a:pt x="14" y="0"/>
                    <a:pt x="13"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479425" y="1535113"/>
              <a:ext cx="9525" cy="49212"/>
            </a:xfrm>
            <a:custGeom>
              <a:avLst/>
              <a:gdLst>
                <a:gd name="T0" fmla="*/ 4 w 6"/>
                <a:gd name="T1" fmla="*/ 0 h 31"/>
                <a:gd name="T2" fmla="*/ 0 w 6"/>
                <a:gd name="T3" fmla="*/ 30 h 31"/>
                <a:gd name="T4" fmla="*/ 1 w 6"/>
                <a:gd name="T5" fmla="*/ 31 h 31"/>
                <a:gd name="T6" fmla="*/ 6 w 6"/>
                <a:gd name="T7" fmla="*/ 2 h 31"/>
                <a:gd name="T8" fmla="*/ 4 w 6"/>
                <a:gd name="T9" fmla="*/ 0 h 31"/>
              </a:gdLst>
              <a:ahLst/>
              <a:cxnLst>
                <a:cxn ang="0">
                  <a:pos x="T0" y="T1"/>
                </a:cxn>
                <a:cxn ang="0">
                  <a:pos x="T2" y="T3"/>
                </a:cxn>
                <a:cxn ang="0">
                  <a:pos x="T4" y="T5"/>
                </a:cxn>
                <a:cxn ang="0">
                  <a:pos x="T6" y="T7"/>
                </a:cxn>
                <a:cxn ang="0">
                  <a:pos x="T8" y="T9"/>
                </a:cxn>
              </a:cxnLst>
              <a:rect l="0" t="0" r="r" b="b"/>
              <a:pathLst>
                <a:path w="6" h="31">
                  <a:moveTo>
                    <a:pt x="4" y="0"/>
                  </a:moveTo>
                  <a:cubicBezTo>
                    <a:pt x="3" y="10"/>
                    <a:pt x="4" y="20"/>
                    <a:pt x="0" y="30"/>
                  </a:cubicBezTo>
                  <a:cubicBezTo>
                    <a:pt x="0" y="30"/>
                    <a:pt x="1" y="31"/>
                    <a:pt x="1" y="31"/>
                  </a:cubicBezTo>
                  <a:cubicBezTo>
                    <a:pt x="5" y="22"/>
                    <a:pt x="4" y="11"/>
                    <a:pt x="6" y="2"/>
                  </a:cubicBezTo>
                  <a:cubicBezTo>
                    <a:pt x="6" y="1"/>
                    <a:pt x="5" y="0"/>
                    <a:pt x="4"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446088" y="1619250"/>
              <a:ext cx="15875" cy="49212"/>
            </a:xfrm>
            <a:custGeom>
              <a:avLst/>
              <a:gdLst>
                <a:gd name="T0" fmla="*/ 8 w 10"/>
                <a:gd name="T1" fmla="*/ 1 h 31"/>
                <a:gd name="T2" fmla="*/ 0 w 10"/>
                <a:gd name="T3" fmla="*/ 30 h 31"/>
                <a:gd name="T4" fmla="*/ 2 w 10"/>
                <a:gd name="T5" fmla="*/ 30 h 31"/>
                <a:gd name="T6" fmla="*/ 9 w 10"/>
                <a:gd name="T7" fmla="*/ 1 h 31"/>
                <a:gd name="T8" fmla="*/ 8 w 10"/>
                <a:gd name="T9" fmla="*/ 1 h 31"/>
              </a:gdLst>
              <a:ahLst/>
              <a:cxnLst>
                <a:cxn ang="0">
                  <a:pos x="T0" y="T1"/>
                </a:cxn>
                <a:cxn ang="0">
                  <a:pos x="T2" y="T3"/>
                </a:cxn>
                <a:cxn ang="0">
                  <a:pos x="T4" y="T5"/>
                </a:cxn>
                <a:cxn ang="0">
                  <a:pos x="T6" y="T7"/>
                </a:cxn>
                <a:cxn ang="0">
                  <a:pos x="T8" y="T9"/>
                </a:cxn>
              </a:cxnLst>
              <a:rect l="0" t="0" r="r" b="b"/>
              <a:pathLst>
                <a:path w="10" h="31">
                  <a:moveTo>
                    <a:pt x="8" y="1"/>
                  </a:moveTo>
                  <a:cubicBezTo>
                    <a:pt x="1" y="8"/>
                    <a:pt x="1" y="21"/>
                    <a:pt x="0" y="30"/>
                  </a:cubicBezTo>
                  <a:cubicBezTo>
                    <a:pt x="0" y="31"/>
                    <a:pt x="2" y="31"/>
                    <a:pt x="2" y="30"/>
                  </a:cubicBezTo>
                  <a:cubicBezTo>
                    <a:pt x="3" y="21"/>
                    <a:pt x="3" y="8"/>
                    <a:pt x="9" y="1"/>
                  </a:cubicBezTo>
                  <a:cubicBezTo>
                    <a:pt x="10" y="0"/>
                    <a:pt x="9" y="0"/>
                    <a:pt x="8"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p:nvPr/>
          </p:nvSpPr>
          <p:spPr bwMode="auto">
            <a:xfrm>
              <a:off x="412750" y="1700213"/>
              <a:ext cx="22225" cy="57150"/>
            </a:xfrm>
            <a:custGeom>
              <a:avLst/>
              <a:gdLst>
                <a:gd name="T0" fmla="*/ 12 w 14"/>
                <a:gd name="T1" fmla="*/ 1 h 36"/>
                <a:gd name="T2" fmla="*/ 1 w 14"/>
                <a:gd name="T3" fmla="*/ 35 h 36"/>
                <a:gd name="T4" fmla="*/ 3 w 14"/>
                <a:gd name="T5" fmla="*/ 35 h 36"/>
                <a:gd name="T6" fmla="*/ 13 w 14"/>
                <a:gd name="T7" fmla="*/ 2 h 36"/>
                <a:gd name="T8" fmla="*/ 12 w 14"/>
                <a:gd name="T9" fmla="*/ 1 h 36"/>
              </a:gdLst>
              <a:ahLst/>
              <a:cxnLst>
                <a:cxn ang="0">
                  <a:pos x="T0" y="T1"/>
                </a:cxn>
                <a:cxn ang="0">
                  <a:pos x="T2" y="T3"/>
                </a:cxn>
                <a:cxn ang="0">
                  <a:pos x="T4" y="T5"/>
                </a:cxn>
                <a:cxn ang="0">
                  <a:pos x="T6" y="T7"/>
                </a:cxn>
                <a:cxn ang="0">
                  <a:pos x="T8" y="T9"/>
                </a:cxn>
              </a:cxnLst>
              <a:rect l="0" t="0" r="r" b="b"/>
              <a:pathLst>
                <a:path w="14" h="36">
                  <a:moveTo>
                    <a:pt x="12" y="1"/>
                  </a:moveTo>
                  <a:cubicBezTo>
                    <a:pt x="3" y="7"/>
                    <a:pt x="0" y="25"/>
                    <a:pt x="1" y="35"/>
                  </a:cubicBezTo>
                  <a:cubicBezTo>
                    <a:pt x="1" y="36"/>
                    <a:pt x="3" y="36"/>
                    <a:pt x="3" y="35"/>
                  </a:cubicBezTo>
                  <a:cubicBezTo>
                    <a:pt x="2" y="26"/>
                    <a:pt x="5" y="8"/>
                    <a:pt x="13" y="2"/>
                  </a:cubicBezTo>
                  <a:cubicBezTo>
                    <a:pt x="14" y="2"/>
                    <a:pt x="13" y="0"/>
                    <a:pt x="1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403225" y="1808163"/>
              <a:ext cx="4763" cy="41275"/>
            </a:xfrm>
            <a:custGeom>
              <a:avLst/>
              <a:gdLst>
                <a:gd name="T0" fmla="*/ 1 w 3"/>
                <a:gd name="T1" fmla="*/ 1 h 26"/>
                <a:gd name="T2" fmla="*/ 0 w 3"/>
                <a:gd name="T3" fmla="*/ 24 h 26"/>
                <a:gd name="T4" fmla="*/ 2 w 3"/>
                <a:gd name="T5" fmla="*/ 25 h 26"/>
                <a:gd name="T6" fmla="*/ 3 w 3"/>
                <a:gd name="T7" fmla="*/ 2 h 26"/>
                <a:gd name="T8" fmla="*/ 1 w 3"/>
                <a:gd name="T9" fmla="*/ 1 h 26"/>
              </a:gdLst>
              <a:ahLst/>
              <a:cxnLst>
                <a:cxn ang="0">
                  <a:pos x="T0" y="T1"/>
                </a:cxn>
                <a:cxn ang="0">
                  <a:pos x="T2" y="T3"/>
                </a:cxn>
                <a:cxn ang="0">
                  <a:pos x="T4" y="T5"/>
                </a:cxn>
                <a:cxn ang="0">
                  <a:pos x="T6" y="T7"/>
                </a:cxn>
                <a:cxn ang="0">
                  <a:pos x="T8" y="T9"/>
                </a:cxn>
              </a:cxnLst>
              <a:rect l="0" t="0" r="r" b="b"/>
              <a:pathLst>
                <a:path w="3" h="26">
                  <a:moveTo>
                    <a:pt x="1" y="1"/>
                  </a:moveTo>
                  <a:cubicBezTo>
                    <a:pt x="1" y="9"/>
                    <a:pt x="0" y="17"/>
                    <a:pt x="0" y="24"/>
                  </a:cubicBezTo>
                  <a:cubicBezTo>
                    <a:pt x="0" y="25"/>
                    <a:pt x="2" y="26"/>
                    <a:pt x="2" y="25"/>
                  </a:cubicBezTo>
                  <a:cubicBezTo>
                    <a:pt x="2" y="17"/>
                    <a:pt x="3" y="10"/>
                    <a:pt x="3" y="2"/>
                  </a:cubicBezTo>
                  <a:cubicBezTo>
                    <a:pt x="3" y="1"/>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
            <p:cNvSpPr/>
            <p:nvPr/>
          </p:nvSpPr>
          <p:spPr bwMode="auto">
            <a:xfrm>
              <a:off x="398463" y="1905000"/>
              <a:ext cx="14288" cy="41275"/>
            </a:xfrm>
            <a:custGeom>
              <a:avLst/>
              <a:gdLst>
                <a:gd name="T0" fmla="*/ 4 w 9"/>
                <a:gd name="T1" fmla="*/ 1 h 26"/>
                <a:gd name="T2" fmla="*/ 6 w 9"/>
                <a:gd name="T3" fmla="*/ 25 h 26"/>
                <a:gd name="T4" fmla="*/ 8 w 9"/>
                <a:gd name="T5" fmla="*/ 25 h 26"/>
                <a:gd name="T6" fmla="*/ 6 w 9"/>
                <a:gd name="T7" fmla="*/ 1 h 26"/>
                <a:gd name="T8" fmla="*/ 4 w 9"/>
                <a:gd name="T9" fmla="*/ 1 h 26"/>
              </a:gdLst>
              <a:ahLst/>
              <a:cxnLst>
                <a:cxn ang="0">
                  <a:pos x="T0" y="T1"/>
                </a:cxn>
                <a:cxn ang="0">
                  <a:pos x="T2" y="T3"/>
                </a:cxn>
                <a:cxn ang="0">
                  <a:pos x="T4" y="T5"/>
                </a:cxn>
                <a:cxn ang="0">
                  <a:pos x="T6" y="T7"/>
                </a:cxn>
                <a:cxn ang="0">
                  <a:pos x="T8" y="T9"/>
                </a:cxn>
              </a:cxnLst>
              <a:rect l="0" t="0" r="r" b="b"/>
              <a:pathLst>
                <a:path w="9" h="26">
                  <a:moveTo>
                    <a:pt x="4" y="1"/>
                  </a:moveTo>
                  <a:cubicBezTo>
                    <a:pt x="0" y="8"/>
                    <a:pt x="4" y="19"/>
                    <a:pt x="6" y="25"/>
                  </a:cubicBezTo>
                  <a:cubicBezTo>
                    <a:pt x="7" y="26"/>
                    <a:pt x="9" y="26"/>
                    <a:pt x="8" y="25"/>
                  </a:cubicBezTo>
                  <a:cubicBezTo>
                    <a:pt x="6" y="19"/>
                    <a:pt x="2" y="8"/>
                    <a:pt x="6" y="1"/>
                  </a:cubicBezTo>
                  <a:cubicBezTo>
                    <a:pt x="6" y="1"/>
                    <a:pt x="4" y="0"/>
                    <a:pt x="4"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420688" y="1989138"/>
              <a:ext cx="12700" cy="42862"/>
            </a:xfrm>
            <a:custGeom>
              <a:avLst/>
              <a:gdLst>
                <a:gd name="T0" fmla="*/ 0 w 8"/>
                <a:gd name="T1" fmla="*/ 1 h 27"/>
                <a:gd name="T2" fmla="*/ 6 w 8"/>
                <a:gd name="T3" fmla="*/ 26 h 27"/>
                <a:gd name="T4" fmla="*/ 8 w 8"/>
                <a:gd name="T5" fmla="*/ 25 h 27"/>
                <a:gd name="T6" fmla="*/ 2 w 8"/>
                <a:gd name="T7" fmla="*/ 1 h 27"/>
                <a:gd name="T8" fmla="*/ 0 w 8"/>
                <a:gd name="T9" fmla="*/ 1 h 27"/>
              </a:gdLst>
              <a:ahLst/>
              <a:cxnLst>
                <a:cxn ang="0">
                  <a:pos x="T0" y="T1"/>
                </a:cxn>
                <a:cxn ang="0">
                  <a:pos x="T2" y="T3"/>
                </a:cxn>
                <a:cxn ang="0">
                  <a:pos x="T4" y="T5"/>
                </a:cxn>
                <a:cxn ang="0">
                  <a:pos x="T6" y="T7"/>
                </a:cxn>
                <a:cxn ang="0">
                  <a:pos x="T8" y="T9"/>
                </a:cxn>
              </a:cxnLst>
              <a:rect l="0" t="0" r="r" b="b"/>
              <a:pathLst>
                <a:path w="8" h="27">
                  <a:moveTo>
                    <a:pt x="0" y="1"/>
                  </a:moveTo>
                  <a:cubicBezTo>
                    <a:pt x="0" y="10"/>
                    <a:pt x="6" y="17"/>
                    <a:pt x="6" y="26"/>
                  </a:cubicBezTo>
                  <a:cubicBezTo>
                    <a:pt x="6" y="27"/>
                    <a:pt x="8" y="26"/>
                    <a:pt x="8" y="25"/>
                  </a:cubicBezTo>
                  <a:cubicBezTo>
                    <a:pt x="8" y="17"/>
                    <a:pt x="2" y="9"/>
                    <a:pt x="2" y="1"/>
                  </a:cubicBezTo>
                  <a:cubicBezTo>
                    <a:pt x="2" y="0"/>
                    <a:pt x="0" y="1"/>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454025" y="2081213"/>
              <a:ext cx="19050" cy="69850"/>
            </a:xfrm>
            <a:custGeom>
              <a:avLst/>
              <a:gdLst>
                <a:gd name="T0" fmla="*/ 0 w 13"/>
                <a:gd name="T1" fmla="*/ 1 h 44"/>
                <a:gd name="T2" fmla="*/ 11 w 13"/>
                <a:gd name="T3" fmla="*/ 44 h 44"/>
                <a:gd name="T4" fmla="*/ 13 w 13"/>
                <a:gd name="T5" fmla="*/ 43 h 44"/>
                <a:gd name="T6" fmla="*/ 2 w 13"/>
                <a:gd name="T7" fmla="*/ 0 h 44"/>
                <a:gd name="T8" fmla="*/ 0 w 13"/>
                <a:gd name="T9" fmla="*/ 1 h 44"/>
              </a:gdLst>
              <a:ahLst/>
              <a:cxnLst>
                <a:cxn ang="0">
                  <a:pos x="T0" y="T1"/>
                </a:cxn>
                <a:cxn ang="0">
                  <a:pos x="T2" y="T3"/>
                </a:cxn>
                <a:cxn ang="0">
                  <a:pos x="T4" y="T5"/>
                </a:cxn>
                <a:cxn ang="0">
                  <a:pos x="T6" y="T7"/>
                </a:cxn>
                <a:cxn ang="0">
                  <a:pos x="T8" y="T9"/>
                </a:cxn>
              </a:cxnLst>
              <a:rect l="0" t="0" r="r" b="b"/>
              <a:pathLst>
                <a:path w="13" h="44">
                  <a:moveTo>
                    <a:pt x="0" y="1"/>
                  </a:moveTo>
                  <a:cubicBezTo>
                    <a:pt x="4" y="15"/>
                    <a:pt x="7" y="30"/>
                    <a:pt x="11" y="44"/>
                  </a:cubicBezTo>
                  <a:cubicBezTo>
                    <a:pt x="11" y="44"/>
                    <a:pt x="13" y="44"/>
                    <a:pt x="13" y="43"/>
                  </a:cubicBezTo>
                  <a:cubicBezTo>
                    <a:pt x="9" y="29"/>
                    <a:pt x="6" y="14"/>
                    <a:pt x="2" y="0"/>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4"/>
            <p:cNvSpPr/>
            <p:nvPr/>
          </p:nvSpPr>
          <p:spPr bwMode="auto">
            <a:xfrm>
              <a:off x="485775" y="2205038"/>
              <a:ext cx="19050" cy="41275"/>
            </a:xfrm>
            <a:custGeom>
              <a:avLst/>
              <a:gdLst>
                <a:gd name="T0" fmla="*/ 1 w 12"/>
                <a:gd name="T1" fmla="*/ 1 h 26"/>
                <a:gd name="T2" fmla="*/ 9 w 12"/>
                <a:gd name="T3" fmla="*/ 25 h 26"/>
                <a:gd name="T4" fmla="*/ 11 w 12"/>
                <a:gd name="T5" fmla="*/ 24 h 26"/>
                <a:gd name="T6" fmla="*/ 3 w 12"/>
                <a:gd name="T7" fmla="*/ 1 h 26"/>
                <a:gd name="T8" fmla="*/ 1 w 12"/>
                <a:gd name="T9" fmla="*/ 1 h 26"/>
              </a:gdLst>
              <a:ahLst/>
              <a:cxnLst>
                <a:cxn ang="0">
                  <a:pos x="T0" y="T1"/>
                </a:cxn>
                <a:cxn ang="0">
                  <a:pos x="T2" y="T3"/>
                </a:cxn>
                <a:cxn ang="0">
                  <a:pos x="T4" y="T5"/>
                </a:cxn>
                <a:cxn ang="0">
                  <a:pos x="T6" y="T7"/>
                </a:cxn>
                <a:cxn ang="0">
                  <a:pos x="T8" y="T9"/>
                </a:cxn>
              </a:cxnLst>
              <a:rect l="0" t="0" r="r" b="b"/>
              <a:pathLst>
                <a:path w="12" h="26">
                  <a:moveTo>
                    <a:pt x="1" y="1"/>
                  </a:moveTo>
                  <a:cubicBezTo>
                    <a:pt x="2" y="10"/>
                    <a:pt x="6" y="17"/>
                    <a:pt x="9" y="25"/>
                  </a:cubicBezTo>
                  <a:cubicBezTo>
                    <a:pt x="10" y="26"/>
                    <a:pt x="12" y="26"/>
                    <a:pt x="11" y="24"/>
                  </a:cubicBezTo>
                  <a:cubicBezTo>
                    <a:pt x="8" y="17"/>
                    <a:pt x="4" y="10"/>
                    <a:pt x="3" y="1"/>
                  </a:cubicBezTo>
                  <a:cubicBezTo>
                    <a:pt x="2"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5"/>
            <p:cNvSpPr/>
            <p:nvPr/>
          </p:nvSpPr>
          <p:spPr bwMode="auto">
            <a:xfrm>
              <a:off x="519113" y="2293938"/>
              <a:ext cx="14288" cy="36512"/>
            </a:xfrm>
            <a:custGeom>
              <a:avLst/>
              <a:gdLst>
                <a:gd name="T0" fmla="*/ 3 w 9"/>
                <a:gd name="T1" fmla="*/ 0 h 23"/>
                <a:gd name="T2" fmla="*/ 3 w 9"/>
                <a:gd name="T3" fmla="*/ 0 h 23"/>
                <a:gd name="T4" fmla="*/ 1 w 9"/>
                <a:gd name="T5" fmla="*/ 1 h 23"/>
                <a:gd name="T6" fmla="*/ 3 w 9"/>
                <a:gd name="T7" fmla="*/ 8 h 23"/>
                <a:gd name="T8" fmla="*/ 7 w 9"/>
                <a:gd name="T9" fmla="*/ 22 h 23"/>
                <a:gd name="T10" fmla="*/ 9 w 9"/>
                <a:gd name="T11" fmla="*/ 22 h 23"/>
                <a:gd name="T12" fmla="*/ 6 w 9"/>
                <a:gd name="T13" fmla="*/ 10 h 23"/>
                <a:gd name="T14" fmla="*/ 4 w 9"/>
                <a:gd name="T15" fmla="*/ 4 h 23"/>
                <a:gd name="T16" fmla="*/ 3 w 9"/>
                <a:gd name="T17" fmla="*/ 0 h 23"/>
                <a:gd name="T18" fmla="*/ 1 w 9"/>
                <a:gd name="T19" fmla="*/ 1 h 23"/>
                <a:gd name="T20" fmla="*/ 1 w 9"/>
                <a:gd name="T21" fmla="*/ 1 h 23"/>
                <a:gd name="T22" fmla="*/ 3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3" y="0"/>
                  </a:moveTo>
                  <a:cubicBezTo>
                    <a:pt x="3" y="0"/>
                    <a:pt x="3" y="0"/>
                    <a:pt x="3" y="0"/>
                  </a:cubicBezTo>
                  <a:cubicBezTo>
                    <a:pt x="2" y="0"/>
                    <a:pt x="1" y="0"/>
                    <a:pt x="1" y="1"/>
                  </a:cubicBezTo>
                  <a:cubicBezTo>
                    <a:pt x="0" y="3"/>
                    <a:pt x="2" y="7"/>
                    <a:pt x="3" y="8"/>
                  </a:cubicBezTo>
                  <a:cubicBezTo>
                    <a:pt x="4" y="13"/>
                    <a:pt x="6" y="18"/>
                    <a:pt x="7" y="22"/>
                  </a:cubicBezTo>
                  <a:cubicBezTo>
                    <a:pt x="8" y="23"/>
                    <a:pt x="9" y="22"/>
                    <a:pt x="9" y="22"/>
                  </a:cubicBezTo>
                  <a:cubicBezTo>
                    <a:pt x="8" y="18"/>
                    <a:pt x="7" y="14"/>
                    <a:pt x="6" y="10"/>
                  </a:cubicBezTo>
                  <a:cubicBezTo>
                    <a:pt x="5" y="8"/>
                    <a:pt x="4" y="6"/>
                    <a:pt x="4" y="4"/>
                  </a:cubicBezTo>
                  <a:cubicBezTo>
                    <a:pt x="4" y="3"/>
                    <a:pt x="3" y="1"/>
                    <a:pt x="3" y="0"/>
                  </a:cubicBezTo>
                  <a:cubicBezTo>
                    <a:pt x="2" y="1"/>
                    <a:pt x="2" y="1"/>
                    <a:pt x="1" y="1"/>
                  </a:cubicBezTo>
                  <a:cubicBezTo>
                    <a:pt x="1" y="1"/>
                    <a:pt x="1" y="1"/>
                    <a:pt x="1" y="1"/>
                  </a:cubicBezTo>
                  <a:cubicBezTo>
                    <a:pt x="2" y="1"/>
                    <a:pt x="4" y="1"/>
                    <a:pt x="3"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6"/>
            <p:cNvSpPr/>
            <p:nvPr/>
          </p:nvSpPr>
          <p:spPr bwMode="auto">
            <a:xfrm>
              <a:off x="541338" y="2370138"/>
              <a:ext cx="17463" cy="41275"/>
            </a:xfrm>
            <a:custGeom>
              <a:avLst/>
              <a:gdLst>
                <a:gd name="T0" fmla="*/ 0 w 11"/>
                <a:gd name="T1" fmla="*/ 1 h 26"/>
                <a:gd name="T2" fmla="*/ 9 w 11"/>
                <a:gd name="T3" fmla="*/ 25 h 26"/>
                <a:gd name="T4" fmla="*/ 11 w 11"/>
                <a:gd name="T5" fmla="*/ 24 h 26"/>
                <a:gd name="T6" fmla="*/ 2 w 11"/>
                <a:gd name="T7" fmla="*/ 1 h 26"/>
                <a:gd name="T8" fmla="*/ 0 w 11"/>
                <a:gd name="T9" fmla="*/ 1 h 26"/>
              </a:gdLst>
              <a:ahLst/>
              <a:cxnLst>
                <a:cxn ang="0">
                  <a:pos x="T0" y="T1"/>
                </a:cxn>
                <a:cxn ang="0">
                  <a:pos x="T2" y="T3"/>
                </a:cxn>
                <a:cxn ang="0">
                  <a:pos x="T4" y="T5"/>
                </a:cxn>
                <a:cxn ang="0">
                  <a:pos x="T6" y="T7"/>
                </a:cxn>
                <a:cxn ang="0">
                  <a:pos x="T8" y="T9"/>
                </a:cxn>
              </a:cxnLst>
              <a:rect l="0" t="0" r="r" b="b"/>
              <a:pathLst>
                <a:path w="11" h="26">
                  <a:moveTo>
                    <a:pt x="0" y="1"/>
                  </a:moveTo>
                  <a:cubicBezTo>
                    <a:pt x="1" y="10"/>
                    <a:pt x="6" y="18"/>
                    <a:pt x="9" y="25"/>
                  </a:cubicBezTo>
                  <a:cubicBezTo>
                    <a:pt x="10" y="26"/>
                    <a:pt x="11" y="25"/>
                    <a:pt x="11" y="24"/>
                  </a:cubicBezTo>
                  <a:cubicBezTo>
                    <a:pt x="8" y="17"/>
                    <a:pt x="3" y="9"/>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7"/>
            <p:cNvSpPr/>
            <p:nvPr/>
          </p:nvSpPr>
          <p:spPr bwMode="auto">
            <a:xfrm>
              <a:off x="576263" y="2465388"/>
              <a:ext cx="19050" cy="50800"/>
            </a:xfrm>
            <a:custGeom>
              <a:avLst/>
              <a:gdLst>
                <a:gd name="T0" fmla="*/ 0 w 12"/>
                <a:gd name="T1" fmla="*/ 2 h 32"/>
                <a:gd name="T2" fmla="*/ 10 w 12"/>
                <a:gd name="T3" fmla="*/ 31 h 32"/>
                <a:gd name="T4" fmla="*/ 12 w 12"/>
                <a:gd name="T5" fmla="*/ 31 h 32"/>
                <a:gd name="T6" fmla="*/ 2 w 12"/>
                <a:gd name="T7" fmla="*/ 1 h 32"/>
                <a:gd name="T8" fmla="*/ 0 w 12"/>
                <a:gd name="T9" fmla="*/ 2 h 32"/>
              </a:gdLst>
              <a:ahLst/>
              <a:cxnLst>
                <a:cxn ang="0">
                  <a:pos x="T0" y="T1"/>
                </a:cxn>
                <a:cxn ang="0">
                  <a:pos x="T2" y="T3"/>
                </a:cxn>
                <a:cxn ang="0">
                  <a:pos x="T4" y="T5"/>
                </a:cxn>
                <a:cxn ang="0">
                  <a:pos x="T6" y="T7"/>
                </a:cxn>
                <a:cxn ang="0">
                  <a:pos x="T8" y="T9"/>
                </a:cxn>
              </a:cxnLst>
              <a:rect l="0" t="0" r="r" b="b"/>
              <a:pathLst>
                <a:path w="12" h="32">
                  <a:moveTo>
                    <a:pt x="0" y="2"/>
                  </a:moveTo>
                  <a:cubicBezTo>
                    <a:pt x="5" y="11"/>
                    <a:pt x="7" y="21"/>
                    <a:pt x="10" y="31"/>
                  </a:cubicBezTo>
                  <a:cubicBezTo>
                    <a:pt x="10" y="32"/>
                    <a:pt x="12" y="31"/>
                    <a:pt x="12" y="31"/>
                  </a:cubicBezTo>
                  <a:cubicBezTo>
                    <a:pt x="9" y="21"/>
                    <a:pt x="7" y="11"/>
                    <a:pt x="2" y="1"/>
                  </a:cubicBezTo>
                  <a:cubicBezTo>
                    <a:pt x="2"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8"/>
            <p:cNvSpPr/>
            <p:nvPr/>
          </p:nvSpPr>
          <p:spPr bwMode="auto">
            <a:xfrm>
              <a:off x="617538" y="2574925"/>
              <a:ext cx="20638" cy="49212"/>
            </a:xfrm>
            <a:custGeom>
              <a:avLst/>
              <a:gdLst>
                <a:gd name="T0" fmla="*/ 0 w 13"/>
                <a:gd name="T1" fmla="*/ 2 h 31"/>
                <a:gd name="T2" fmla="*/ 11 w 13"/>
                <a:gd name="T3" fmla="*/ 31 h 31"/>
                <a:gd name="T4" fmla="*/ 13 w 13"/>
                <a:gd name="T5" fmla="*/ 30 h 31"/>
                <a:gd name="T6" fmla="*/ 2 w 13"/>
                <a:gd name="T7" fmla="*/ 1 h 31"/>
                <a:gd name="T8" fmla="*/ 0 w 13"/>
                <a:gd name="T9" fmla="*/ 2 h 31"/>
              </a:gdLst>
              <a:ahLst/>
              <a:cxnLst>
                <a:cxn ang="0">
                  <a:pos x="T0" y="T1"/>
                </a:cxn>
                <a:cxn ang="0">
                  <a:pos x="T2" y="T3"/>
                </a:cxn>
                <a:cxn ang="0">
                  <a:pos x="T4" y="T5"/>
                </a:cxn>
                <a:cxn ang="0">
                  <a:pos x="T6" y="T7"/>
                </a:cxn>
                <a:cxn ang="0">
                  <a:pos x="T8" y="T9"/>
                </a:cxn>
              </a:cxnLst>
              <a:rect l="0" t="0" r="r" b="b"/>
              <a:pathLst>
                <a:path w="13" h="31">
                  <a:moveTo>
                    <a:pt x="0" y="2"/>
                  </a:moveTo>
                  <a:cubicBezTo>
                    <a:pt x="4" y="11"/>
                    <a:pt x="9" y="20"/>
                    <a:pt x="11" y="31"/>
                  </a:cubicBezTo>
                  <a:cubicBezTo>
                    <a:pt x="11" y="31"/>
                    <a:pt x="13" y="31"/>
                    <a:pt x="13" y="30"/>
                  </a:cubicBezTo>
                  <a:cubicBezTo>
                    <a:pt x="11" y="20"/>
                    <a:pt x="6" y="10"/>
                    <a:pt x="2" y="1"/>
                  </a:cubicBezTo>
                  <a:cubicBezTo>
                    <a:pt x="1"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9"/>
            <p:cNvSpPr/>
            <p:nvPr/>
          </p:nvSpPr>
          <p:spPr bwMode="auto">
            <a:xfrm>
              <a:off x="668338" y="2667000"/>
              <a:ext cx="11113" cy="36512"/>
            </a:xfrm>
            <a:custGeom>
              <a:avLst/>
              <a:gdLst>
                <a:gd name="T0" fmla="*/ 0 w 8"/>
                <a:gd name="T1" fmla="*/ 1 h 23"/>
                <a:gd name="T2" fmla="*/ 6 w 8"/>
                <a:gd name="T3" fmla="*/ 22 h 23"/>
                <a:gd name="T4" fmla="*/ 8 w 8"/>
                <a:gd name="T5" fmla="*/ 22 h 23"/>
                <a:gd name="T6" fmla="*/ 2 w 8"/>
                <a:gd name="T7" fmla="*/ 0 h 23"/>
                <a:gd name="T8" fmla="*/ 0 w 8"/>
                <a:gd name="T9" fmla="*/ 1 h 23"/>
              </a:gdLst>
              <a:ahLst/>
              <a:cxnLst>
                <a:cxn ang="0">
                  <a:pos x="T0" y="T1"/>
                </a:cxn>
                <a:cxn ang="0">
                  <a:pos x="T2" y="T3"/>
                </a:cxn>
                <a:cxn ang="0">
                  <a:pos x="T4" y="T5"/>
                </a:cxn>
                <a:cxn ang="0">
                  <a:pos x="T6" y="T7"/>
                </a:cxn>
                <a:cxn ang="0">
                  <a:pos x="T8" y="T9"/>
                </a:cxn>
              </a:cxnLst>
              <a:rect l="0" t="0" r="r" b="b"/>
              <a:pathLst>
                <a:path w="8" h="23">
                  <a:moveTo>
                    <a:pt x="0" y="1"/>
                  </a:moveTo>
                  <a:cubicBezTo>
                    <a:pt x="0" y="8"/>
                    <a:pt x="3" y="15"/>
                    <a:pt x="6" y="22"/>
                  </a:cubicBezTo>
                  <a:cubicBezTo>
                    <a:pt x="6" y="23"/>
                    <a:pt x="8" y="22"/>
                    <a:pt x="8" y="22"/>
                  </a:cubicBezTo>
                  <a:cubicBezTo>
                    <a:pt x="5" y="15"/>
                    <a:pt x="2" y="8"/>
                    <a:pt x="2" y="0"/>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0"/>
            <p:cNvSpPr/>
            <p:nvPr/>
          </p:nvSpPr>
          <p:spPr bwMode="auto">
            <a:xfrm>
              <a:off x="701675" y="2744788"/>
              <a:ext cx="28575" cy="69850"/>
            </a:xfrm>
            <a:custGeom>
              <a:avLst/>
              <a:gdLst>
                <a:gd name="T0" fmla="*/ 0 w 18"/>
                <a:gd name="T1" fmla="*/ 2 h 44"/>
                <a:gd name="T2" fmla="*/ 16 w 18"/>
                <a:gd name="T3" fmla="*/ 43 h 44"/>
                <a:gd name="T4" fmla="*/ 18 w 18"/>
                <a:gd name="T5" fmla="*/ 42 h 44"/>
                <a:gd name="T6" fmla="*/ 2 w 18"/>
                <a:gd name="T7" fmla="*/ 1 h 44"/>
                <a:gd name="T8" fmla="*/ 0 w 18"/>
                <a:gd name="T9" fmla="*/ 2 h 44"/>
              </a:gdLst>
              <a:ahLst/>
              <a:cxnLst>
                <a:cxn ang="0">
                  <a:pos x="T0" y="T1"/>
                </a:cxn>
                <a:cxn ang="0">
                  <a:pos x="T2" y="T3"/>
                </a:cxn>
                <a:cxn ang="0">
                  <a:pos x="T4" y="T5"/>
                </a:cxn>
                <a:cxn ang="0">
                  <a:pos x="T6" y="T7"/>
                </a:cxn>
                <a:cxn ang="0">
                  <a:pos x="T8" y="T9"/>
                </a:cxn>
              </a:cxnLst>
              <a:rect l="0" t="0" r="r" b="b"/>
              <a:pathLst>
                <a:path w="18" h="44">
                  <a:moveTo>
                    <a:pt x="0" y="2"/>
                  </a:moveTo>
                  <a:cubicBezTo>
                    <a:pt x="1" y="17"/>
                    <a:pt x="10" y="30"/>
                    <a:pt x="16" y="43"/>
                  </a:cubicBezTo>
                  <a:cubicBezTo>
                    <a:pt x="17" y="44"/>
                    <a:pt x="18" y="43"/>
                    <a:pt x="18" y="42"/>
                  </a:cubicBezTo>
                  <a:cubicBezTo>
                    <a:pt x="12" y="29"/>
                    <a:pt x="2" y="16"/>
                    <a:pt x="2" y="1"/>
                  </a:cubicBezTo>
                  <a:cubicBezTo>
                    <a:pt x="2"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1"/>
            <p:cNvSpPr/>
            <p:nvPr/>
          </p:nvSpPr>
          <p:spPr bwMode="auto">
            <a:xfrm>
              <a:off x="746125" y="2859088"/>
              <a:ext cx="15875" cy="42862"/>
            </a:xfrm>
            <a:custGeom>
              <a:avLst/>
              <a:gdLst>
                <a:gd name="T0" fmla="*/ 0 w 10"/>
                <a:gd name="T1" fmla="*/ 1 h 27"/>
                <a:gd name="T2" fmla="*/ 8 w 10"/>
                <a:gd name="T3" fmla="*/ 27 h 27"/>
                <a:gd name="T4" fmla="*/ 10 w 10"/>
                <a:gd name="T5" fmla="*/ 26 h 27"/>
                <a:gd name="T6" fmla="*/ 2 w 10"/>
                <a:gd name="T7" fmla="*/ 1 h 27"/>
                <a:gd name="T8" fmla="*/ 0 w 10"/>
                <a:gd name="T9" fmla="*/ 1 h 27"/>
              </a:gdLst>
              <a:ahLst/>
              <a:cxnLst>
                <a:cxn ang="0">
                  <a:pos x="T0" y="T1"/>
                </a:cxn>
                <a:cxn ang="0">
                  <a:pos x="T2" y="T3"/>
                </a:cxn>
                <a:cxn ang="0">
                  <a:pos x="T4" y="T5"/>
                </a:cxn>
                <a:cxn ang="0">
                  <a:pos x="T6" y="T7"/>
                </a:cxn>
                <a:cxn ang="0">
                  <a:pos x="T8" y="T9"/>
                </a:cxn>
              </a:cxnLst>
              <a:rect l="0" t="0" r="r" b="b"/>
              <a:pathLst>
                <a:path w="10" h="27">
                  <a:moveTo>
                    <a:pt x="0" y="1"/>
                  </a:moveTo>
                  <a:cubicBezTo>
                    <a:pt x="1" y="10"/>
                    <a:pt x="4" y="18"/>
                    <a:pt x="8" y="27"/>
                  </a:cubicBezTo>
                  <a:cubicBezTo>
                    <a:pt x="9" y="27"/>
                    <a:pt x="10" y="27"/>
                    <a:pt x="10" y="26"/>
                  </a:cubicBezTo>
                  <a:cubicBezTo>
                    <a:pt x="6" y="18"/>
                    <a:pt x="3" y="10"/>
                    <a:pt x="2" y="1"/>
                  </a:cubicBezTo>
                  <a:cubicBezTo>
                    <a:pt x="2" y="0"/>
                    <a:pt x="0" y="1"/>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2"/>
            <p:cNvSpPr/>
            <p:nvPr/>
          </p:nvSpPr>
          <p:spPr bwMode="auto">
            <a:xfrm>
              <a:off x="771525" y="2935288"/>
              <a:ext cx="23813" cy="41275"/>
            </a:xfrm>
            <a:custGeom>
              <a:avLst/>
              <a:gdLst>
                <a:gd name="T0" fmla="*/ 0 w 15"/>
                <a:gd name="T1" fmla="*/ 1 h 26"/>
                <a:gd name="T2" fmla="*/ 13 w 15"/>
                <a:gd name="T3" fmla="*/ 26 h 26"/>
                <a:gd name="T4" fmla="*/ 15 w 15"/>
                <a:gd name="T5" fmla="*/ 25 h 26"/>
                <a:gd name="T6" fmla="*/ 2 w 15"/>
                <a:gd name="T7" fmla="*/ 0 h 26"/>
                <a:gd name="T8" fmla="*/ 0 w 15"/>
                <a:gd name="T9" fmla="*/ 1 h 26"/>
              </a:gdLst>
              <a:ahLst/>
              <a:cxnLst>
                <a:cxn ang="0">
                  <a:pos x="T0" y="T1"/>
                </a:cxn>
                <a:cxn ang="0">
                  <a:pos x="T2" y="T3"/>
                </a:cxn>
                <a:cxn ang="0">
                  <a:pos x="T4" y="T5"/>
                </a:cxn>
                <a:cxn ang="0">
                  <a:pos x="T6" y="T7"/>
                </a:cxn>
                <a:cxn ang="0">
                  <a:pos x="T8" y="T9"/>
                </a:cxn>
              </a:cxnLst>
              <a:rect l="0" t="0" r="r" b="b"/>
              <a:pathLst>
                <a:path w="15" h="26">
                  <a:moveTo>
                    <a:pt x="0" y="1"/>
                  </a:moveTo>
                  <a:cubicBezTo>
                    <a:pt x="4" y="9"/>
                    <a:pt x="8" y="18"/>
                    <a:pt x="13" y="26"/>
                  </a:cubicBezTo>
                  <a:cubicBezTo>
                    <a:pt x="13" y="26"/>
                    <a:pt x="15" y="26"/>
                    <a:pt x="15" y="25"/>
                  </a:cubicBezTo>
                  <a:cubicBezTo>
                    <a:pt x="9" y="17"/>
                    <a:pt x="6" y="9"/>
                    <a:pt x="2" y="0"/>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p:nvPr/>
          </p:nvSpPr>
          <p:spPr bwMode="auto">
            <a:xfrm>
              <a:off x="808038" y="3019425"/>
              <a:ext cx="19050" cy="38100"/>
            </a:xfrm>
            <a:custGeom>
              <a:avLst/>
              <a:gdLst>
                <a:gd name="T0" fmla="*/ 0 w 12"/>
                <a:gd name="T1" fmla="*/ 1 h 24"/>
                <a:gd name="T2" fmla="*/ 10 w 12"/>
                <a:gd name="T3" fmla="*/ 24 h 24"/>
                <a:gd name="T4" fmla="*/ 12 w 12"/>
                <a:gd name="T5" fmla="*/ 24 h 24"/>
                <a:gd name="T6" fmla="*/ 2 w 12"/>
                <a:gd name="T7" fmla="*/ 1 h 24"/>
                <a:gd name="T8" fmla="*/ 0 w 12"/>
                <a:gd name="T9" fmla="*/ 1 h 24"/>
              </a:gdLst>
              <a:ahLst/>
              <a:cxnLst>
                <a:cxn ang="0">
                  <a:pos x="T0" y="T1"/>
                </a:cxn>
                <a:cxn ang="0">
                  <a:pos x="T2" y="T3"/>
                </a:cxn>
                <a:cxn ang="0">
                  <a:pos x="T4" y="T5"/>
                </a:cxn>
                <a:cxn ang="0">
                  <a:pos x="T6" y="T7"/>
                </a:cxn>
                <a:cxn ang="0">
                  <a:pos x="T8" y="T9"/>
                </a:cxn>
              </a:cxnLst>
              <a:rect l="0" t="0" r="r" b="b"/>
              <a:pathLst>
                <a:path w="12" h="24">
                  <a:moveTo>
                    <a:pt x="0" y="1"/>
                  </a:moveTo>
                  <a:cubicBezTo>
                    <a:pt x="0" y="10"/>
                    <a:pt x="6" y="16"/>
                    <a:pt x="10" y="24"/>
                  </a:cubicBezTo>
                  <a:cubicBezTo>
                    <a:pt x="10" y="24"/>
                    <a:pt x="12" y="24"/>
                    <a:pt x="12" y="24"/>
                  </a:cubicBezTo>
                  <a:cubicBezTo>
                    <a:pt x="8" y="16"/>
                    <a:pt x="2" y="10"/>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835025" y="3100388"/>
              <a:ext cx="14288" cy="46037"/>
            </a:xfrm>
            <a:custGeom>
              <a:avLst/>
              <a:gdLst>
                <a:gd name="T0" fmla="*/ 1 w 9"/>
                <a:gd name="T1" fmla="*/ 1 h 29"/>
                <a:gd name="T2" fmla="*/ 7 w 9"/>
                <a:gd name="T3" fmla="*/ 28 h 29"/>
                <a:gd name="T4" fmla="*/ 9 w 9"/>
                <a:gd name="T5" fmla="*/ 27 h 29"/>
                <a:gd name="T6" fmla="*/ 2 w 9"/>
                <a:gd name="T7" fmla="*/ 2 h 29"/>
                <a:gd name="T8" fmla="*/ 1 w 9"/>
                <a:gd name="T9" fmla="*/ 1 h 29"/>
              </a:gdLst>
              <a:ahLst/>
              <a:cxnLst>
                <a:cxn ang="0">
                  <a:pos x="T0" y="T1"/>
                </a:cxn>
                <a:cxn ang="0">
                  <a:pos x="T2" y="T3"/>
                </a:cxn>
                <a:cxn ang="0">
                  <a:pos x="T4" y="T5"/>
                </a:cxn>
                <a:cxn ang="0">
                  <a:pos x="T6" y="T7"/>
                </a:cxn>
                <a:cxn ang="0">
                  <a:pos x="T8" y="T9"/>
                </a:cxn>
              </a:cxnLst>
              <a:rect l="0" t="0" r="r" b="b"/>
              <a:pathLst>
                <a:path w="9" h="29">
                  <a:moveTo>
                    <a:pt x="1" y="1"/>
                  </a:moveTo>
                  <a:cubicBezTo>
                    <a:pt x="3" y="10"/>
                    <a:pt x="4" y="19"/>
                    <a:pt x="7" y="28"/>
                  </a:cubicBezTo>
                  <a:cubicBezTo>
                    <a:pt x="8" y="28"/>
                    <a:pt x="9" y="29"/>
                    <a:pt x="9" y="27"/>
                  </a:cubicBezTo>
                  <a:cubicBezTo>
                    <a:pt x="5" y="19"/>
                    <a:pt x="4" y="10"/>
                    <a:pt x="2" y="2"/>
                  </a:cubicBezTo>
                  <a:cubicBezTo>
                    <a:pt x="2" y="1"/>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5"/>
            <p:cNvSpPr/>
            <p:nvPr/>
          </p:nvSpPr>
          <p:spPr bwMode="auto">
            <a:xfrm>
              <a:off x="877888" y="3194050"/>
              <a:ext cx="22225" cy="44450"/>
            </a:xfrm>
            <a:custGeom>
              <a:avLst/>
              <a:gdLst>
                <a:gd name="T0" fmla="*/ 0 w 14"/>
                <a:gd name="T1" fmla="*/ 0 h 28"/>
                <a:gd name="T2" fmla="*/ 12 w 14"/>
                <a:gd name="T3" fmla="*/ 27 h 28"/>
                <a:gd name="T4" fmla="*/ 14 w 14"/>
                <a:gd name="T5" fmla="*/ 27 h 28"/>
                <a:gd name="T6" fmla="*/ 2 w 14"/>
                <a:gd name="T7" fmla="*/ 0 h 28"/>
                <a:gd name="T8" fmla="*/ 0 w 14"/>
                <a:gd name="T9" fmla="*/ 0 h 28"/>
              </a:gdLst>
              <a:ahLst/>
              <a:cxnLst>
                <a:cxn ang="0">
                  <a:pos x="T0" y="T1"/>
                </a:cxn>
                <a:cxn ang="0">
                  <a:pos x="T2" y="T3"/>
                </a:cxn>
                <a:cxn ang="0">
                  <a:pos x="T4" y="T5"/>
                </a:cxn>
                <a:cxn ang="0">
                  <a:pos x="T6" y="T7"/>
                </a:cxn>
                <a:cxn ang="0">
                  <a:pos x="T8" y="T9"/>
                </a:cxn>
              </a:cxnLst>
              <a:rect l="0" t="0" r="r" b="b"/>
              <a:pathLst>
                <a:path w="14" h="28">
                  <a:moveTo>
                    <a:pt x="0" y="0"/>
                  </a:moveTo>
                  <a:cubicBezTo>
                    <a:pt x="4" y="9"/>
                    <a:pt x="8" y="18"/>
                    <a:pt x="12" y="27"/>
                  </a:cubicBezTo>
                  <a:cubicBezTo>
                    <a:pt x="12" y="28"/>
                    <a:pt x="14" y="27"/>
                    <a:pt x="14" y="27"/>
                  </a:cubicBezTo>
                  <a:cubicBezTo>
                    <a:pt x="10" y="18"/>
                    <a:pt x="6" y="9"/>
                    <a:pt x="2" y="0"/>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6"/>
            <p:cNvSpPr/>
            <p:nvPr/>
          </p:nvSpPr>
          <p:spPr bwMode="auto">
            <a:xfrm>
              <a:off x="915988" y="3276600"/>
              <a:ext cx="25400" cy="38100"/>
            </a:xfrm>
            <a:custGeom>
              <a:avLst/>
              <a:gdLst>
                <a:gd name="T0" fmla="*/ 1 w 16"/>
                <a:gd name="T1" fmla="*/ 2 h 24"/>
                <a:gd name="T2" fmla="*/ 14 w 16"/>
                <a:gd name="T3" fmla="*/ 23 h 24"/>
                <a:gd name="T4" fmla="*/ 15 w 16"/>
                <a:gd name="T5" fmla="*/ 23 h 24"/>
                <a:gd name="T6" fmla="*/ 3 w 16"/>
                <a:gd name="T7" fmla="*/ 1 h 24"/>
                <a:gd name="T8" fmla="*/ 1 w 16"/>
                <a:gd name="T9" fmla="*/ 2 h 24"/>
              </a:gdLst>
              <a:ahLst/>
              <a:cxnLst>
                <a:cxn ang="0">
                  <a:pos x="T0" y="T1"/>
                </a:cxn>
                <a:cxn ang="0">
                  <a:pos x="T2" y="T3"/>
                </a:cxn>
                <a:cxn ang="0">
                  <a:pos x="T4" y="T5"/>
                </a:cxn>
                <a:cxn ang="0">
                  <a:pos x="T6" y="T7"/>
                </a:cxn>
                <a:cxn ang="0">
                  <a:pos x="T8" y="T9"/>
                </a:cxn>
              </a:cxnLst>
              <a:rect l="0" t="0" r="r" b="b"/>
              <a:pathLst>
                <a:path w="16" h="24">
                  <a:moveTo>
                    <a:pt x="1" y="2"/>
                  </a:moveTo>
                  <a:cubicBezTo>
                    <a:pt x="5" y="9"/>
                    <a:pt x="11" y="15"/>
                    <a:pt x="14" y="23"/>
                  </a:cubicBezTo>
                  <a:cubicBezTo>
                    <a:pt x="14" y="24"/>
                    <a:pt x="16" y="24"/>
                    <a:pt x="15" y="23"/>
                  </a:cubicBezTo>
                  <a:cubicBezTo>
                    <a:pt x="13" y="15"/>
                    <a:pt x="7" y="9"/>
                    <a:pt x="3" y="1"/>
                  </a:cubicBezTo>
                  <a:cubicBezTo>
                    <a:pt x="2" y="0"/>
                    <a:pt x="0" y="1"/>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7"/>
            <p:cNvSpPr/>
            <p:nvPr/>
          </p:nvSpPr>
          <p:spPr bwMode="auto">
            <a:xfrm>
              <a:off x="950913" y="3346450"/>
              <a:ext cx="23813" cy="49212"/>
            </a:xfrm>
            <a:custGeom>
              <a:avLst/>
              <a:gdLst>
                <a:gd name="T0" fmla="*/ 0 w 15"/>
                <a:gd name="T1" fmla="*/ 1 h 32"/>
                <a:gd name="T2" fmla="*/ 13 w 15"/>
                <a:gd name="T3" fmla="*/ 31 h 32"/>
                <a:gd name="T4" fmla="*/ 14 w 15"/>
                <a:gd name="T5" fmla="*/ 31 h 32"/>
                <a:gd name="T6" fmla="*/ 1 w 15"/>
                <a:gd name="T7" fmla="*/ 1 h 32"/>
                <a:gd name="T8" fmla="*/ 0 w 15"/>
                <a:gd name="T9" fmla="*/ 1 h 32"/>
              </a:gdLst>
              <a:ahLst/>
              <a:cxnLst>
                <a:cxn ang="0">
                  <a:pos x="T0" y="T1"/>
                </a:cxn>
                <a:cxn ang="0">
                  <a:pos x="T2" y="T3"/>
                </a:cxn>
                <a:cxn ang="0">
                  <a:pos x="T4" y="T5"/>
                </a:cxn>
                <a:cxn ang="0">
                  <a:pos x="T6" y="T7"/>
                </a:cxn>
                <a:cxn ang="0">
                  <a:pos x="T8" y="T9"/>
                </a:cxn>
              </a:cxnLst>
              <a:rect l="0" t="0" r="r" b="b"/>
              <a:pathLst>
                <a:path w="15" h="32">
                  <a:moveTo>
                    <a:pt x="0" y="1"/>
                  </a:moveTo>
                  <a:cubicBezTo>
                    <a:pt x="4" y="11"/>
                    <a:pt x="9" y="21"/>
                    <a:pt x="13" y="31"/>
                  </a:cubicBezTo>
                  <a:cubicBezTo>
                    <a:pt x="13" y="32"/>
                    <a:pt x="15" y="32"/>
                    <a:pt x="14" y="31"/>
                  </a:cubicBezTo>
                  <a:cubicBezTo>
                    <a:pt x="10" y="21"/>
                    <a:pt x="5" y="11"/>
                    <a:pt x="1" y="1"/>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
            <p:cNvSpPr/>
            <p:nvPr/>
          </p:nvSpPr>
          <p:spPr bwMode="auto">
            <a:xfrm>
              <a:off x="987425" y="3438525"/>
              <a:ext cx="20638" cy="34925"/>
            </a:xfrm>
            <a:custGeom>
              <a:avLst/>
              <a:gdLst>
                <a:gd name="T0" fmla="*/ 1 w 13"/>
                <a:gd name="T1" fmla="*/ 1 h 22"/>
                <a:gd name="T2" fmla="*/ 5 w 13"/>
                <a:gd name="T3" fmla="*/ 9 h 22"/>
                <a:gd name="T4" fmla="*/ 11 w 13"/>
                <a:gd name="T5" fmla="*/ 22 h 22"/>
                <a:gd name="T6" fmla="*/ 13 w 13"/>
                <a:gd name="T7" fmla="*/ 22 h 22"/>
                <a:gd name="T8" fmla="*/ 7 w 13"/>
                <a:gd name="T9" fmla="*/ 10 h 22"/>
                <a:gd name="T10" fmla="*/ 3 w 13"/>
                <a:gd name="T11" fmla="*/ 1 h 22"/>
                <a:gd name="T12" fmla="*/ 1 w 13"/>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13" h="22">
                  <a:moveTo>
                    <a:pt x="1" y="1"/>
                  </a:moveTo>
                  <a:cubicBezTo>
                    <a:pt x="0" y="4"/>
                    <a:pt x="3" y="7"/>
                    <a:pt x="5" y="9"/>
                  </a:cubicBezTo>
                  <a:cubicBezTo>
                    <a:pt x="7" y="13"/>
                    <a:pt x="10" y="17"/>
                    <a:pt x="11" y="22"/>
                  </a:cubicBezTo>
                  <a:cubicBezTo>
                    <a:pt x="12" y="22"/>
                    <a:pt x="13" y="22"/>
                    <a:pt x="13" y="22"/>
                  </a:cubicBezTo>
                  <a:cubicBezTo>
                    <a:pt x="12" y="18"/>
                    <a:pt x="9" y="14"/>
                    <a:pt x="7" y="10"/>
                  </a:cubicBezTo>
                  <a:cubicBezTo>
                    <a:pt x="6" y="8"/>
                    <a:pt x="2" y="4"/>
                    <a:pt x="3" y="1"/>
                  </a:cubicBezTo>
                  <a:cubicBezTo>
                    <a:pt x="3" y="1"/>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9"/>
            <p:cNvSpPr/>
            <p:nvPr/>
          </p:nvSpPr>
          <p:spPr bwMode="auto">
            <a:xfrm>
              <a:off x="1012825" y="3506788"/>
              <a:ext cx="36513" cy="60325"/>
            </a:xfrm>
            <a:custGeom>
              <a:avLst/>
              <a:gdLst>
                <a:gd name="T0" fmla="*/ 23 w 23"/>
                <a:gd name="T1" fmla="*/ 36 h 38"/>
                <a:gd name="T2" fmla="*/ 2 w 23"/>
                <a:gd name="T3" fmla="*/ 0 h 38"/>
                <a:gd name="T4" fmla="*/ 0 w 23"/>
                <a:gd name="T5" fmla="*/ 1 h 38"/>
                <a:gd name="T6" fmla="*/ 21 w 23"/>
                <a:gd name="T7" fmla="*/ 37 h 38"/>
                <a:gd name="T8" fmla="*/ 23 w 23"/>
                <a:gd name="T9" fmla="*/ 36 h 38"/>
              </a:gdLst>
              <a:ahLst/>
              <a:cxnLst>
                <a:cxn ang="0">
                  <a:pos x="T0" y="T1"/>
                </a:cxn>
                <a:cxn ang="0">
                  <a:pos x="T2" y="T3"/>
                </a:cxn>
                <a:cxn ang="0">
                  <a:pos x="T4" y="T5"/>
                </a:cxn>
                <a:cxn ang="0">
                  <a:pos x="T6" y="T7"/>
                </a:cxn>
                <a:cxn ang="0">
                  <a:pos x="T8" y="T9"/>
                </a:cxn>
              </a:cxnLst>
              <a:rect l="0" t="0" r="r" b="b"/>
              <a:pathLst>
                <a:path w="23" h="38">
                  <a:moveTo>
                    <a:pt x="23" y="36"/>
                  </a:moveTo>
                  <a:cubicBezTo>
                    <a:pt x="18" y="23"/>
                    <a:pt x="9" y="12"/>
                    <a:pt x="2" y="0"/>
                  </a:cubicBezTo>
                  <a:cubicBezTo>
                    <a:pt x="2" y="0"/>
                    <a:pt x="0" y="0"/>
                    <a:pt x="0" y="1"/>
                  </a:cubicBezTo>
                  <a:cubicBezTo>
                    <a:pt x="7" y="13"/>
                    <a:pt x="17" y="24"/>
                    <a:pt x="21" y="37"/>
                  </a:cubicBezTo>
                  <a:cubicBezTo>
                    <a:pt x="21" y="38"/>
                    <a:pt x="23" y="37"/>
                    <a:pt x="23" y="3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
            <p:cNvSpPr/>
            <p:nvPr/>
          </p:nvSpPr>
          <p:spPr bwMode="auto">
            <a:xfrm>
              <a:off x="1062038" y="3600450"/>
              <a:ext cx="26988" cy="46037"/>
            </a:xfrm>
            <a:custGeom>
              <a:avLst/>
              <a:gdLst>
                <a:gd name="T0" fmla="*/ 0 w 18"/>
                <a:gd name="T1" fmla="*/ 1 h 29"/>
                <a:gd name="T2" fmla="*/ 16 w 18"/>
                <a:gd name="T3" fmla="*/ 28 h 29"/>
                <a:gd name="T4" fmla="*/ 17 w 18"/>
                <a:gd name="T5" fmla="*/ 27 h 29"/>
                <a:gd name="T6" fmla="*/ 2 w 18"/>
                <a:gd name="T7" fmla="*/ 1 h 29"/>
                <a:gd name="T8" fmla="*/ 0 w 18"/>
                <a:gd name="T9" fmla="*/ 1 h 29"/>
              </a:gdLst>
              <a:ahLst/>
              <a:cxnLst>
                <a:cxn ang="0">
                  <a:pos x="T0" y="T1"/>
                </a:cxn>
                <a:cxn ang="0">
                  <a:pos x="T2" y="T3"/>
                </a:cxn>
                <a:cxn ang="0">
                  <a:pos x="T4" y="T5"/>
                </a:cxn>
                <a:cxn ang="0">
                  <a:pos x="T6" y="T7"/>
                </a:cxn>
                <a:cxn ang="0">
                  <a:pos x="T8" y="T9"/>
                </a:cxn>
              </a:cxnLst>
              <a:rect l="0" t="0" r="r" b="b"/>
              <a:pathLst>
                <a:path w="18" h="29">
                  <a:moveTo>
                    <a:pt x="0" y="1"/>
                  </a:moveTo>
                  <a:cubicBezTo>
                    <a:pt x="0" y="11"/>
                    <a:pt x="10" y="20"/>
                    <a:pt x="16" y="28"/>
                  </a:cubicBezTo>
                  <a:cubicBezTo>
                    <a:pt x="16" y="29"/>
                    <a:pt x="18" y="28"/>
                    <a:pt x="17" y="27"/>
                  </a:cubicBezTo>
                  <a:cubicBezTo>
                    <a:pt x="12" y="20"/>
                    <a:pt x="2" y="11"/>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
            <p:cNvSpPr/>
            <p:nvPr/>
          </p:nvSpPr>
          <p:spPr bwMode="auto">
            <a:xfrm>
              <a:off x="1108075" y="3689350"/>
              <a:ext cx="25400" cy="47625"/>
            </a:xfrm>
            <a:custGeom>
              <a:avLst/>
              <a:gdLst>
                <a:gd name="T0" fmla="*/ 0 w 16"/>
                <a:gd name="T1" fmla="*/ 1 h 30"/>
                <a:gd name="T2" fmla="*/ 14 w 16"/>
                <a:gd name="T3" fmla="*/ 29 h 30"/>
                <a:gd name="T4" fmla="*/ 15 w 16"/>
                <a:gd name="T5" fmla="*/ 28 h 30"/>
                <a:gd name="T6" fmla="*/ 2 w 16"/>
                <a:gd name="T7" fmla="*/ 1 h 30"/>
                <a:gd name="T8" fmla="*/ 0 w 16"/>
                <a:gd name="T9" fmla="*/ 1 h 30"/>
              </a:gdLst>
              <a:ahLst/>
              <a:cxnLst>
                <a:cxn ang="0">
                  <a:pos x="T0" y="T1"/>
                </a:cxn>
                <a:cxn ang="0">
                  <a:pos x="T2" y="T3"/>
                </a:cxn>
                <a:cxn ang="0">
                  <a:pos x="T4" y="T5"/>
                </a:cxn>
                <a:cxn ang="0">
                  <a:pos x="T6" y="T7"/>
                </a:cxn>
                <a:cxn ang="0">
                  <a:pos x="T8" y="T9"/>
                </a:cxn>
              </a:cxnLst>
              <a:rect l="0" t="0" r="r" b="b"/>
              <a:pathLst>
                <a:path w="16" h="30">
                  <a:moveTo>
                    <a:pt x="0" y="1"/>
                  </a:moveTo>
                  <a:cubicBezTo>
                    <a:pt x="1" y="11"/>
                    <a:pt x="9" y="20"/>
                    <a:pt x="14" y="29"/>
                  </a:cubicBezTo>
                  <a:cubicBezTo>
                    <a:pt x="14" y="30"/>
                    <a:pt x="16" y="29"/>
                    <a:pt x="15" y="28"/>
                  </a:cubicBezTo>
                  <a:cubicBezTo>
                    <a:pt x="11" y="20"/>
                    <a:pt x="2" y="11"/>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2"/>
            <p:cNvSpPr/>
            <p:nvPr/>
          </p:nvSpPr>
          <p:spPr bwMode="auto">
            <a:xfrm>
              <a:off x="1146175" y="3778250"/>
              <a:ext cx="23813" cy="44450"/>
            </a:xfrm>
            <a:custGeom>
              <a:avLst/>
              <a:gdLst>
                <a:gd name="T0" fmla="*/ 1 w 15"/>
                <a:gd name="T1" fmla="*/ 1 h 28"/>
                <a:gd name="T2" fmla="*/ 12 w 15"/>
                <a:gd name="T3" fmla="*/ 27 h 28"/>
                <a:gd name="T4" fmla="*/ 14 w 15"/>
                <a:gd name="T5" fmla="*/ 27 h 28"/>
                <a:gd name="T6" fmla="*/ 3 w 15"/>
                <a:gd name="T7" fmla="*/ 0 h 28"/>
                <a:gd name="T8" fmla="*/ 1 w 15"/>
                <a:gd name="T9" fmla="*/ 1 h 28"/>
              </a:gdLst>
              <a:ahLst/>
              <a:cxnLst>
                <a:cxn ang="0">
                  <a:pos x="T0" y="T1"/>
                </a:cxn>
                <a:cxn ang="0">
                  <a:pos x="T2" y="T3"/>
                </a:cxn>
                <a:cxn ang="0">
                  <a:pos x="T4" y="T5"/>
                </a:cxn>
                <a:cxn ang="0">
                  <a:pos x="T6" y="T7"/>
                </a:cxn>
                <a:cxn ang="0">
                  <a:pos x="T8" y="T9"/>
                </a:cxn>
              </a:cxnLst>
              <a:rect l="0" t="0" r="r" b="b"/>
              <a:pathLst>
                <a:path w="15" h="28">
                  <a:moveTo>
                    <a:pt x="1" y="1"/>
                  </a:moveTo>
                  <a:cubicBezTo>
                    <a:pt x="5" y="9"/>
                    <a:pt x="9" y="18"/>
                    <a:pt x="12" y="27"/>
                  </a:cubicBezTo>
                  <a:cubicBezTo>
                    <a:pt x="13" y="28"/>
                    <a:pt x="15" y="28"/>
                    <a:pt x="14" y="27"/>
                  </a:cubicBezTo>
                  <a:cubicBezTo>
                    <a:pt x="10" y="18"/>
                    <a:pt x="7" y="9"/>
                    <a:pt x="3" y="0"/>
                  </a:cubicBezTo>
                  <a:cubicBezTo>
                    <a:pt x="2"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3"/>
            <p:cNvSpPr/>
            <p:nvPr/>
          </p:nvSpPr>
          <p:spPr bwMode="auto">
            <a:xfrm>
              <a:off x="1181100" y="3848100"/>
              <a:ext cx="15875" cy="26987"/>
            </a:xfrm>
            <a:custGeom>
              <a:avLst/>
              <a:gdLst>
                <a:gd name="T0" fmla="*/ 0 w 10"/>
                <a:gd name="T1" fmla="*/ 0 h 17"/>
                <a:gd name="T2" fmla="*/ 9 w 10"/>
                <a:gd name="T3" fmla="*/ 17 h 17"/>
                <a:gd name="T4" fmla="*/ 10 w 10"/>
                <a:gd name="T5" fmla="*/ 17 h 17"/>
                <a:gd name="T6" fmla="*/ 1 w 10"/>
                <a:gd name="T7" fmla="*/ 1 h 17"/>
                <a:gd name="T8" fmla="*/ 0 w 10"/>
                <a:gd name="T9" fmla="*/ 0 h 17"/>
              </a:gdLst>
              <a:ahLst/>
              <a:cxnLst>
                <a:cxn ang="0">
                  <a:pos x="T0" y="T1"/>
                </a:cxn>
                <a:cxn ang="0">
                  <a:pos x="T2" y="T3"/>
                </a:cxn>
                <a:cxn ang="0">
                  <a:pos x="T4" y="T5"/>
                </a:cxn>
                <a:cxn ang="0">
                  <a:pos x="T6" y="T7"/>
                </a:cxn>
                <a:cxn ang="0">
                  <a:pos x="T8" y="T9"/>
                </a:cxn>
              </a:cxnLst>
              <a:rect l="0" t="0" r="r" b="b"/>
              <a:pathLst>
                <a:path w="10" h="17">
                  <a:moveTo>
                    <a:pt x="0" y="0"/>
                  </a:moveTo>
                  <a:cubicBezTo>
                    <a:pt x="2" y="6"/>
                    <a:pt x="5" y="11"/>
                    <a:pt x="9" y="17"/>
                  </a:cubicBezTo>
                  <a:cubicBezTo>
                    <a:pt x="9" y="17"/>
                    <a:pt x="10" y="17"/>
                    <a:pt x="10" y="17"/>
                  </a:cubicBezTo>
                  <a:cubicBezTo>
                    <a:pt x="7" y="12"/>
                    <a:pt x="3" y="7"/>
                    <a:pt x="1" y="1"/>
                  </a:cubicBezTo>
                  <a:cubicBezTo>
                    <a:pt x="1"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4"/>
            <p:cNvSpPr/>
            <p:nvPr/>
          </p:nvSpPr>
          <p:spPr bwMode="auto">
            <a:xfrm>
              <a:off x="1209675" y="3903663"/>
              <a:ext cx="25400" cy="38100"/>
            </a:xfrm>
            <a:custGeom>
              <a:avLst/>
              <a:gdLst>
                <a:gd name="T0" fmla="*/ 0 w 16"/>
                <a:gd name="T1" fmla="*/ 0 h 24"/>
                <a:gd name="T2" fmla="*/ 13 w 16"/>
                <a:gd name="T3" fmla="*/ 24 h 24"/>
                <a:gd name="T4" fmla="*/ 15 w 16"/>
                <a:gd name="T5" fmla="*/ 23 h 24"/>
                <a:gd name="T6" fmla="*/ 2 w 16"/>
                <a:gd name="T7" fmla="*/ 0 h 24"/>
                <a:gd name="T8" fmla="*/ 0 w 16"/>
                <a:gd name="T9" fmla="*/ 0 h 24"/>
              </a:gdLst>
              <a:ahLst/>
              <a:cxnLst>
                <a:cxn ang="0">
                  <a:pos x="T0" y="T1"/>
                </a:cxn>
                <a:cxn ang="0">
                  <a:pos x="T2" y="T3"/>
                </a:cxn>
                <a:cxn ang="0">
                  <a:pos x="T4" y="T5"/>
                </a:cxn>
                <a:cxn ang="0">
                  <a:pos x="T6" y="T7"/>
                </a:cxn>
                <a:cxn ang="0">
                  <a:pos x="T8" y="T9"/>
                </a:cxn>
              </a:cxnLst>
              <a:rect l="0" t="0" r="r" b="b"/>
              <a:pathLst>
                <a:path w="16" h="24">
                  <a:moveTo>
                    <a:pt x="0" y="0"/>
                  </a:moveTo>
                  <a:cubicBezTo>
                    <a:pt x="3" y="9"/>
                    <a:pt x="8" y="16"/>
                    <a:pt x="13" y="24"/>
                  </a:cubicBezTo>
                  <a:cubicBezTo>
                    <a:pt x="14" y="24"/>
                    <a:pt x="16" y="24"/>
                    <a:pt x="15" y="23"/>
                  </a:cubicBezTo>
                  <a:cubicBezTo>
                    <a:pt x="10" y="16"/>
                    <a:pt x="5" y="9"/>
                    <a:pt x="2" y="0"/>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5"/>
            <p:cNvSpPr/>
            <p:nvPr/>
          </p:nvSpPr>
          <p:spPr bwMode="auto">
            <a:xfrm>
              <a:off x="1254125" y="3978275"/>
              <a:ext cx="20638" cy="36512"/>
            </a:xfrm>
            <a:custGeom>
              <a:avLst/>
              <a:gdLst>
                <a:gd name="T0" fmla="*/ 0 w 13"/>
                <a:gd name="T1" fmla="*/ 2 h 23"/>
                <a:gd name="T2" fmla="*/ 11 w 13"/>
                <a:gd name="T3" fmla="*/ 23 h 23"/>
                <a:gd name="T4" fmla="*/ 13 w 13"/>
                <a:gd name="T5" fmla="*/ 22 h 23"/>
                <a:gd name="T6" fmla="*/ 2 w 13"/>
                <a:gd name="T7" fmla="*/ 1 h 23"/>
                <a:gd name="T8" fmla="*/ 0 w 13"/>
                <a:gd name="T9" fmla="*/ 2 h 23"/>
              </a:gdLst>
              <a:ahLst/>
              <a:cxnLst>
                <a:cxn ang="0">
                  <a:pos x="T0" y="T1"/>
                </a:cxn>
                <a:cxn ang="0">
                  <a:pos x="T2" y="T3"/>
                </a:cxn>
                <a:cxn ang="0">
                  <a:pos x="T4" y="T5"/>
                </a:cxn>
                <a:cxn ang="0">
                  <a:pos x="T6" y="T7"/>
                </a:cxn>
                <a:cxn ang="0">
                  <a:pos x="T8" y="T9"/>
                </a:cxn>
              </a:cxnLst>
              <a:rect l="0" t="0" r="r" b="b"/>
              <a:pathLst>
                <a:path w="13" h="23">
                  <a:moveTo>
                    <a:pt x="0" y="2"/>
                  </a:moveTo>
                  <a:cubicBezTo>
                    <a:pt x="3" y="9"/>
                    <a:pt x="6" y="16"/>
                    <a:pt x="11" y="23"/>
                  </a:cubicBezTo>
                  <a:cubicBezTo>
                    <a:pt x="11" y="23"/>
                    <a:pt x="13" y="23"/>
                    <a:pt x="13" y="22"/>
                  </a:cubicBezTo>
                  <a:cubicBezTo>
                    <a:pt x="8" y="15"/>
                    <a:pt x="5" y="8"/>
                    <a:pt x="2" y="1"/>
                  </a:cubicBezTo>
                  <a:cubicBezTo>
                    <a:pt x="1"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6"/>
            <p:cNvSpPr/>
            <p:nvPr/>
          </p:nvSpPr>
          <p:spPr bwMode="auto">
            <a:xfrm>
              <a:off x="1293813" y="4056063"/>
              <a:ext cx="23813" cy="44450"/>
            </a:xfrm>
            <a:custGeom>
              <a:avLst/>
              <a:gdLst>
                <a:gd name="T0" fmla="*/ 1 w 15"/>
                <a:gd name="T1" fmla="*/ 2 h 28"/>
                <a:gd name="T2" fmla="*/ 14 w 15"/>
                <a:gd name="T3" fmla="*/ 27 h 28"/>
                <a:gd name="T4" fmla="*/ 14 w 15"/>
                <a:gd name="T5" fmla="*/ 26 h 28"/>
                <a:gd name="T6" fmla="*/ 2 w 15"/>
                <a:gd name="T7" fmla="*/ 2 h 28"/>
                <a:gd name="T8" fmla="*/ 1 w 15"/>
                <a:gd name="T9" fmla="*/ 2 h 28"/>
              </a:gdLst>
              <a:ahLst/>
              <a:cxnLst>
                <a:cxn ang="0">
                  <a:pos x="T0" y="T1"/>
                </a:cxn>
                <a:cxn ang="0">
                  <a:pos x="T2" y="T3"/>
                </a:cxn>
                <a:cxn ang="0">
                  <a:pos x="T4" y="T5"/>
                </a:cxn>
                <a:cxn ang="0">
                  <a:pos x="T6" y="T7"/>
                </a:cxn>
                <a:cxn ang="0">
                  <a:pos x="T8" y="T9"/>
                </a:cxn>
              </a:cxnLst>
              <a:rect l="0" t="0" r="r" b="b"/>
              <a:pathLst>
                <a:path w="15" h="28">
                  <a:moveTo>
                    <a:pt x="1" y="2"/>
                  </a:moveTo>
                  <a:cubicBezTo>
                    <a:pt x="4" y="10"/>
                    <a:pt x="7" y="20"/>
                    <a:pt x="14" y="27"/>
                  </a:cubicBezTo>
                  <a:cubicBezTo>
                    <a:pt x="14" y="28"/>
                    <a:pt x="15" y="27"/>
                    <a:pt x="14" y="26"/>
                  </a:cubicBezTo>
                  <a:cubicBezTo>
                    <a:pt x="8" y="19"/>
                    <a:pt x="6" y="10"/>
                    <a:pt x="2" y="2"/>
                  </a:cubicBezTo>
                  <a:cubicBezTo>
                    <a:pt x="2" y="1"/>
                    <a:pt x="0" y="0"/>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7"/>
            <p:cNvSpPr/>
            <p:nvPr/>
          </p:nvSpPr>
          <p:spPr bwMode="auto">
            <a:xfrm>
              <a:off x="1347788" y="4148138"/>
              <a:ext cx="22225" cy="41275"/>
            </a:xfrm>
            <a:custGeom>
              <a:avLst/>
              <a:gdLst>
                <a:gd name="T0" fmla="*/ 0 w 14"/>
                <a:gd name="T1" fmla="*/ 0 h 26"/>
                <a:gd name="T2" fmla="*/ 12 w 14"/>
                <a:gd name="T3" fmla="*/ 25 h 26"/>
                <a:gd name="T4" fmla="*/ 14 w 14"/>
                <a:gd name="T5" fmla="*/ 25 h 26"/>
                <a:gd name="T6" fmla="*/ 2 w 14"/>
                <a:gd name="T7" fmla="*/ 0 h 26"/>
                <a:gd name="T8" fmla="*/ 0 w 14"/>
                <a:gd name="T9" fmla="*/ 0 h 26"/>
              </a:gdLst>
              <a:ahLst/>
              <a:cxnLst>
                <a:cxn ang="0">
                  <a:pos x="T0" y="T1"/>
                </a:cxn>
                <a:cxn ang="0">
                  <a:pos x="T2" y="T3"/>
                </a:cxn>
                <a:cxn ang="0">
                  <a:pos x="T4" y="T5"/>
                </a:cxn>
                <a:cxn ang="0">
                  <a:pos x="T6" y="T7"/>
                </a:cxn>
                <a:cxn ang="0">
                  <a:pos x="T8" y="T9"/>
                </a:cxn>
              </a:cxnLst>
              <a:rect l="0" t="0" r="r" b="b"/>
              <a:pathLst>
                <a:path w="14" h="26">
                  <a:moveTo>
                    <a:pt x="0" y="0"/>
                  </a:moveTo>
                  <a:cubicBezTo>
                    <a:pt x="4" y="9"/>
                    <a:pt x="9" y="16"/>
                    <a:pt x="12" y="25"/>
                  </a:cubicBezTo>
                  <a:cubicBezTo>
                    <a:pt x="12" y="26"/>
                    <a:pt x="14" y="25"/>
                    <a:pt x="14" y="25"/>
                  </a:cubicBezTo>
                  <a:cubicBezTo>
                    <a:pt x="11" y="17"/>
                    <a:pt x="6" y="9"/>
                    <a:pt x="2" y="0"/>
                  </a:cubicBezTo>
                  <a:cubicBezTo>
                    <a:pt x="1"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8"/>
            <p:cNvSpPr/>
            <p:nvPr/>
          </p:nvSpPr>
          <p:spPr bwMode="auto">
            <a:xfrm>
              <a:off x="1389063" y="4230688"/>
              <a:ext cx="30163" cy="47625"/>
            </a:xfrm>
            <a:custGeom>
              <a:avLst/>
              <a:gdLst>
                <a:gd name="T0" fmla="*/ 0 w 19"/>
                <a:gd name="T1" fmla="*/ 1 h 30"/>
                <a:gd name="T2" fmla="*/ 18 w 19"/>
                <a:gd name="T3" fmla="*/ 29 h 30"/>
                <a:gd name="T4" fmla="*/ 18 w 19"/>
                <a:gd name="T5" fmla="*/ 28 h 30"/>
                <a:gd name="T6" fmla="*/ 2 w 19"/>
                <a:gd name="T7" fmla="*/ 1 h 30"/>
                <a:gd name="T8" fmla="*/ 0 w 19"/>
                <a:gd name="T9" fmla="*/ 1 h 30"/>
              </a:gdLst>
              <a:ahLst/>
              <a:cxnLst>
                <a:cxn ang="0">
                  <a:pos x="T0" y="T1"/>
                </a:cxn>
                <a:cxn ang="0">
                  <a:pos x="T2" y="T3"/>
                </a:cxn>
                <a:cxn ang="0">
                  <a:pos x="T4" y="T5"/>
                </a:cxn>
                <a:cxn ang="0">
                  <a:pos x="T6" y="T7"/>
                </a:cxn>
                <a:cxn ang="0">
                  <a:pos x="T8" y="T9"/>
                </a:cxn>
              </a:cxnLst>
              <a:rect l="0" t="0" r="r" b="b"/>
              <a:pathLst>
                <a:path w="19" h="30">
                  <a:moveTo>
                    <a:pt x="0" y="1"/>
                  </a:moveTo>
                  <a:cubicBezTo>
                    <a:pt x="5" y="11"/>
                    <a:pt x="9" y="22"/>
                    <a:pt x="18" y="29"/>
                  </a:cubicBezTo>
                  <a:cubicBezTo>
                    <a:pt x="19" y="30"/>
                    <a:pt x="19" y="29"/>
                    <a:pt x="18" y="28"/>
                  </a:cubicBezTo>
                  <a:cubicBezTo>
                    <a:pt x="10" y="21"/>
                    <a:pt x="6" y="11"/>
                    <a:pt x="2" y="1"/>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9"/>
            <p:cNvSpPr/>
            <p:nvPr/>
          </p:nvSpPr>
          <p:spPr bwMode="auto">
            <a:xfrm>
              <a:off x="1438275" y="4321175"/>
              <a:ext cx="41275" cy="57150"/>
            </a:xfrm>
            <a:custGeom>
              <a:avLst/>
              <a:gdLst>
                <a:gd name="T0" fmla="*/ 1 w 26"/>
                <a:gd name="T1" fmla="*/ 0 h 37"/>
                <a:gd name="T2" fmla="*/ 8 w 26"/>
                <a:gd name="T3" fmla="*/ 15 h 37"/>
                <a:gd name="T4" fmla="*/ 25 w 26"/>
                <a:gd name="T5" fmla="*/ 36 h 37"/>
                <a:gd name="T6" fmla="*/ 25 w 26"/>
                <a:gd name="T7" fmla="*/ 35 h 37"/>
                <a:gd name="T8" fmla="*/ 11 w 26"/>
                <a:gd name="T9" fmla="*/ 20 h 37"/>
                <a:gd name="T10" fmla="*/ 2 w 26"/>
                <a:gd name="T11" fmla="*/ 1 h 37"/>
                <a:gd name="T12" fmla="*/ 1 w 2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6" h="37">
                  <a:moveTo>
                    <a:pt x="1" y="0"/>
                  </a:moveTo>
                  <a:cubicBezTo>
                    <a:pt x="0" y="5"/>
                    <a:pt x="5" y="12"/>
                    <a:pt x="8" y="15"/>
                  </a:cubicBezTo>
                  <a:cubicBezTo>
                    <a:pt x="13" y="23"/>
                    <a:pt x="18" y="30"/>
                    <a:pt x="25" y="36"/>
                  </a:cubicBezTo>
                  <a:cubicBezTo>
                    <a:pt x="26" y="37"/>
                    <a:pt x="25" y="36"/>
                    <a:pt x="25" y="35"/>
                  </a:cubicBezTo>
                  <a:cubicBezTo>
                    <a:pt x="20" y="30"/>
                    <a:pt x="16" y="25"/>
                    <a:pt x="11" y="20"/>
                  </a:cubicBezTo>
                  <a:cubicBezTo>
                    <a:pt x="8" y="15"/>
                    <a:pt x="1" y="7"/>
                    <a:pt x="2" y="1"/>
                  </a:cubicBezTo>
                  <a:cubicBezTo>
                    <a:pt x="2" y="1"/>
                    <a:pt x="1" y="0"/>
                    <a:pt x="1"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0"/>
            <p:cNvSpPr/>
            <p:nvPr/>
          </p:nvSpPr>
          <p:spPr bwMode="auto">
            <a:xfrm>
              <a:off x="1501775" y="4410075"/>
              <a:ext cx="47625" cy="60325"/>
            </a:xfrm>
            <a:custGeom>
              <a:avLst/>
              <a:gdLst>
                <a:gd name="T0" fmla="*/ 1 w 30"/>
                <a:gd name="T1" fmla="*/ 1 h 38"/>
                <a:gd name="T2" fmla="*/ 28 w 30"/>
                <a:gd name="T3" fmla="*/ 38 h 38"/>
                <a:gd name="T4" fmla="*/ 30 w 30"/>
                <a:gd name="T5" fmla="*/ 37 h 38"/>
                <a:gd name="T6" fmla="*/ 3 w 30"/>
                <a:gd name="T7" fmla="*/ 1 h 38"/>
                <a:gd name="T8" fmla="*/ 1 w 30"/>
                <a:gd name="T9" fmla="*/ 1 h 38"/>
              </a:gdLst>
              <a:ahLst/>
              <a:cxnLst>
                <a:cxn ang="0">
                  <a:pos x="T0" y="T1"/>
                </a:cxn>
                <a:cxn ang="0">
                  <a:pos x="T2" y="T3"/>
                </a:cxn>
                <a:cxn ang="0">
                  <a:pos x="T4" y="T5"/>
                </a:cxn>
                <a:cxn ang="0">
                  <a:pos x="T6" y="T7"/>
                </a:cxn>
                <a:cxn ang="0">
                  <a:pos x="T8" y="T9"/>
                </a:cxn>
              </a:cxnLst>
              <a:rect l="0" t="0" r="r" b="b"/>
              <a:pathLst>
                <a:path w="30" h="38">
                  <a:moveTo>
                    <a:pt x="1" y="1"/>
                  </a:moveTo>
                  <a:cubicBezTo>
                    <a:pt x="9" y="14"/>
                    <a:pt x="18" y="26"/>
                    <a:pt x="28" y="38"/>
                  </a:cubicBezTo>
                  <a:cubicBezTo>
                    <a:pt x="28" y="38"/>
                    <a:pt x="30" y="37"/>
                    <a:pt x="30" y="37"/>
                  </a:cubicBezTo>
                  <a:cubicBezTo>
                    <a:pt x="20" y="25"/>
                    <a:pt x="11" y="14"/>
                    <a:pt x="3" y="1"/>
                  </a:cubicBezTo>
                  <a:cubicBezTo>
                    <a:pt x="2" y="0"/>
                    <a:pt x="0" y="1"/>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1"/>
            <p:cNvSpPr/>
            <p:nvPr/>
          </p:nvSpPr>
          <p:spPr bwMode="auto">
            <a:xfrm>
              <a:off x="1584325" y="4502150"/>
              <a:ext cx="28575" cy="25400"/>
            </a:xfrm>
            <a:custGeom>
              <a:avLst/>
              <a:gdLst>
                <a:gd name="T0" fmla="*/ 0 w 18"/>
                <a:gd name="T1" fmla="*/ 1 h 17"/>
                <a:gd name="T2" fmla="*/ 16 w 18"/>
                <a:gd name="T3" fmla="*/ 17 h 17"/>
                <a:gd name="T4" fmla="*/ 18 w 18"/>
                <a:gd name="T5" fmla="*/ 16 h 17"/>
                <a:gd name="T6" fmla="*/ 2 w 18"/>
                <a:gd name="T7" fmla="*/ 1 h 17"/>
                <a:gd name="T8" fmla="*/ 0 w 18"/>
                <a:gd name="T9" fmla="*/ 1 h 17"/>
              </a:gdLst>
              <a:ahLst/>
              <a:cxnLst>
                <a:cxn ang="0">
                  <a:pos x="T0" y="T1"/>
                </a:cxn>
                <a:cxn ang="0">
                  <a:pos x="T2" y="T3"/>
                </a:cxn>
                <a:cxn ang="0">
                  <a:pos x="T4" y="T5"/>
                </a:cxn>
                <a:cxn ang="0">
                  <a:pos x="T6" y="T7"/>
                </a:cxn>
                <a:cxn ang="0">
                  <a:pos x="T8" y="T9"/>
                </a:cxn>
              </a:cxnLst>
              <a:rect l="0" t="0" r="r" b="b"/>
              <a:pathLst>
                <a:path w="18" h="17">
                  <a:moveTo>
                    <a:pt x="0" y="1"/>
                  </a:moveTo>
                  <a:cubicBezTo>
                    <a:pt x="4" y="8"/>
                    <a:pt x="10" y="13"/>
                    <a:pt x="16" y="17"/>
                  </a:cubicBezTo>
                  <a:cubicBezTo>
                    <a:pt x="17" y="17"/>
                    <a:pt x="18" y="16"/>
                    <a:pt x="18" y="16"/>
                  </a:cubicBezTo>
                  <a:cubicBezTo>
                    <a:pt x="11" y="12"/>
                    <a:pt x="5" y="7"/>
                    <a:pt x="2" y="1"/>
                  </a:cubicBezTo>
                  <a:cubicBezTo>
                    <a:pt x="1" y="0"/>
                    <a:pt x="0" y="1"/>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2"/>
            <p:cNvSpPr/>
            <p:nvPr/>
          </p:nvSpPr>
          <p:spPr bwMode="auto">
            <a:xfrm>
              <a:off x="1644650" y="4548188"/>
              <a:ext cx="50800" cy="41275"/>
            </a:xfrm>
            <a:custGeom>
              <a:avLst/>
              <a:gdLst>
                <a:gd name="T0" fmla="*/ 1 w 33"/>
                <a:gd name="T1" fmla="*/ 1 h 26"/>
                <a:gd name="T2" fmla="*/ 30 w 33"/>
                <a:gd name="T3" fmla="*/ 25 h 26"/>
                <a:gd name="T4" fmla="*/ 32 w 33"/>
                <a:gd name="T5" fmla="*/ 24 h 26"/>
                <a:gd name="T6" fmla="*/ 2 w 33"/>
                <a:gd name="T7" fmla="*/ 0 h 26"/>
                <a:gd name="T8" fmla="*/ 1 w 33"/>
                <a:gd name="T9" fmla="*/ 1 h 26"/>
              </a:gdLst>
              <a:ahLst/>
              <a:cxnLst>
                <a:cxn ang="0">
                  <a:pos x="T0" y="T1"/>
                </a:cxn>
                <a:cxn ang="0">
                  <a:pos x="T2" y="T3"/>
                </a:cxn>
                <a:cxn ang="0">
                  <a:pos x="T4" y="T5"/>
                </a:cxn>
                <a:cxn ang="0">
                  <a:pos x="T6" y="T7"/>
                </a:cxn>
                <a:cxn ang="0">
                  <a:pos x="T8" y="T9"/>
                </a:cxn>
              </a:cxnLst>
              <a:rect l="0" t="0" r="r" b="b"/>
              <a:pathLst>
                <a:path w="33" h="26">
                  <a:moveTo>
                    <a:pt x="1" y="1"/>
                  </a:moveTo>
                  <a:cubicBezTo>
                    <a:pt x="11" y="8"/>
                    <a:pt x="21" y="16"/>
                    <a:pt x="30" y="25"/>
                  </a:cubicBezTo>
                  <a:cubicBezTo>
                    <a:pt x="31" y="26"/>
                    <a:pt x="33" y="25"/>
                    <a:pt x="32" y="24"/>
                  </a:cubicBezTo>
                  <a:cubicBezTo>
                    <a:pt x="22" y="15"/>
                    <a:pt x="13" y="7"/>
                    <a:pt x="2" y="0"/>
                  </a:cubicBezTo>
                  <a:cubicBezTo>
                    <a:pt x="1"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3"/>
            <p:cNvSpPr/>
            <p:nvPr/>
          </p:nvSpPr>
          <p:spPr bwMode="auto">
            <a:xfrm>
              <a:off x="1743075" y="4608513"/>
              <a:ext cx="31750" cy="12700"/>
            </a:xfrm>
            <a:custGeom>
              <a:avLst/>
              <a:gdLst>
                <a:gd name="T0" fmla="*/ 2 w 20"/>
                <a:gd name="T1" fmla="*/ 1 h 8"/>
                <a:gd name="T2" fmla="*/ 20 w 20"/>
                <a:gd name="T3" fmla="*/ 8 h 8"/>
                <a:gd name="T4" fmla="*/ 18 w 20"/>
                <a:gd name="T5" fmla="*/ 7 h 8"/>
                <a:gd name="T6" fmla="*/ 1 w 20"/>
                <a:gd name="T7" fmla="*/ 0 h 8"/>
                <a:gd name="T8" fmla="*/ 2 w 20"/>
                <a:gd name="T9" fmla="*/ 1 h 8"/>
              </a:gdLst>
              <a:ahLst/>
              <a:cxnLst>
                <a:cxn ang="0">
                  <a:pos x="T0" y="T1"/>
                </a:cxn>
                <a:cxn ang="0">
                  <a:pos x="T2" y="T3"/>
                </a:cxn>
                <a:cxn ang="0">
                  <a:pos x="T4" y="T5"/>
                </a:cxn>
                <a:cxn ang="0">
                  <a:pos x="T6" y="T7"/>
                </a:cxn>
                <a:cxn ang="0">
                  <a:pos x="T8" y="T9"/>
                </a:cxn>
              </a:cxnLst>
              <a:rect l="0" t="0" r="r" b="b"/>
              <a:pathLst>
                <a:path w="20" h="8">
                  <a:moveTo>
                    <a:pt x="2" y="1"/>
                  </a:moveTo>
                  <a:cubicBezTo>
                    <a:pt x="8" y="4"/>
                    <a:pt x="13" y="7"/>
                    <a:pt x="20" y="8"/>
                  </a:cubicBezTo>
                  <a:cubicBezTo>
                    <a:pt x="20" y="8"/>
                    <a:pt x="19" y="7"/>
                    <a:pt x="18" y="7"/>
                  </a:cubicBezTo>
                  <a:cubicBezTo>
                    <a:pt x="12" y="5"/>
                    <a:pt x="7" y="3"/>
                    <a:pt x="1" y="0"/>
                  </a:cubicBezTo>
                  <a:cubicBezTo>
                    <a:pt x="0" y="0"/>
                    <a:pt x="2" y="1"/>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4"/>
            <p:cNvSpPr/>
            <p:nvPr/>
          </p:nvSpPr>
          <p:spPr bwMode="auto">
            <a:xfrm>
              <a:off x="1825625" y="4627563"/>
              <a:ext cx="46038" cy="4762"/>
            </a:xfrm>
            <a:custGeom>
              <a:avLst/>
              <a:gdLst>
                <a:gd name="T0" fmla="*/ 2 w 29"/>
                <a:gd name="T1" fmla="*/ 2 h 3"/>
                <a:gd name="T2" fmla="*/ 28 w 29"/>
                <a:gd name="T3" fmla="*/ 3 h 3"/>
                <a:gd name="T4" fmla="*/ 28 w 29"/>
                <a:gd name="T5" fmla="*/ 2 h 3"/>
                <a:gd name="T6" fmla="*/ 1 w 29"/>
                <a:gd name="T7" fmla="*/ 1 h 3"/>
                <a:gd name="T8" fmla="*/ 2 w 29"/>
                <a:gd name="T9" fmla="*/ 2 h 3"/>
              </a:gdLst>
              <a:ahLst/>
              <a:cxnLst>
                <a:cxn ang="0">
                  <a:pos x="T0" y="T1"/>
                </a:cxn>
                <a:cxn ang="0">
                  <a:pos x="T2" y="T3"/>
                </a:cxn>
                <a:cxn ang="0">
                  <a:pos x="T4" y="T5"/>
                </a:cxn>
                <a:cxn ang="0">
                  <a:pos x="T6" y="T7"/>
                </a:cxn>
                <a:cxn ang="0">
                  <a:pos x="T8" y="T9"/>
                </a:cxn>
              </a:cxnLst>
              <a:rect l="0" t="0" r="r" b="b"/>
              <a:pathLst>
                <a:path w="29" h="3">
                  <a:moveTo>
                    <a:pt x="2" y="2"/>
                  </a:moveTo>
                  <a:cubicBezTo>
                    <a:pt x="11" y="3"/>
                    <a:pt x="19" y="2"/>
                    <a:pt x="28" y="3"/>
                  </a:cubicBezTo>
                  <a:cubicBezTo>
                    <a:pt x="29" y="3"/>
                    <a:pt x="29" y="2"/>
                    <a:pt x="28" y="2"/>
                  </a:cubicBezTo>
                  <a:cubicBezTo>
                    <a:pt x="19" y="1"/>
                    <a:pt x="10" y="2"/>
                    <a:pt x="1" y="1"/>
                  </a:cubicBezTo>
                  <a:cubicBezTo>
                    <a:pt x="0" y="0"/>
                    <a:pt x="1" y="1"/>
                    <a:pt x="2"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5"/>
            <p:cNvSpPr/>
            <p:nvPr/>
          </p:nvSpPr>
          <p:spPr bwMode="auto">
            <a:xfrm>
              <a:off x="1936750" y="4602163"/>
              <a:ext cx="41275" cy="15875"/>
            </a:xfrm>
            <a:custGeom>
              <a:avLst/>
              <a:gdLst>
                <a:gd name="T0" fmla="*/ 1 w 26"/>
                <a:gd name="T1" fmla="*/ 10 h 10"/>
                <a:gd name="T2" fmla="*/ 25 w 26"/>
                <a:gd name="T3" fmla="*/ 2 h 10"/>
                <a:gd name="T4" fmla="*/ 25 w 26"/>
                <a:gd name="T5" fmla="*/ 1 h 10"/>
                <a:gd name="T6" fmla="*/ 1 w 26"/>
                <a:gd name="T7" fmla="*/ 8 h 10"/>
                <a:gd name="T8" fmla="*/ 1 w 26"/>
                <a:gd name="T9" fmla="*/ 10 h 10"/>
              </a:gdLst>
              <a:ahLst/>
              <a:cxnLst>
                <a:cxn ang="0">
                  <a:pos x="T0" y="T1"/>
                </a:cxn>
                <a:cxn ang="0">
                  <a:pos x="T2" y="T3"/>
                </a:cxn>
                <a:cxn ang="0">
                  <a:pos x="T4" y="T5"/>
                </a:cxn>
                <a:cxn ang="0">
                  <a:pos x="T6" y="T7"/>
                </a:cxn>
                <a:cxn ang="0">
                  <a:pos x="T8" y="T9"/>
                </a:cxn>
              </a:cxnLst>
              <a:rect l="0" t="0" r="r" b="b"/>
              <a:pathLst>
                <a:path w="26" h="10">
                  <a:moveTo>
                    <a:pt x="1" y="10"/>
                  </a:moveTo>
                  <a:cubicBezTo>
                    <a:pt x="9" y="7"/>
                    <a:pt x="17" y="5"/>
                    <a:pt x="25" y="2"/>
                  </a:cubicBezTo>
                  <a:cubicBezTo>
                    <a:pt x="26" y="2"/>
                    <a:pt x="26" y="0"/>
                    <a:pt x="25" y="1"/>
                  </a:cubicBezTo>
                  <a:cubicBezTo>
                    <a:pt x="17" y="3"/>
                    <a:pt x="9" y="5"/>
                    <a:pt x="1" y="8"/>
                  </a:cubicBezTo>
                  <a:cubicBezTo>
                    <a:pt x="0" y="8"/>
                    <a:pt x="0" y="10"/>
                    <a:pt x="1" y="1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6"/>
            <p:cNvSpPr/>
            <p:nvPr/>
          </p:nvSpPr>
          <p:spPr bwMode="auto">
            <a:xfrm>
              <a:off x="2011363" y="4579938"/>
              <a:ext cx="49213" cy="23812"/>
            </a:xfrm>
            <a:custGeom>
              <a:avLst/>
              <a:gdLst>
                <a:gd name="T0" fmla="*/ 2 w 31"/>
                <a:gd name="T1" fmla="*/ 14 h 15"/>
                <a:gd name="T2" fmla="*/ 30 w 31"/>
                <a:gd name="T3" fmla="*/ 2 h 15"/>
                <a:gd name="T4" fmla="*/ 29 w 31"/>
                <a:gd name="T5" fmla="*/ 0 h 15"/>
                <a:gd name="T6" fmla="*/ 0 w 31"/>
                <a:gd name="T7" fmla="*/ 13 h 15"/>
                <a:gd name="T8" fmla="*/ 2 w 31"/>
                <a:gd name="T9" fmla="*/ 14 h 15"/>
              </a:gdLst>
              <a:ahLst/>
              <a:cxnLst>
                <a:cxn ang="0">
                  <a:pos x="T0" y="T1"/>
                </a:cxn>
                <a:cxn ang="0">
                  <a:pos x="T2" y="T3"/>
                </a:cxn>
                <a:cxn ang="0">
                  <a:pos x="T4" y="T5"/>
                </a:cxn>
                <a:cxn ang="0">
                  <a:pos x="T6" y="T7"/>
                </a:cxn>
                <a:cxn ang="0">
                  <a:pos x="T8" y="T9"/>
                </a:cxn>
              </a:cxnLst>
              <a:rect l="0" t="0" r="r" b="b"/>
              <a:pathLst>
                <a:path w="31" h="15">
                  <a:moveTo>
                    <a:pt x="2" y="14"/>
                  </a:moveTo>
                  <a:cubicBezTo>
                    <a:pt x="10" y="7"/>
                    <a:pt x="20" y="6"/>
                    <a:pt x="30" y="2"/>
                  </a:cubicBezTo>
                  <a:cubicBezTo>
                    <a:pt x="31" y="1"/>
                    <a:pt x="30" y="0"/>
                    <a:pt x="29" y="0"/>
                  </a:cubicBezTo>
                  <a:cubicBezTo>
                    <a:pt x="19" y="5"/>
                    <a:pt x="9" y="5"/>
                    <a:pt x="0" y="13"/>
                  </a:cubicBezTo>
                  <a:cubicBezTo>
                    <a:pt x="0" y="13"/>
                    <a:pt x="1" y="15"/>
                    <a:pt x="2" y="1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7"/>
            <p:cNvSpPr/>
            <p:nvPr/>
          </p:nvSpPr>
          <p:spPr bwMode="auto">
            <a:xfrm>
              <a:off x="2105025" y="4546600"/>
              <a:ext cx="63500" cy="23812"/>
            </a:xfrm>
            <a:custGeom>
              <a:avLst/>
              <a:gdLst>
                <a:gd name="T0" fmla="*/ 2 w 40"/>
                <a:gd name="T1" fmla="*/ 15 h 15"/>
                <a:gd name="T2" fmla="*/ 39 w 40"/>
                <a:gd name="T3" fmla="*/ 2 h 15"/>
                <a:gd name="T4" fmla="*/ 38 w 40"/>
                <a:gd name="T5" fmla="*/ 0 h 15"/>
                <a:gd name="T6" fmla="*/ 1 w 40"/>
                <a:gd name="T7" fmla="*/ 14 h 15"/>
                <a:gd name="T8" fmla="*/ 2 w 40"/>
                <a:gd name="T9" fmla="*/ 15 h 15"/>
              </a:gdLst>
              <a:ahLst/>
              <a:cxnLst>
                <a:cxn ang="0">
                  <a:pos x="T0" y="T1"/>
                </a:cxn>
                <a:cxn ang="0">
                  <a:pos x="T2" y="T3"/>
                </a:cxn>
                <a:cxn ang="0">
                  <a:pos x="T4" y="T5"/>
                </a:cxn>
                <a:cxn ang="0">
                  <a:pos x="T6" y="T7"/>
                </a:cxn>
                <a:cxn ang="0">
                  <a:pos x="T8" y="T9"/>
                </a:cxn>
              </a:cxnLst>
              <a:rect l="0" t="0" r="r" b="b"/>
              <a:pathLst>
                <a:path w="40" h="15">
                  <a:moveTo>
                    <a:pt x="2" y="15"/>
                  </a:moveTo>
                  <a:cubicBezTo>
                    <a:pt x="15" y="11"/>
                    <a:pt x="27" y="7"/>
                    <a:pt x="39" y="2"/>
                  </a:cubicBezTo>
                  <a:cubicBezTo>
                    <a:pt x="40" y="1"/>
                    <a:pt x="39" y="0"/>
                    <a:pt x="38" y="0"/>
                  </a:cubicBezTo>
                  <a:cubicBezTo>
                    <a:pt x="26" y="6"/>
                    <a:pt x="13" y="10"/>
                    <a:pt x="1" y="14"/>
                  </a:cubicBezTo>
                  <a:cubicBezTo>
                    <a:pt x="0" y="14"/>
                    <a:pt x="1" y="15"/>
                    <a:pt x="2" y="1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8"/>
            <p:cNvSpPr/>
            <p:nvPr/>
          </p:nvSpPr>
          <p:spPr bwMode="auto">
            <a:xfrm>
              <a:off x="2208213" y="4508500"/>
              <a:ext cx="57150" cy="23812"/>
            </a:xfrm>
            <a:custGeom>
              <a:avLst/>
              <a:gdLst>
                <a:gd name="T0" fmla="*/ 1 w 36"/>
                <a:gd name="T1" fmla="*/ 16 h 16"/>
                <a:gd name="T2" fmla="*/ 35 w 36"/>
                <a:gd name="T3" fmla="*/ 1 h 16"/>
                <a:gd name="T4" fmla="*/ 35 w 36"/>
                <a:gd name="T5" fmla="*/ 1 h 16"/>
                <a:gd name="T6" fmla="*/ 1 w 36"/>
                <a:gd name="T7" fmla="*/ 15 h 16"/>
                <a:gd name="T8" fmla="*/ 1 w 36"/>
                <a:gd name="T9" fmla="*/ 16 h 16"/>
              </a:gdLst>
              <a:ahLst/>
              <a:cxnLst>
                <a:cxn ang="0">
                  <a:pos x="T0" y="T1"/>
                </a:cxn>
                <a:cxn ang="0">
                  <a:pos x="T2" y="T3"/>
                </a:cxn>
                <a:cxn ang="0">
                  <a:pos x="T4" y="T5"/>
                </a:cxn>
                <a:cxn ang="0">
                  <a:pos x="T6" y="T7"/>
                </a:cxn>
                <a:cxn ang="0">
                  <a:pos x="T8" y="T9"/>
                </a:cxn>
              </a:cxnLst>
              <a:rect l="0" t="0" r="r" b="b"/>
              <a:pathLst>
                <a:path w="36" h="16">
                  <a:moveTo>
                    <a:pt x="1" y="16"/>
                  </a:moveTo>
                  <a:cubicBezTo>
                    <a:pt x="13" y="11"/>
                    <a:pt x="24" y="6"/>
                    <a:pt x="35" y="1"/>
                  </a:cubicBezTo>
                  <a:cubicBezTo>
                    <a:pt x="36" y="1"/>
                    <a:pt x="36" y="0"/>
                    <a:pt x="35" y="1"/>
                  </a:cubicBezTo>
                  <a:cubicBezTo>
                    <a:pt x="24" y="6"/>
                    <a:pt x="12" y="11"/>
                    <a:pt x="1" y="15"/>
                  </a:cubicBezTo>
                  <a:cubicBezTo>
                    <a:pt x="0" y="16"/>
                    <a:pt x="0" y="16"/>
                    <a:pt x="1" y="1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9"/>
            <p:cNvSpPr/>
            <p:nvPr/>
          </p:nvSpPr>
          <p:spPr bwMode="auto">
            <a:xfrm>
              <a:off x="2300288" y="4476750"/>
              <a:ext cx="44450" cy="20637"/>
            </a:xfrm>
            <a:custGeom>
              <a:avLst/>
              <a:gdLst>
                <a:gd name="T0" fmla="*/ 2 w 29"/>
                <a:gd name="T1" fmla="*/ 12 h 13"/>
                <a:gd name="T2" fmla="*/ 28 w 29"/>
                <a:gd name="T3" fmla="*/ 1 h 13"/>
                <a:gd name="T4" fmla="*/ 27 w 29"/>
                <a:gd name="T5" fmla="*/ 0 h 13"/>
                <a:gd name="T6" fmla="*/ 1 w 29"/>
                <a:gd name="T7" fmla="*/ 11 h 13"/>
                <a:gd name="T8" fmla="*/ 2 w 29"/>
                <a:gd name="T9" fmla="*/ 12 h 13"/>
              </a:gdLst>
              <a:ahLst/>
              <a:cxnLst>
                <a:cxn ang="0">
                  <a:pos x="T0" y="T1"/>
                </a:cxn>
                <a:cxn ang="0">
                  <a:pos x="T2" y="T3"/>
                </a:cxn>
                <a:cxn ang="0">
                  <a:pos x="T4" y="T5"/>
                </a:cxn>
                <a:cxn ang="0">
                  <a:pos x="T6" y="T7"/>
                </a:cxn>
                <a:cxn ang="0">
                  <a:pos x="T8" y="T9"/>
                </a:cxn>
              </a:cxnLst>
              <a:rect l="0" t="0" r="r" b="b"/>
              <a:pathLst>
                <a:path w="29" h="13">
                  <a:moveTo>
                    <a:pt x="2" y="12"/>
                  </a:moveTo>
                  <a:cubicBezTo>
                    <a:pt x="10" y="7"/>
                    <a:pt x="18" y="2"/>
                    <a:pt x="28" y="1"/>
                  </a:cubicBezTo>
                  <a:cubicBezTo>
                    <a:pt x="29" y="1"/>
                    <a:pt x="28" y="0"/>
                    <a:pt x="27" y="0"/>
                  </a:cubicBezTo>
                  <a:cubicBezTo>
                    <a:pt x="18" y="1"/>
                    <a:pt x="9" y="6"/>
                    <a:pt x="1" y="11"/>
                  </a:cubicBezTo>
                  <a:cubicBezTo>
                    <a:pt x="0" y="12"/>
                    <a:pt x="2" y="13"/>
                    <a:pt x="2"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0"/>
            <p:cNvSpPr/>
            <p:nvPr/>
          </p:nvSpPr>
          <p:spPr bwMode="auto">
            <a:xfrm>
              <a:off x="2408238" y="4425950"/>
              <a:ext cx="44450" cy="23812"/>
            </a:xfrm>
            <a:custGeom>
              <a:avLst/>
              <a:gdLst>
                <a:gd name="T0" fmla="*/ 2 w 28"/>
                <a:gd name="T1" fmla="*/ 14 h 15"/>
                <a:gd name="T2" fmla="*/ 27 w 28"/>
                <a:gd name="T3" fmla="*/ 2 h 15"/>
                <a:gd name="T4" fmla="*/ 26 w 28"/>
                <a:gd name="T5" fmla="*/ 0 h 15"/>
                <a:gd name="T6" fmla="*/ 1 w 28"/>
                <a:gd name="T7" fmla="*/ 13 h 15"/>
                <a:gd name="T8" fmla="*/ 2 w 28"/>
                <a:gd name="T9" fmla="*/ 14 h 15"/>
              </a:gdLst>
              <a:ahLst/>
              <a:cxnLst>
                <a:cxn ang="0">
                  <a:pos x="T0" y="T1"/>
                </a:cxn>
                <a:cxn ang="0">
                  <a:pos x="T2" y="T3"/>
                </a:cxn>
                <a:cxn ang="0">
                  <a:pos x="T4" y="T5"/>
                </a:cxn>
                <a:cxn ang="0">
                  <a:pos x="T6" y="T7"/>
                </a:cxn>
                <a:cxn ang="0">
                  <a:pos x="T8" y="T9"/>
                </a:cxn>
              </a:cxnLst>
              <a:rect l="0" t="0" r="r" b="b"/>
              <a:pathLst>
                <a:path w="28" h="15">
                  <a:moveTo>
                    <a:pt x="2" y="14"/>
                  </a:moveTo>
                  <a:cubicBezTo>
                    <a:pt x="10" y="10"/>
                    <a:pt x="19" y="6"/>
                    <a:pt x="27" y="2"/>
                  </a:cubicBezTo>
                  <a:cubicBezTo>
                    <a:pt x="28" y="1"/>
                    <a:pt x="27" y="0"/>
                    <a:pt x="26" y="0"/>
                  </a:cubicBezTo>
                  <a:cubicBezTo>
                    <a:pt x="18" y="4"/>
                    <a:pt x="9" y="8"/>
                    <a:pt x="1" y="13"/>
                  </a:cubicBezTo>
                  <a:cubicBezTo>
                    <a:pt x="0" y="13"/>
                    <a:pt x="1" y="15"/>
                    <a:pt x="2" y="1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1"/>
            <p:cNvSpPr/>
            <p:nvPr/>
          </p:nvSpPr>
          <p:spPr bwMode="auto">
            <a:xfrm>
              <a:off x="2500313" y="4370388"/>
              <a:ext cx="61913" cy="33337"/>
            </a:xfrm>
            <a:custGeom>
              <a:avLst/>
              <a:gdLst>
                <a:gd name="T0" fmla="*/ 2 w 40"/>
                <a:gd name="T1" fmla="*/ 20 h 21"/>
                <a:gd name="T2" fmla="*/ 39 w 40"/>
                <a:gd name="T3" fmla="*/ 1 h 21"/>
                <a:gd name="T4" fmla="*/ 37 w 40"/>
                <a:gd name="T5" fmla="*/ 0 h 21"/>
                <a:gd name="T6" fmla="*/ 1 w 40"/>
                <a:gd name="T7" fmla="*/ 19 h 21"/>
                <a:gd name="T8" fmla="*/ 2 w 40"/>
                <a:gd name="T9" fmla="*/ 20 h 21"/>
              </a:gdLst>
              <a:ahLst/>
              <a:cxnLst>
                <a:cxn ang="0">
                  <a:pos x="T0" y="T1"/>
                </a:cxn>
                <a:cxn ang="0">
                  <a:pos x="T2" y="T3"/>
                </a:cxn>
                <a:cxn ang="0">
                  <a:pos x="T4" y="T5"/>
                </a:cxn>
                <a:cxn ang="0">
                  <a:pos x="T6" y="T7"/>
                </a:cxn>
                <a:cxn ang="0">
                  <a:pos x="T8" y="T9"/>
                </a:cxn>
              </a:cxnLst>
              <a:rect l="0" t="0" r="r" b="b"/>
              <a:pathLst>
                <a:path w="40" h="21">
                  <a:moveTo>
                    <a:pt x="2" y="20"/>
                  </a:moveTo>
                  <a:cubicBezTo>
                    <a:pt x="13" y="12"/>
                    <a:pt x="26" y="7"/>
                    <a:pt x="39" y="1"/>
                  </a:cubicBezTo>
                  <a:cubicBezTo>
                    <a:pt x="40" y="1"/>
                    <a:pt x="38" y="0"/>
                    <a:pt x="37" y="0"/>
                  </a:cubicBezTo>
                  <a:cubicBezTo>
                    <a:pt x="25" y="6"/>
                    <a:pt x="12" y="11"/>
                    <a:pt x="1" y="19"/>
                  </a:cubicBezTo>
                  <a:cubicBezTo>
                    <a:pt x="0" y="20"/>
                    <a:pt x="2" y="21"/>
                    <a:pt x="2" y="2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2"/>
            <p:cNvSpPr/>
            <p:nvPr/>
          </p:nvSpPr>
          <p:spPr bwMode="auto">
            <a:xfrm>
              <a:off x="2641600" y="4325938"/>
              <a:ext cx="42863" cy="22225"/>
            </a:xfrm>
            <a:custGeom>
              <a:avLst/>
              <a:gdLst>
                <a:gd name="T0" fmla="*/ 2 w 27"/>
                <a:gd name="T1" fmla="*/ 13 h 14"/>
                <a:gd name="T2" fmla="*/ 13 w 27"/>
                <a:gd name="T3" fmla="*/ 7 h 14"/>
                <a:gd name="T4" fmla="*/ 26 w 27"/>
                <a:gd name="T5" fmla="*/ 1 h 14"/>
                <a:gd name="T6" fmla="*/ 26 w 27"/>
                <a:gd name="T7" fmla="*/ 1 h 14"/>
                <a:gd name="T8" fmla="*/ 8 w 27"/>
                <a:gd name="T9" fmla="*/ 8 h 14"/>
                <a:gd name="T10" fmla="*/ 0 w 27"/>
                <a:gd name="T11" fmla="*/ 14 h 14"/>
                <a:gd name="T12" fmla="*/ 2 w 27"/>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 y="13"/>
                  </a:moveTo>
                  <a:cubicBezTo>
                    <a:pt x="3" y="10"/>
                    <a:pt x="10" y="8"/>
                    <a:pt x="13" y="7"/>
                  </a:cubicBezTo>
                  <a:cubicBezTo>
                    <a:pt x="17" y="5"/>
                    <a:pt x="22" y="3"/>
                    <a:pt x="26" y="1"/>
                  </a:cubicBezTo>
                  <a:cubicBezTo>
                    <a:pt x="27" y="1"/>
                    <a:pt x="27" y="0"/>
                    <a:pt x="26" y="1"/>
                  </a:cubicBezTo>
                  <a:cubicBezTo>
                    <a:pt x="20" y="3"/>
                    <a:pt x="14" y="6"/>
                    <a:pt x="8" y="8"/>
                  </a:cubicBezTo>
                  <a:cubicBezTo>
                    <a:pt x="6" y="9"/>
                    <a:pt x="1" y="11"/>
                    <a:pt x="0" y="14"/>
                  </a:cubicBezTo>
                  <a:cubicBezTo>
                    <a:pt x="0" y="14"/>
                    <a:pt x="1" y="14"/>
                    <a:pt x="2" y="1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3"/>
            <p:cNvSpPr/>
            <p:nvPr/>
          </p:nvSpPr>
          <p:spPr bwMode="auto">
            <a:xfrm>
              <a:off x="2720975" y="4276725"/>
              <a:ext cx="52388" cy="26987"/>
            </a:xfrm>
            <a:custGeom>
              <a:avLst/>
              <a:gdLst>
                <a:gd name="T0" fmla="*/ 6 w 33"/>
                <a:gd name="T1" fmla="*/ 15 h 17"/>
                <a:gd name="T2" fmla="*/ 1 w 33"/>
                <a:gd name="T3" fmla="*/ 16 h 17"/>
                <a:gd name="T4" fmla="*/ 2 w 33"/>
                <a:gd name="T5" fmla="*/ 17 h 17"/>
                <a:gd name="T6" fmla="*/ 32 w 33"/>
                <a:gd name="T7" fmla="*/ 2 h 17"/>
                <a:gd name="T8" fmla="*/ 31 w 33"/>
                <a:gd name="T9" fmla="*/ 1 h 17"/>
                <a:gd name="T10" fmla="*/ 1 w 33"/>
                <a:gd name="T11" fmla="*/ 16 h 17"/>
                <a:gd name="T12" fmla="*/ 2 w 33"/>
                <a:gd name="T13" fmla="*/ 17 h 17"/>
                <a:gd name="T14" fmla="*/ 6 w 33"/>
                <a:gd name="T15" fmla="*/ 17 h 17"/>
                <a:gd name="T16" fmla="*/ 6 w 33"/>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7">
                  <a:moveTo>
                    <a:pt x="6" y="15"/>
                  </a:moveTo>
                  <a:cubicBezTo>
                    <a:pt x="4" y="15"/>
                    <a:pt x="3" y="15"/>
                    <a:pt x="1" y="16"/>
                  </a:cubicBezTo>
                  <a:cubicBezTo>
                    <a:pt x="2" y="16"/>
                    <a:pt x="2" y="16"/>
                    <a:pt x="2" y="17"/>
                  </a:cubicBezTo>
                  <a:cubicBezTo>
                    <a:pt x="11" y="11"/>
                    <a:pt x="22" y="6"/>
                    <a:pt x="32" y="2"/>
                  </a:cubicBezTo>
                  <a:cubicBezTo>
                    <a:pt x="33" y="2"/>
                    <a:pt x="32" y="0"/>
                    <a:pt x="31" y="1"/>
                  </a:cubicBezTo>
                  <a:cubicBezTo>
                    <a:pt x="21" y="5"/>
                    <a:pt x="10" y="9"/>
                    <a:pt x="1" y="16"/>
                  </a:cubicBezTo>
                  <a:cubicBezTo>
                    <a:pt x="0" y="16"/>
                    <a:pt x="1" y="17"/>
                    <a:pt x="2" y="17"/>
                  </a:cubicBezTo>
                  <a:cubicBezTo>
                    <a:pt x="3" y="17"/>
                    <a:pt x="5" y="17"/>
                    <a:pt x="6" y="17"/>
                  </a:cubicBezTo>
                  <a:cubicBezTo>
                    <a:pt x="7" y="17"/>
                    <a:pt x="7" y="15"/>
                    <a:pt x="6" y="1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4"/>
            <p:cNvSpPr/>
            <p:nvPr/>
          </p:nvSpPr>
          <p:spPr bwMode="auto">
            <a:xfrm>
              <a:off x="2832100" y="4227513"/>
              <a:ext cx="55563" cy="25400"/>
            </a:xfrm>
            <a:custGeom>
              <a:avLst/>
              <a:gdLst>
                <a:gd name="T0" fmla="*/ 3 w 35"/>
                <a:gd name="T1" fmla="*/ 15 h 16"/>
                <a:gd name="T2" fmla="*/ 34 w 35"/>
                <a:gd name="T3" fmla="*/ 2 h 16"/>
                <a:gd name="T4" fmla="*/ 32 w 35"/>
                <a:gd name="T5" fmla="*/ 1 h 16"/>
                <a:gd name="T6" fmla="*/ 1 w 35"/>
                <a:gd name="T7" fmla="*/ 14 h 16"/>
                <a:gd name="T8" fmla="*/ 3 w 35"/>
                <a:gd name="T9" fmla="*/ 15 h 16"/>
              </a:gdLst>
              <a:ahLst/>
              <a:cxnLst>
                <a:cxn ang="0">
                  <a:pos x="T0" y="T1"/>
                </a:cxn>
                <a:cxn ang="0">
                  <a:pos x="T2" y="T3"/>
                </a:cxn>
                <a:cxn ang="0">
                  <a:pos x="T4" y="T5"/>
                </a:cxn>
                <a:cxn ang="0">
                  <a:pos x="T6" y="T7"/>
                </a:cxn>
                <a:cxn ang="0">
                  <a:pos x="T8" y="T9"/>
                </a:cxn>
              </a:cxnLst>
              <a:rect l="0" t="0" r="r" b="b"/>
              <a:pathLst>
                <a:path w="35" h="16">
                  <a:moveTo>
                    <a:pt x="3" y="15"/>
                  </a:moveTo>
                  <a:cubicBezTo>
                    <a:pt x="13" y="11"/>
                    <a:pt x="23" y="6"/>
                    <a:pt x="34" y="2"/>
                  </a:cubicBezTo>
                  <a:cubicBezTo>
                    <a:pt x="35" y="1"/>
                    <a:pt x="33" y="0"/>
                    <a:pt x="32" y="1"/>
                  </a:cubicBezTo>
                  <a:cubicBezTo>
                    <a:pt x="22" y="5"/>
                    <a:pt x="12" y="10"/>
                    <a:pt x="1" y="14"/>
                  </a:cubicBezTo>
                  <a:cubicBezTo>
                    <a:pt x="0" y="15"/>
                    <a:pt x="2" y="16"/>
                    <a:pt x="3" y="1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5"/>
            <p:cNvSpPr/>
            <p:nvPr/>
          </p:nvSpPr>
          <p:spPr bwMode="auto">
            <a:xfrm>
              <a:off x="2935288" y="4191000"/>
              <a:ext cx="46038" cy="19050"/>
            </a:xfrm>
            <a:custGeom>
              <a:avLst/>
              <a:gdLst>
                <a:gd name="T0" fmla="*/ 1 w 29"/>
                <a:gd name="T1" fmla="*/ 11 h 12"/>
                <a:gd name="T2" fmla="*/ 28 w 29"/>
                <a:gd name="T3" fmla="*/ 1 h 12"/>
                <a:gd name="T4" fmla="*/ 27 w 29"/>
                <a:gd name="T5" fmla="*/ 1 h 12"/>
                <a:gd name="T6" fmla="*/ 1 w 29"/>
                <a:gd name="T7" fmla="*/ 10 h 12"/>
                <a:gd name="T8" fmla="*/ 1 w 29"/>
                <a:gd name="T9" fmla="*/ 11 h 12"/>
              </a:gdLst>
              <a:ahLst/>
              <a:cxnLst>
                <a:cxn ang="0">
                  <a:pos x="T0" y="T1"/>
                </a:cxn>
                <a:cxn ang="0">
                  <a:pos x="T2" y="T3"/>
                </a:cxn>
                <a:cxn ang="0">
                  <a:pos x="T4" y="T5"/>
                </a:cxn>
                <a:cxn ang="0">
                  <a:pos x="T6" y="T7"/>
                </a:cxn>
                <a:cxn ang="0">
                  <a:pos x="T8" y="T9"/>
                </a:cxn>
              </a:cxnLst>
              <a:rect l="0" t="0" r="r" b="b"/>
              <a:pathLst>
                <a:path w="29" h="12">
                  <a:moveTo>
                    <a:pt x="1" y="11"/>
                  </a:moveTo>
                  <a:cubicBezTo>
                    <a:pt x="10" y="8"/>
                    <a:pt x="19" y="5"/>
                    <a:pt x="28" y="1"/>
                  </a:cubicBezTo>
                  <a:cubicBezTo>
                    <a:pt x="29" y="1"/>
                    <a:pt x="28" y="0"/>
                    <a:pt x="27" y="1"/>
                  </a:cubicBezTo>
                  <a:cubicBezTo>
                    <a:pt x="19" y="4"/>
                    <a:pt x="10" y="7"/>
                    <a:pt x="1" y="10"/>
                  </a:cubicBezTo>
                  <a:cubicBezTo>
                    <a:pt x="1" y="11"/>
                    <a:pt x="0" y="12"/>
                    <a:pt x="1" y="1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6"/>
            <p:cNvSpPr/>
            <p:nvPr/>
          </p:nvSpPr>
          <p:spPr bwMode="auto">
            <a:xfrm>
              <a:off x="3030538" y="4148138"/>
              <a:ext cx="36513" cy="17462"/>
            </a:xfrm>
            <a:custGeom>
              <a:avLst/>
              <a:gdLst>
                <a:gd name="T0" fmla="*/ 2 w 23"/>
                <a:gd name="T1" fmla="*/ 11 h 11"/>
                <a:gd name="T2" fmla="*/ 23 w 23"/>
                <a:gd name="T3" fmla="*/ 1 h 11"/>
                <a:gd name="T4" fmla="*/ 22 w 23"/>
                <a:gd name="T5" fmla="*/ 0 h 11"/>
                <a:gd name="T6" fmla="*/ 1 w 23"/>
                <a:gd name="T7" fmla="*/ 9 h 11"/>
                <a:gd name="T8" fmla="*/ 2 w 23"/>
                <a:gd name="T9" fmla="*/ 11 h 11"/>
              </a:gdLst>
              <a:ahLst/>
              <a:cxnLst>
                <a:cxn ang="0">
                  <a:pos x="T0" y="T1"/>
                </a:cxn>
                <a:cxn ang="0">
                  <a:pos x="T2" y="T3"/>
                </a:cxn>
                <a:cxn ang="0">
                  <a:pos x="T4" y="T5"/>
                </a:cxn>
                <a:cxn ang="0">
                  <a:pos x="T6" y="T7"/>
                </a:cxn>
                <a:cxn ang="0">
                  <a:pos x="T8" y="T9"/>
                </a:cxn>
              </a:cxnLst>
              <a:rect l="0" t="0" r="r" b="b"/>
              <a:pathLst>
                <a:path w="23" h="11">
                  <a:moveTo>
                    <a:pt x="2" y="11"/>
                  </a:moveTo>
                  <a:cubicBezTo>
                    <a:pt x="8" y="5"/>
                    <a:pt x="15" y="2"/>
                    <a:pt x="23" y="1"/>
                  </a:cubicBezTo>
                  <a:cubicBezTo>
                    <a:pt x="23" y="1"/>
                    <a:pt x="23" y="0"/>
                    <a:pt x="22" y="0"/>
                  </a:cubicBezTo>
                  <a:cubicBezTo>
                    <a:pt x="14" y="1"/>
                    <a:pt x="7" y="4"/>
                    <a:pt x="1" y="9"/>
                  </a:cubicBezTo>
                  <a:cubicBezTo>
                    <a:pt x="0" y="9"/>
                    <a:pt x="2" y="11"/>
                    <a:pt x="2" y="1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7"/>
            <p:cNvSpPr/>
            <p:nvPr/>
          </p:nvSpPr>
          <p:spPr bwMode="auto">
            <a:xfrm>
              <a:off x="3133725" y="4108450"/>
              <a:ext cx="53975" cy="22225"/>
            </a:xfrm>
            <a:custGeom>
              <a:avLst/>
              <a:gdLst>
                <a:gd name="T0" fmla="*/ 5 w 34"/>
                <a:gd name="T1" fmla="*/ 13 h 14"/>
                <a:gd name="T2" fmla="*/ 0 w 34"/>
                <a:gd name="T3" fmla="*/ 13 h 14"/>
                <a:gd name="T4" fmla="*/ 2 w 34"/>
                <a:gd name="T5" fmla="*/ 13 h 14"/>
                <a:gd name="T6" fmla="*/ 7 w 34"/>
                <a:gd name="T7" fmla="*/ 11 h 14"/>
                <a:gd name="T8" fmla="*/ 18 w 34"/>
                <a:gd name="T9" fmla="*/ 7 h 14"/>
                <a:gd name="T10" fmla="*/ 32 w 34"/>
                <a:gd name="T11" fmla="*/ 2 h 14"/>
                <a:gd name="T12" fmla="*/ 32 w 34"/>
                <a:gd name="T13" fmla="*/ 1 h 14"/>
                <a:gd name="T14" fmla="*/ 12 w 34"/>
                <a:gd name="T15" fmla="*/ 8 h 14"/>
                <a:gd name="T16" fmla="*/ 0 w 34"/>
                <a:gd name="T17" fmla="*/ 14 h 14"/>
                <a:gd name="T18" fmla="*/ 1 w 34"/>
                <a:gd name="T19" fmla="*/ 13 h 14"/>
                <a:gd name="T20" fmla="*/ 3 w 34"/>
                <a:gd name="T21" fmla="*/ 14 h 14"/>
                <a:gd name="T22" fmla="*/ 5 w 34"/>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4">
                  <a:moveTo>
                    <a:pt x="5" y="13"/>
                  </a:moveTo>
                  <a:cubicBezTo>
                    <a:pt x="3" y="13"/>
                    <a:pt x="2" y="12"/>
                    <a:pt x="0" y="13"/>
                  </a:cubicBezTo>
                  <a:cubicBezTo>
                    <a:pt x="1" y="13"/>
                    <a:pt x="1" y="13"/>
                    <a:pt x="2" y="13"/>
                  </a:cubicBezTo>
                  <a:cubicBezTo>
                    <a:pt x="2" y="12"/>
                    <a:pt x="6" y="11"/>
                    <a:pt x="7" y="11"/>
                  </a:cubicBezTo>
                  <a:cubicBezTo>
                    <a:pt x="11" y="9"/>
                    <a:pt x="14" y="8"/>
                    <a:pt x="18" y="7"/>
                  </a:cubicBezTo>
                  <a:cubicBezTo>
                    <a:pt x="23" y="5"/>
                    <a:pt x="28" y="4"/>
                    <a:pt x="32" y="2"/>
                  </a:cubicBezTo>
                  <a:cubicBezTo>
                    <a:pt x="33" y="1"/>
                    <a:pt x="34" y="0"/>
                    <a:pt x="32" y="1"/>
                  </a:cubicBezTo>
                  <a:cubicBezTo>
                    <a:pt x="26" y="3"/>
                    <a:pt x="19" y="6"/>
                    <a:pt x="12" y="8"/>
                  </a:cubicBezTo>
                  <a:cubicBezTo>
                    <a:pt x="9" y="9"/>
                    <a:pt x="1" y="11"/>
                    <a:pt x="0" y="14"/>
                  </a:cubicBezTo>
                  <a:cubicBezTo>
                    <a:pt x="0" y="14"/>
                    <a:pt x="1" y="14"/>
                    <a:pt x="1" y="13"/>
                  </a:cubicBezTo>
                  <a:cubicBezTo>
                    <a:pt x="1" y="14"/>
                    <a:pt x="3" y="14"/>
                    <a:pt x="3" y="14"/>
                  </a:cubicBezTo>
                  <a:cubicBezTo>
                    <a:pt x="4" y="14"/>
                    <a:pt x="6" y="13"/>
                    <a:pt x="5" y="1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8"/>
            <p:cNvSpPr/>
            <p:nvPr/>
          </p:nvSpPr>
          <p:spPr bwMode="auto">
            <a:xfrm>
              <a:off x="3284538" y="4033838"/>
              <a:ext cx="73025" cy="38100"/>
            </a:xfrm>
            <a:custGeom>
              <a:avLst/>
              <a:gdLst>
                <a:gd name="T0" fmla="*/ 2 w 47"/>
                <a:gd name="T1" fmla="*/ 24 h 24"/>
                <a:gd name="T2" fmla="*/ 46 w 47"/>
                <a:gd name="T3" fmla="*/ 2 h 24"/>
                <a:gd name="T4" fmla="*/ 44 w 47"/>
                <a:gd name="T5" fmla="*/ 0 h 24"/>
                <a:gd name="T6" fmla="*/ 1 w 47"/>
                <a:gd name="T7" fmla="*/ 23 h 24"/>
                <a:gd name="T8" fmla="*/ 2 w 47"/>
                <a:gd name="T9" fmla="*/ 24 h 24"/>
              </a:gdLst>
              <a:ahLst/>
              <a:cxnLst>
                <a:cxn ang="0">
                  <a:pos x="T0" y="T1"/>
                </a:cxn>
                <a:cxn ang="0">
                  <a:pos x="T2" y="T3"/>
                </a:cxn>
                <a:cxn ang="0">
                  <a:pos x="T4" y="T5"/>
                </a:cxn>
                <a:cxn ang="0">
                  <a:pos x="T6" y="T7"/>
                </a:cxn>
                <a:cxn ang="0">
                  <a:pos x="T8" y="T9"/>
                </a:cxn>
              </a:cxnLst>
              <a:rect l="0" t="0" r="r" b="b"/>
              <a:pathLst>
                <a:path w="47" h="24">
                  <a:moveTo>
                    <a:pt x="2" y="24"/>
                  </a:moveTo>
                  <a:cubicBezTo>
                    <a:pt x="17" y="18"/>
                    <a:pt x="33" y="12"/>
                    <a:pt x="46" y="2"/>
                  </a:cubicBezTo>
                  <a:cubicBezTo>
                    <a:pt x="47" y="1"/>
                    <a:pt x="45" y="0"/>
                    <a:pt x="44" y="0"/>
                  </a:cubicBezTo>
                  <a:cubicBezTo>
                    <a:pt x="32" y="11"/>
                    <a:pt x="16" y="16"/>
                    <a:pt x="1" y="23"/>
                  </a:cubicBezTo>
                  <a:cubicBezTo>
                    <a:pt x="0" y="23"/>
                    <a:pt x="1" y="24"/>
                    <a:pt x="2" y="2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9"/>
            <p:cNvSpPr/>
            <p:nvPr/>
          </p:nvSpPr>
          <p:spPr bwMode="auto">
            <a:xfrm>
              <a:off x="3416300" y="3952875"/>
              <a:ext cx="73025" cy="55562"/>
            </a:xfrm>
            <a:custGeom>
              <a:avLst/>
              <a:gdLst>
                <a:gd name="T0" fmla="*/ 2 w 46"/>
                <a:gd name="T1" fmla="*/ 34 h 35"/>
                <a:gd name="T2" fmla="*/ 45 w 46"/>
                <a:gd name="T3" fmla="*/ 1 h 35"/>
                <a:gd name="T4" fmla="*/ 44 w 46"/>
                <a:gd name="T5" fmla="*/ 1 h 35"/>
                <a:gd name="T6" fmla="*/ 1 w 46"/>
                <a:gd name="T7" fmla="*/ 34 h 35"/>
                <a:gd name="T8" fmla="*/ 2 w 46"/>
                <a:gd name="T9" fmla="*/ 34 h 35"/>
              </a:gdLst>
              <a:ahLst/>
              <a:cxnLst>
                <a:cxn ang="0">
                  <a:pos x="T0" y="T1"/>
                </a:cxn>
                <a:cxn ang="0">
                  <a:pos x="T2" y="T3"/>
                </a:cxn>
                <a:cxn ang="0">
                  <a:pos x="T4" y="T5"/>
                </a:cxn>
                <a:cxn ang="0">
                  <a:pos x="T6" y="T7"/>
                </a:cxn>
                <a:cxn ang="0">
                  <a:pos x="T8" y="T9"/>
                </a:cxn>
              </a:cxnLst>
              <a:rect l="0" t="0" r="r" b="b"/>
              <a:pathLst>
                <a:path w="46" h="35">
                  <a:moveTo>
                    <a:pt x="2" y="34"/>
                  </a:moveTo>
                  <a:cubicBezTo>
                    <a:pt x="17" y="24"/>
                    <a:pt x="34" y="14"/>
                    <a:pt x="45" y="1"/>
                  </a:cubicBezTo>
                  <a:cubicBezTo>
                    <a:pt x="46" y="0"/>
                    <a:pt x="44" y="1"/>
                    <a:pt x="44" y="1"/>
                  </a:cubicBezTo>
                  <a:cubicBezTo>
                    <a:pt x="32" y="15"/>
                    <a:pt x="15" y="24"/>
                    <a:pt x="1" y="34"/>
                  </a:cubicBezTo>
                  <a:cubicBezTo>
                    <a:pt x="0" y="35"/>
                    <a:pt x="2" y="35"/>
                    <a:pt x="2" y="3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
            <p:cNvSpPr/>
            <p:nvPr/>
          </p:nvSpPr>
          <p:spPr bwMode="auto">
            <a:xfrm>
              <a:off x="720725" y="485775"/>
              <a:ext cx="330200" cy="687387"/>
            </a:xfrm>
            <a:custGeom>
              <a:avLst/>
              <a:gdLst>
                <a:gd name="T0" fmla="*/ 0 w 209"/>
                <a:gd name="T1" fmla="*/ 1 h 437"/>
                <a:gd name="T2" fmla="*/ 104 w 209"/>
                <a:gd name="T3" fmla="*/ 226 h 437"/>
                <a:gd name="T4" fmla="*/ 207 w 209"/>
                <a:gd name="T5" fmla="*/ 437 h 437"/>
                <a:gd name="T6" fmla="*/ 209 w 209"/>
                <a:gd name="T7" fmla="*/ 436 h 437"/>
                <a:gd name="T8" fmla="*/ 106 w 209"/>
                <a:gd name="T9" fmla="*/ 225 h 437"/>
                <a:gd name="T10" fmla="*/ 2 w 209"/>
                <a:gd name="T11" fmla="*/ 0 h 437"/>
                <a:gd name="T12" fmla="*/ 0 w 209"/>
                <a:gd name="T13" fmla="*/ 1 h 437"/>
              </a:gdLst>
              <a:ahLst/>
              <a:cxnLst>
                <a:cxn ang="0">
                  <a:pos x="T0" y="T1"/>
                </a:cxn>
                <a:cxn ang="0">
                  <a:pos x="T2" y="T3"/>
                </a:cxn>
                <a:cxn ang="0">
                  <a:pos x="T4" y="T5"/>
                </a:cxn>
                <a:cxn ang="0">
                  <a:pos x="T6" y="T7"/>
                </a:cxn>
                <a:cxn ang="0">
                  <a:pos x="T8" y="T9"/>
                </a:cxn>
                <a:cxn ang="0">
                  <a:pos x="T10" y="T11"/>
                </a:cxn>
                <a:cxn ang="0">
                  <a:pos x="T12" y="T13"/>
                </a:cxn>
              </a:cxnLst>
              <a:rect l="0" t="0" r="r" b="b"/>
              <a:pathLst>
                <a:path w="209" h="437">
                  <a:moveTo>
                    <a:pt x="0" y="1"/>
                  </a:moveTo>
                  <a:cubicBezTo>
                    <a:pt x="33" y="77"/>
                    <a:pt x="71" y="150"/>
                    <a:pt x="104" y="226"/>
                  </a:cubicBezTo>
                  <a:cubicBezTo>
                    <a:pt x="134" y="297"/>
                    <a:pt x="159" y="375"/>
                    <a:pt x="207" y="437"/>
                  </a:cubicBezTo>
                  <a:cubicBezTo>
                    <a:pt x="207" y="437"/>
                    <a:pt x="209" y="436"/>
                    <a:pt x="209" y="436"/>
                  </a:cubicBezTo>
                  <a:cubicBezTo>
                    <a:pt x="161" y="374"/>
                    <a:pt x="136" y="296"/>
                    <a:pt x="106" y="225"/>
                  </a:cubicBezTo>
                  <a:cubicBezTo>
                    <a:pt x="73" y="149"/>
                    <a:pt x="35" y="76"/>
                    <a:pt x="2" y="0"/>
                  </a:cubicBezTo>
                  <a:cubicBezTo>
                    <a:pt x="2" y="0"/>
                    <a:pt x="0" y="1"/>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1"/>
            <p:cNvSpPr/>
            <p:nvPr/>
          </p:nvSpPr>
          <p:spPr bwMode="auto">
            <a:xfrm>
              <a:off x="1039813" y="346075"/>
              <a:ext cx="285750" cy="706437"/>
            </a:xfrm>
            <a:custGeom>
              <a:avLst/>
              <a:gdLst>
                <a:gd name="T0" fmla="*/ 0 w 182"/>
                <a:gd name="T1" fmla="*/ 1 h 449"/>
                <a:gd name="T2" fmla="*/ 92 w 182"/>
                <a:gd name="T3" fmla="*/ 223 h 449"/>
                <a:gd name="T4" fmla="*/ 180 w 182"/>
                <a:gd name="T5" fmla="*/ 448 h 449"/>
                <a:gd name="T6" fmla="*/ 182 w 182"/>
                <a:gd name="T7" fmla="*/ 448 h 449"/>
                <a:gd name="T8" fmla="*/ 100 w 182"/>
                <a:gd name="T9" fmla="*/ 236 h 449"/>
                <a:gd name="T10" fmla="*/ 2 w 182"/>
                <a:gd name="T11" fmla="*/ 1 h 449"/>
                <a:gd name="T12" fmla="*/ 0 w 182"/>
                <a:gd name="T13" fmla="*/ 1 h 449"/>
              </a:gdLst>
              <a:ahLst/>
              <a:cxnLst>
                <a:cxn ang="0">
                  <a:pos x="T0" y="T1"/>
                </a:cxn>
                <a:cxn ang="0">
                  <a:pos x="T2" y="T3"/>
                </a:cxn>
                <a:cxn ang="0">
                  <a:pos x="T4" y="T5"/>
                </a:cxn>
                <a:cxn ang="0">
                  <a:pos x="T6" y="T7"/>
                </a:cxn>
                <a:cxn ang="0">
                  <a:pos x="T8" y="T9"/>
                </a:cxn>
                <a:cxn ang="0">
                  <a:pos x="T10" y="T11"/>
                </a:cxn>
                <a:cxn ang="0">
                  <a:pos x="T12" y="T13"/>
                </a:cxn>
              </a:cxnLst>
              <a:rect l="0" t="0" r="r" b="b"/>
              <a:pathLst>
                <a:path w="182" h="449">
                  <a:moveTo>
                    <a:pt x="0" y="1"/>
                  </a:moveTo>
                  <a:cubicBezTo>
                    <a:pt x="32" y="75"/>
                    <a:pt x="60" y="150"/>
                    <a:pt x="92" y="223"/>
                  </a:cubicBezTo>
                  <a:cubicBezTo>
                    <a:pt x="124" y="296"/>
                    <a:pt x="167" y="369"/>
                    <a:pt x="180" y="448"/>
                  </a:cubicBezTo>
                  <a:cubicBezTo>
                    <a:pt x="181" y="449"/>
                    <a:pt x="182" y="449"/>
                    <a:pt x="182" y="448"/>
                  </a:cubicBezTo>
                  <a:cubicBezTo>
                    <a:pt x="169" y="374"/>
                    <a:pt x="131" y="305"/>
                    <a:pt x="100" y="236"/>
                  </a:cubicBezTo>
                  <a:cubicBezTo>
                    <a:pt x="65" y="159"/>
                    <a:pt x="36" y="79"/>
                    <a:pt x="2" y="1"/>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2"/>
            <p:cNvSpPr/>
            <p:nvPr/>
          </p:nvSpPr>
          <p:spPr bwMode="auto">
            <a:xfrm>
              <a:off x="693738" y="239713"/>
              <a:ext cx="403225" cy="406400"/>
            </a:xfrm>
            <a:custGeom>
              <a:avLst/>
              <a:gdLst>
                <a:gd name="T0" fmla="*/ 169 w 256"/>
                <a:gd name="T1" fmla="*/ 243 h 258"/>
                <a:gd name="T2" fmla="*/ 230 w 256"/>
                <a:gd name="T3" fmla="*/ 84 h 258"/>
                <a:gd name="T4" fmla="*/ 161 w 256"/>
                <a:gd name="T5" fmla="*/ 18 h 258"/>
                <a:gd name="T6" fmla="*/ 13 w 256"/>
                <a:gd name="T7" fmla="*/ 146 h 258"/>
                <a:gd name="T8" fmla="*/ 169 w 256"/>
                <a:gd name="T9" fmla="*/ 243 h 258"/>
              </a:gdLst>
              <a:ahLst/>
              <a:cxnLst>
                <a:cxn ang="0">
                  <a:pos x="T0" y="T1"/>
                </a:cxn>
                <a:cxn ang="0">
                  <a:pos x="T2" y="T3"/>
                </a:cxn>
                <a:cxn ang="0">
                  <a:pos x="T4" y="T5"/>
                </a:cxn>
                <a:cxn ang="0">
                  <a:pos x="T6" y="T7"/>
                </a:cxn>
                <a:cxn ang="0">
                  <a:pos x="T8" y="T9"/>
                </a:cxn>
              </a:cxnLst>
              <a:rect l="0" t="0" r="r" b="b"/>
              <a:pathLst>
                <a:path w="256" h="258">
                  <a:moveTo>
                    <a:pt x="169" y="243"/>
                  </a:moveTo>
                  <a:cubicBezTo>
                    <a:pt x="243" y="228"/>
                    <a:pt x="256" y="143"/>
                    <a:pt x="230" y="84"/>
                  </a:cubicBezTo>
                  <a:cubicBezTo>
                    <a:pt x="217" y="54"/>
                    <a:pt x="193" y="27"/>
                    <a:pt x="161" y="18"/>
                  </a:cubicBezTo>
                  <a:cubicBezTo>
                    <a:pt x="91" y="0"/>
                    <a:pt x="0" y="74"/>
                    <a:pt x="13" y="146"/>
                  </a:cubicBezTo>
                  <a:cubicBezTo>
                    <a:pt x="27" y="219"/>
                    <a:pt x="100" y="258"/>
                    <a:pt x="169" y="2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3"/>
            <p:cNvSpPr/>
            <p:nvPr/>
          </p:nvSpPr>
          <p:spPr bwMode="auto">
            <a:xfrm>
              <a:off x="690563" y="184151"/>
              <a:ext cx="484188" cy="458787"/>
            </a:xfrm>
            <a:custGeom>
              <a:avLst/>
              <a:gdLst>
                <a:gd name="T0" fmla="*/ 172 w 307"/>
                <a:gd name="T1" fmla="*/ 279 h 291"/>
                <a:gd name="T2" fmla="*/ 241 w 307"/>
                <a:gd name="T3" fmla="*/ 145 h 291"/>
                <a:gd name="T4" fmla="*/ 185 w 307"/>
                <a:gd name="T5" fmla="*/ 62 h 291"/>
                <a:gd name="T6" fmla="*/ 105 w 307"/>
                <a:gd name="T7" fmla="*/ 56 h 291"/>
                <a:gd name="T8" fmla="*/ 18 w 307"/>
                <a:gd name="T9" fmla="*/ 198 h 291"/>
                <a:gd name="T10" fmla="*/ 171 w 307"/>
                <a:gd name="T11" fmla="*/ 279 h 291"/>
                <a:gd name="T12" fmla="*/ 171 w 307"/>
                <a:gd name="T13" fmla="*/ 278 h 291"/>
                <a:gd name="T14" fmla="*/ 20 w 307"/>
                <a:gd name="T15" fmla="*/ 197 h 291"/>
                <a:gd name="T16" fmla="*/ 96 w 307"/>
                <a:gd name="T17" fmla="*/ 61 h 291"/>
                <a:gd name="T18" fmla="*/ 171 w 307"/>
                <a:gd name="T19" fmla="*/ 278 h 291"/>
                <a:gd name="T20" fmla="*/ 172 w 307"/>
                <a:gd name="T21" fmla="*/ 27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 h="291">
                  <a:moveTo>
                    <a:pt x="172" y="279"/>
                  </a:moveTo>
                  <a:cubicBezTo>
                    <a:pt x="233" y="264"/>
                    <a:pt x="253" y="202"/>
                    <a:pt x="241" y="145"/>
                  </a:cubicBezTo>
                  <a:cubicBezTo>
                    <a:pt x="234" y="112"/>
                    <a:pt x="214" y="80"/>
                    <a:pt x="185" y="62"/>
                  </a:cubicBezTo>
                  <a:cubicBezTo>
                    <a:pt x="161" y="47"/>
                    <a:pt x="131" y="48"/>
                    <a:pt x="105" y="56"/>
                  </a:cubicBezTo>
                  <a:cubicBezTo>
                    <a:pt x="46" y="75"/>
                    <a:pt x="0" y="135"/>
                    <a:pt x="18" y="198"/>
                  </a:cubicBezTo>
                  <a:cubicBezTo>
                    <a:pt x="38" y="262"/>
                    <a:pt x="109" y="291"/>
                    <a:pt x="171" y="279"/>
                  </a:cubicBezTo>
                  <a:cubicBezTo>
                    <a:pt x="173" y="279"/>
                    <a:pt x="173" y="278"/>
                    <a:pt x="171" y="278"/>
                  </a:cubicBezTo>
                  <a:cubicBezTo>
                    <a:pt x="108" y="290"/>
                    <a:pt x="42" y="260"/>
                    <a:pt x="20" y="197"/>
                  </a:cubicBezTo>
                  <a:cubicBezTo>
                    <a:pt x="0" y="139"/>
                    <a:pt x="45" y="84"/>
                    <a:pt x="96" y="61"/>
                  </a:cubicBezTo>
                  <a:cubicBezTo>
                    <a:pt x="232" y="0"/>
                    <a:pt x="307" y="246"/>
                    <a:pt x="171" y="278"/>
                  </a:cubicBezTo>
                  <a:cubicBezTo>
                    <a:pt x="170" y="278"/>
                    <a:pt x="171" y="279"/>
                    <a:pt x="172" y="2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4"/>
            <p:cNvSpPr/>
            <p:nvPr/>
          </p:nvSpPr>
          <p:spPr bwMode="auto">
            <a:xfrm>
              <a:off x="812800" y="365125"/>
              <a:ext cx="168275" cy="169862"/>
            </a:xfrm>
            <a:custGeom>
              <a:avLst/>
              <a:gdLst>
                <a:gd name="T0" fmla="*/ 71 w 107"/>
                <a:gd name="T1" fmla="*/ 101 h 107"/>
                <a:gd name="T2" fmla="*/ 96 w 107"/>
                <a:gd name="T3" fmla="*/ 35 h 107"/>
                <a:gd name="T4" fmla="*/ 67 w 107"/>
                <a:gd name="T5" fmla="*/ 7 h 107"/>
                <a:gd name="T6" fmla="*/ 6 w 107"/>
                <a:gd name="T7" fmla="*/ 61 h 107"/>
                <a:gd name="T8" fmla="*/ 71 w 107"/>
                <a:gd name="T9" fmla="*/ 101 h 107"/>
              </a:gdLst>
              <a:ahLst/>
              <a:cxnLst>
                <a:cxn ang="0">
                  <a:pos x="T0" y="T1"/>
                </a:cxn>
                <a:cxn ang="0">
                  <a:pos x="T2" y="T3"/>
                </a:cxn>
                <a:cxn ang="0">
                  <a:pos x="T4" y="T5"/>
                </a:cxn>
                <a:cxn ang="0">
                  <a:pos x="T6" y="T7"/>
                </a:cxn>
                <a:cxn ang="0">
                  <a:pos x="T8" y="T9"/>
                </a:cxn>
              </a:cxnLst>
              <a:rect l="0" t="0" r="r" b="b"/>
              <a:pathLst>
                <a:path w="107" h="107">
                  <a:moveTo>
                    <a:pt x="71" y="101"/>
                  </a:moveTo>
                  <a:cubicBezTo>
                    <a:pt x="101" y="95"/>
                    <a:pt x="107" y="59"/>
                    <a:pt x="96" y="35"/>
                  </a:cubicBezTo>
                  <a:cubicBezTo>
                    <a:pt x="91" y="22"/>
                    <a:pt x="81" y="11"/>
                    <a:pt x="67" y="7"/>
                  </a:cubicBezTo>
                  <a:cubicBezTo>
                    <a:pt x="38" y="0"/>
                    <a:pt x="0" y="30"/>
                    <a:pt x="6" y="61"/>
                  </a:cubicBezTo>
                  <a:cubicBezTo>
                    <a:pt x="11" y="91"/>
                    <a:pt x="42" y="107"/>
                    <a:pt x="71"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5"/>
            <p:cNvSpPr/>
            <p:nvPr/>
          </p:nvSpPr>
          <p:spPr bwMode="auto">
            <a:xfrm>
              <a:off x="811213" y="344488"/>
              <a:ext cx="201613" cy="188912"/>
            </a:xfrm>
            <a:custGeom>
              <a:avLst/>
              <a:gdLst>
                <a:gd name="T0" fmla="*/ 72 w 128"/>
                <a:gd name="T1" fmla="*/ 116 h 120"/>
                <a:gd name="T2" fmla="*/ 45 w 128"/>
                <a:gd name="T3" fmla="*/ 21 h 120"/>
                <a:gd name="T4" fmla="*/ 9 w 128"/>
                <a:gd name="T5" fmla="*/ 84 h 120"/>
                <a:gd name="T6" fmla="*/ 72 w 128"/>
                <a:gd name="T7" fmla="*/ 116 h 120"/>
                <a:gd name="T8" fmla="*/ 71 w 128"/>
                <a:gd name="T9" fmla="*/ 114 h 120"/>
                <a:gd name="T10" fmla="*/ 9 w 128"/>
                <a:gd name="T11" fmla="*/ 80 h 120"/>
                <a:gd name="T12" fmla="*/ 42 w 128"/>
                <a:gd name="T13" fmla="*/ 25 h 120"/>
                <a:gd name="T14" fmla="*/ 71 w 128"/>
                <a:gd name="T15" fmla="*/ 114 h 120"/>
                <a:gd name="T16" fmla="*/ 72 w 128"/>
                <a:gd name="T1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0">
                  <a:moveTo>
                    <a:pt x="72" y="116"/>
                  </a:moveTo>
                  <a:cubicBezTo>
                    <a:pt x="128" y="101"/>
                    <a:pt x="101" y="7"/>
                    <a:pt x="45" y="21"/>
                  </a:cubicBezTo>
                  <a:cubicBezTo>
                    <a:pt x="18" y="28"/>
                    <a:pt x="0" y="57"/>
                    <a:pt x="9" y="84"/>
                  </a:cubicBezTo>
                  <a:cubicBezTo>
                    <a:pt x="18" y="110"/>
                    <a:pt x="48" y="120"/>
                    <a:pt x="72" y="116"/>
                  </a:cubicBezTo>
                  <a:cubicBezTo>
                    <a:pt x="73" y="116"/>
                    <a:pt x="72" y="114"/>
                    <a:pt x="71" y="114"/>
                  </a:cubicBezTo>
                  <a:cubicBezTo>
                    <a:pt x="44" y="119"/>
                    <a:pt x="18" y="107"/>
                    <a:pt x="9" y="80"/>
                  </a:cubicBezTo>
                  <a:cubicBezTo>
                    <a:pt x="1" y="55"/>
                    <a:pt x="22" y="34"/>
                    <a:pt x="42" y="25"/>
                  </a:cubicBezTo>
                  <a:cubicBezTo>
                    <a:pt x="96" y="0"/>
                    <a:pt x="128" y="99"/>
                    <a:pt x="71" y="114"/>
                  </a:cubicBezTo>
                  <a:cubicBezTo>
                    <a:pt x="70" y="114"/>
                    <a:pt x="72" y="116"/>
                    <a:pt x="72" y="11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6"/>
            <p:cNvSpPr/>
            <p:nvPr/>
          </p:nvSpPr>
          <p:spPr bwMode="auto">
            <a:xfrm>
              <a:off x="977900" y="885825"/>
              <a:ext cx="403225" cy="406400"/>
            </a:xfrm>
            <a:custGeom>
              <a:avLst/>
              <a:gdLst>
                <a:gd name="T0" fmla="*/ 169 w 256"/>
                <a:gd name="T1" fmla="*/ 243 h 258"/>
                <a:gd name="T2" fmla="*/ 230 w 256"/>
                <a:gd name="T3" fmla="*/ 84 h 258"/>
                <a:gd name="T4" fmla="*/ 161 w 256"/>
                <a:gd name="T5" fmla="*/ 18 h 258"/>
                <a:gd name="T6" fmla="*/ 13 w 256"/>
                <a:gd name="T7" fmla="*/ 146 h 258"/>
                <a:gd name="T8" fmla="*/ 169 w 256"/>
                <a:gd name="T9" fmla="*/ 243 h 258"/>
              </a:gdLst>
              <a:ahLst/>
              <a:cxnLst>
                <a:cxn ang="0">
                  <a:pos x="T0" y="T1"/>
                </a:cxn>
                <a:cxn ang="0">
                  <a:pos x="T2" y="T3"/>
                </a:cxn>
                <a:cxn ang="0">
                  <a:pos x="T4" y="T5"/>
                </a:cxn>
                <a:cxn ang="0">
                  <a:pos x="T6" y="T7"/>
                </a:cxn>
                <a:cxn ang="0">
                  <a:pos x="T8" y="T9"/>
                </a:cxn>
              </a:cxnLst>
              <a:rect l="0" t="0" r="r" b="b"/>
              <a:pathLst>
                <a:path w="256" h="258">
                  <a:moveTo>
                    <a:pt x="169" y="243"/>
                  </a:moveTo>
                  <a:cubicBezTo>
                    <a:pt x="243" y="228"/>
                    <a:pt x="256" y="144"/>
                    <a:pt x="230" y="84"/>
                  </a:cubicBezTo>
                  <a:cubicBezTo>
                    <a:pt x="217" y="55"/>
                    <a:pt x="193" y="27"/>
                    <a:pt x="161" y="18"/>
                  </a:cubicBezTo>
                  <a:cubicBezTo>
                    <a:pt x="91" y="0"/>
                    <a:pt x="0" y="74"/>
                    <a:pt x="13" y="146"/>
                  </a:cubicBezTo>
                  <a:cubicBezTo>
                    <a:pt x="27" y="220"/>
                    <a:pt x="99" y="258"/>
                    <a:pt x="169" y="2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7"/>
            <p:cNvSpPr/>
            <p:nvPr/>
          </p:nvSpPr>
          <p:spPr bwMode="auto">
            <a:xfrm>
              <a:off x="971550" y="839788"/>
              <a:ext cx="485775" cy="449262"/>
            </a:xfrm>
            <a:custGeom>
              <a:avLst/>
              <a:gdLst>
                <a:gd name="T0" fmla="*/ 174 w 308"/>
                <a:gd name="T1" fmla="*/ 273 h 285"/>
                <a:gd name="T2" fmla="*/ 242 w 308"/>
                <a:gd name="T3" fmla="*/ 135 h 285"/>
                <a:gd name="T4" fmla="*/ 200 w 308"/>
                <a:gd name="T5" fmla="*/ 66 h 285"/>
                <a:gd name="T6" fmla="*/ 107 w 308"/>
                <a:gd name="T7" fmla="*/ 50 h 285"/>
                <a:gd name="T8" fmla="*/ 23 w 308"/>
                <a:gd name="T9" fmla="*/ 197 h 285"/>
                <a:gd name="T10" fmla="*/ 174 w 308"/>
                <a:gd name="T11" fmla="*/ 273 h 285"/>
                <a:gd name="T12" fmla="*/ 173 w 308"/>
                <a:gd name="T13" fmla="*/ 272 h 285"/>
                <a:gd name="T14" fmla="*/ 20 w 308"/>
                <a:gd name="T15" fmla="*/ 187 h 285"/>
                <a:gd name="T16" fmla="*/ 103 w 308"/>
                <a:gd name="T17" fmla="*/ 53 h 285"/>
                <a:gd name="T18" fmla="*/ 173 w 308"/>
                <a:gd name="T19" fmla="*/ 272 h 285"/>
                <a:gd name="T20" fmla="*/ 174 w 308"/>
                <a:gd name="T21" fmla="*/ 27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285">
                  <a:moveTo>
                    <a:pt x="174" y="273"/>
                  </a:moveTo>
                  <a:cubicBezTo>
                    <a:pt x="237" y="258"/>
                    <a:pt x="256" y="193"/>
                    <a:pt x="242" y="135"/>
                  </a:cubicBezTo>
                  <a:cubicBezTo>
                    <a:pt x="235" y="110"/>
                    <a:pt x="221" y="82"/>
                    <a:pt x="200" y="66"/>
                  </a:cubicBezTo>
                  <a:cubicBezTo>
                    <a:pt x="172" y="43"/>
                    <a:pt x="140" y="39"/>
                    <a:pt x="107" y="50"/>
                  </a:cubicBezTo>
                  <a:cubicBezTo>
                    <a:pt x="45" y="69"/>
                    <a:pt x="0" y="133"/>
                    <a:pt x="23" y="197"/>
                  </a:cubicBezTo>
                  <a:cubicBezTo>
                    <a:pt x="44" y="258"/>
                    <a:pt x="113" y="285"/>
                    <a:pt x="174" y="273"/>
                  </a:cubicBezTo>
                  <a:cubicBezTo>
                    <a:pt x="174" y="273"/>
                    <a:pt x="173" y="271"/>
                    <a:pt x="173" y="272"/>
                  </a:cubicBezTo>
                  <a:cubicBezTo>
                    <a:pt x="108" y="284"/>
                    <a:pt x="40" y="253"/>
                    <a:pt x="20" y="187"/>
                  </a:cubicBezTo>
                  <a:cubicBezTo>
                    <a:pt x="2" y="128"/>
                    <a:pt x="51" y="74"/>
                    <a:pt x="103" y="53"/>
                  </a:cubicBezTo>
                  <a:cubicBezTo>
                    <a:pt x="236" y="0"/>
                    <a:pt x="308" y="240"/>
                    <a:pt x="173" y="272"/>
                  </a:cubicBezTo>
                  <a:cubicBezTo>
                    <a:pt x="173" y="272"/>
                    <a:pt x="173" y="273"/>
                    <a:pt x="174" y="27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8"/>
            <p:cNvSpPr/>
            <p:nvPr/>
          </p:nvSpPr>
          <p:spPr bwMode="auto">
            <a:xfrm>
              <a:off x="1095375" y="1011238"/>
              <a:ext cx="169863" cy="168275"/>
            </a:xfrm>
            <a:custGeom>
              <a:avLst/>
              <a:gdLst>
                <a:gd name="T0" fmla="*/ 71 w 107"/>
                <a:gd name="T1" fmla="*/ 101 h 107"/>
                <a:gd name="T2" fmla="*/ 96 w 107"/>
                <a:gd name="T3" fmla="*/ 35 h 107"/>
                <a:gd name="T4" fmla="*/ 67 w 107"/>
                <a:gd name="T5" fmla="*/ 7 h 107"/>
                <a:gd name="T6" fmla="*/ 6 w 107"/>
                <a:gd name="T7" fmla="*/ 61 h 107"/>
                <a:gd name="T8" fmla="*/ 71 w 107"/>
                <a:gd name="T9" fmla="*/ 101 h 107"/>
              </a:gdLst>
              <a:ahLst/>
              <a:cxnLst>
                <a:cxn ang="0">
                  <a:pos x="T0" y="T1"/>
                </a:cxn>
                <a:cxn ang="0">
                  <a:pos x="T2" y="T3"/>
                </a:cxn>
                <a:cxn ang="0">
                  <a:pos x="T4" y="T5"/>
                </a:cxn>
                <a:cxn ang="0">
                  <a:pos x="T6" y="T7"/>
                </a:cxn>
                <a:cxn ang="0">
                  <a:pos x="T8" y="T9"/>
                </a:cxn>
              </a:cxnLst>
              <a:rect l="0" t="0" r="r" b="b"/>
              <a:pathLst>
                <a:path w="107" h="107">
                  <a:moveTo>
                    <a:pt x="71" y="101"/>
                  </a:moveTo>
                  <a:cubicBezTo>
                    <a:pt x="101" y="95"/>
                    <a:pt x="107" y="60"/>
                    <a:pt x="96" y="35"/>
                  </a:cubicBezTo>
                  <a:cubicBezTo>
                    <a:pt x="90" y="22"/>
                    <a:pt x="81" y="11"/>
                    <a:pt x="67" y="7"/>
                  </a:cubicBezTo>
                  <a:cubicBezTo>
                    <a:pt x="38" y="0"/>
                    <a:pt x="0" y="31"/>
                    <a:pt x="6" y="61"/>
                  </a:cubicBezTo>
                  <a:cubicBezTo>
                    <a:pt x="11" y="91"/>
                    <a:pt x="42" y="107"/>
                    <a:pt x="71"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9"/>
            <p:cNvSpPr/>
            <p:nvPr/>
          </p:nvSpPr>
          <p:spPr bwMode="auto">
            <a:xfrm>
              <a:off x="1089025" y="982663"/>
              <a:ext cx="209550" cy="195262"/>
            </a:xfrm>
            <a:custGeom>
              <a:avLst/>
              <a:gdLst>
                <a:gd name="T0" fmla="*/ 75 w 133"/>
                <a:gd name="T1" fmla="*/ 120 h 124"/>
                <a:gd name="T2" fmla="*/ 49 w 133"/>
                <a:gd name="T3" fmla="*/ 26 h 124"/>
                <a:gd name="T4" fmla="*/ 10 w 133"/>
                <a:gd name="T5" fmla="*/ 84 h 124"/>
                <a:gd name="T6" fmla="*/ 75 w 133"/>
                <a:gd name="T7" fmla="*/ 120 h 124"/>
                <a:gd name="T8" fmla="*/ 75 w 133"/>
                <a:gd name="T9" fmla="*/ 118 h 124"/>
                <a:gd name="T10" fmla="*/ 18 w 133"/>
                <a:gd name="T11" fmla="*/ 96 h 124"/>
                <a:gd name="T12" fmla="*/ 40 w 133"/>
                <a:gd name="T13" fmla="*/ 30 h 124"/>
                <a:gd name="T14" fmla="*/ 75 w 133"/>
                <a:gd name="T15" fmla="*/ 118 h 124"/>
                <a:gd name="T16" fmla="*/ 75 w 133"/>
                <a:gd name="T17" fmla="*/ 1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24">
                  <a:moveTo>
                    <a:pt x="75" y="120"/>
                  </a:moveTo>
                  <a:cubicBezTo>
                    <a:pt x="130" y="105"/>
                    <a:pt x="105" y="11"/>
                    <a:pt x="49" y="26"/>
                  </a:cubicBezTo>
                  <a:cubicBezTo>
                    <a:pt x="23" y="32"/>
                    <a:pt x="4" y="58"/>
                    <a:pt x="10" y="84"/>
                  </a:cubicBezTo>
                  <a:cubicBezTo>
                    <a:pt x="17" y="113"/>
                    <a:pt x="48" y="124"/>
                    <a:pt x="75" y="120"/>
                  </a:cubicBezTo>
                  <a:cubicBezTo>
                    <a:pt x="76" y="120"/>
                    <a:pt x="76" y="118"/>
                    <a:pt x="75" y="118"/>
                  </a:cubicBezTo>
                  <a:cubicBezTo>
                    <a:pt x="52" y="122"/>
                    <a:pt x="31" y="115"/>
                    <a:pt x="18" y="96"/>
                  </a:cubicBezTo>
                  <a:cubicBezTo>
                    <a:pt x="0" y="71"/>
                    <a:pt x="17" y="43"/>
                    <a:pt x="40" y="30"/>
                  </a:cubicBezTo>
                  <a:cubicBezTo>
                    <a:pt x="96" y="0"/>
                    <a:pt x="133" y="103"/>
                    <a:pt x="75" y="118"/>
                  </a:cubicBezTo>
                  <a:cubicBezTo>
                    <a:pt x="74" y="119"/>
                    <a:pt x="74" y="120"/>
                    <a:pt x="75" y="12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0"/>
            <p:cNvSpPr/>
            <p:nvPr/>
          </p:nvSpPr>
          <p:spPr bwMode="auto">
            <a:xfrm>
              <a:off x="501650" y="1150938"/>
              <a:ext cx="2211388" cy="1893887"/>
            </a:xfrm>
            <a:custGeom>
              <a:avLst/>
              <a:gdLst>
                <a:gd name="T0" fmla="*/ 177 w 1403"/>
                <a:gd name="T1" fmla="*/ 950 h 1203"/>
                <a:gd name="T2" fmla="*/ 278 w 1403"/>
                <a:gd name="T3" fmla="*/ 1146 h 1203"/>
                <a:gd name="T4" fmla="*/ 374 w 1403"/>
                <a:gd name="T5" fmla="*/ 1200 h 1203"/>
                <a:gd name="T6" fmla="*/ 484 w 1403"/>
                <a:gd name="T7" fmla="*/ 1176 h 1203"/>
                <a:gd name="T8" fmla="*/ 676 w 1403"/>
                <a:gd name="T9" fmla="*/ 1058 h 1203"/>
                <a:gd name="T10" fmla="*/ 855 w 1403"/>
                <a:gd name="T11" fmla="*/ 979 h 1203"/>
                <a:gd name="T12" fmla="*/ 1083 w 1403"/>
                <a:gd name="T13" fmla="*/ 884 h 1203"/>
                <a:gd name="T14" fmla="*/ 1287 w 1403"/>
                <a:gd name="T15" fmla="*/ 800 h 1203"/>
                <a:gd name="T16" fmla="*/ 1380 w 1403"/>
                <a:gd name="T17" fmla="*/ 651 h 1203"/>
                <a:gd name="T18" fmla="*/ 1292 w 1403"/>
                <a:gd name="T19" fmla="*/ 449 h 1203"/>
                <a:gd name="T20" fmla="*/ 1197 w 1403"/>
                <a:gd name="T21" fmla="*/ 245 h 1203"/>
                <a:gd name="T22" fmla="*/ 1139 w 1403"/>
                <a:gd name="T23" fmla="*/ 160 h 1203"/>
                <a:gd name="T24" fmla="*/ 1087 w 1403"/>
                <a:gd name="T25" fmla="*/ 64 h 1203"/>
                <a:gd name="T26" fmla="*/ 904 w 1403"/>
                <a:gd name="T27" fmla="*/ 84 h 1203"/>
                <a:gd name="T28" fmla="*/ 479 w 1403"/>
                <a:gd name="T29" fmla="*/ 278 h 1203"/>
                <a:gd name="T30" fmla="*/ 71 w 1403"/>
                <a:gd name="T31" fmla="*/ 500 h 1203"/>
                <a:gd name="T32" fmla="*/ 78 w 1403"/>
                <a:gd name="T33" fmla="*/ 696 h 1203"/>
                <a:gd name="T34" fmla="*/ 177 w 1403"/>
                <a:gd name="T35" fmla="*/ 95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3" h="1203">
                  <a:moveTo>
                    <a:pt x="177" y="950"/>
                  </a:moveTo>
                  <a:cubicBezTo>
                    <a:pt x="207" y="1018"/>
                    <a:pt x="236" y="1087"/>
                    <a:pt x="278" y="1146"/>
                  </a:cubicBezTo>
                  <a:cubicBezTo>
                    <a:pt x="311" y="1193"/>
                    <a:pt x="320" y="1203"/>
                    <a:pt x="374" y="1200"/>
                  </a:cubicBezTo>
                  <a:cubicBezTo>
                    <a:pt x="414" y="1197"/>
                    <a:pt x="445" y="1194"/>
                    <a:pt x="484" y="1176"/>
                  </a:cubicBezTo>
                  <a:cubicBezTo>
                    <a:pt x="553" y="1145"/>
                    <a:pt x="609" y="1092"/>
                    <a:pt x="676" y="1058"/>
                  </a:cubicBezTo>
                  <a:cubicBezTo>
                    <a:pt x="735" y="1028"/>
                    <a:pt x="793" y="1002"/>
                    <a:pt x="855" y="979"/>
                  </a:cubicBezTo>
                  <a:cubicBezTo>
                    <a:pt x="932" y="951"/>
                    <a:pt x="1007" y="917"/>
                    <a:pt x="1083" y="884"/>
                  </a:cubicBezTo>
                  <a:cubicBezTo>
                    <a:pt x="1151" y="854"/>
                    <a:pt x="1223" y="835"/>
                    <a:pt x="1287" y="800"/>
                  </a:cubicBezTo>
                  <a:cubicBezTo>
                    <a:pt x="1355" y="761"/>
                    <a:pt x="1403" y="737"/>
                    <a:pt x="1380" y="651"/>
                  </a:cubicBezTo>
                  <a:cubicBezTo>
                    <a:pt x="1362" y="581"/>
                    <a:pt x="1321" y="516"/>
                    <a:pt x="1292" y="449"/>
                  </a:cubicBezTo>
                  <a:cubicBezTo>
                    <a:pt x="1261" y="381"/>
                    <a:pt x="1240" y="306"/>
                    <a:pt x="1197" y="245"/>
                  </a:cubicBezTo>
                  <a:cubicBezTo>
                    <a:pt x="1177" y="218"/>
                    <a:pt x="1159" y="187"/>
                    <a:pt x="1139" y="160"/>
                  </a:cubicBezTo>
                  <a:cubicBezTo>
                    <a:pt x="1115" y="129"/>
                    <a:pt x="1109" y="94"/>
                    <a:pt x="1087" y="64"/>
                  </a:cubicBezTo>
                  <a:cubicBezTo>
                    <a:pt x="1038" y="0"/>
                    <a:pt x="961" y="62"/>
                    <a:pt x="904" y="84"/>
                  </a:cubicBezTo>
                  <a:cubicBezTo>
                    <a:pt x="756" y="141"/>
                    <a:pt x="615" y="202"/>
                    <a:pt x="479" y="278"/>
                  </a:cubicBezTo>
                  <a:cubicBezTo>
                    <a:pt x="348" y="352"/>
                    <a:pt x="194" y="415"/>
                    <a:pt x="71" y="500"/>
                  </a:cubicBezTo>
                  <a:cubicBezTo>
                    <a:pt x="0" y="549"/>
                    <a:pt x="46" y="638"/>
                    <a:pt x="78" y="696"/>
                  </a:cubicBezTo>
                  <a:cubicBezTo>
                    <a:pt x="124" y="778"/>
                    <a:pt x="139" y="863"/>
                    <a:pt x="177" y="950"/>
                  </a:cubicBezTo>
                  <a:close/>
                </a:path>
              </a:pathLst>
            </a:custGeom>
            <a:blipFill>
              <a:blip r:embed="rId2" cstate="email"/>
              <a:stretch>
                <a:fillRect/>
              </a:stretch>
            </a:blipFill>
            <a:ln>
              <a:noFill/>
            </a:ln>
          </p:spPr>
          <p:txBody>
            <a:bodyPr vert="horz" wrap="square" lIns="91440" tIns="45720" rIns="91440" bIns="45720" numCol="1" anchor="t" anchorCtr="0" compatLnSpc="1"/>
            <a:lstStyle/>
            <a:p>
              <a:endParaRPr lang="zh-CN" altLang="en-US"/>
            </a:p>
          </p:txBody>
        </p:sp>
        <p:sp>
          <p:nvSpPr>
            <p:cNvPr id="121" name="Freeform 121"/>
            <p:cNvSpPr/>
            <p:nvPr/>
          </p:nvSpPr>
          <p:spPr bwMode="auto">
            <a:xfrm>
              <a:off x="539750" y="1201738"/>
              <a:ext cx="2165350" cy="1854200"/>
            </a:xfrm>
            <a:custGeom>
              <a:avLst/>
              <a:gdLst>
                <a:gd name="T0" fmla="*/ 153 w 1374"/>
                <a:gd name="T1" fmla="*/ 917 h 1178"/>
                <a:gd name="T2" fmla="*/ 227 w 1374"/>
                <a:gd name="T3" fmla="*/ 1072 h 1178"/>
                <a:gd name="T4" fmla="*/ 290 w 1374"/>
                <a:gd name="T5" fmla="*/ 1158 h 1178"/>
                <a:gd name="T6" fmla="*/ 397 w 1374"/>
                <a:gd name="T7" fmla="*/ 1164 h 1178"/>
                <a:gd name="T8" fmla="*/ 549 w 1374"/>
                <a:gd name="T9" fmla="*/ 1093 h 1178"/>
                <a:gd name="T10" fmla="*/ 700 w 1374"/>
                <a:gd name="T11" fmla="*/ 1004 h 1178"/>
                <a:gd name="T12" fmla="*/ 875 w 1374"/>
                <a:gd name="T13" fmla="*/ 931 h 1178"/>
                <a:gd name="T14" fmla="*/ 1052 w 1374"/>
                <a:gd name="T15" fmla="*/ 855 h 1178"/>
                <a:gd name="T16" fmla="*/ 1219 w 1374"/>
                <a:gd name="T17" fmla="*/ 790 h 1178"/>
                <a:gd name="T18" fmla="*/ 1336 w 1374"/>
                <a:gd name="T19" fmla="*/ 721 h 1178"/>
                <a:gd name="T20" fmla="*/ 1357 w 1374"/>
                <a:gd name="T21" fmla="*/ 620 h 1178"/>
                <a:gd name="T22" fmla="*/ 1289 w 1374"/>
                <a:gd name="T23" fmla="*/ 463 h 1178"/>
                <a:gd name="T24" fmla="*/ 1222 w 1374"/>
                <a:gd name="T25" fmla="*/ 304 h 1178"/>
                <a:gd name="T26" fmla="*/ 1137 w 1374"/>
                <a:gd name="T27" fmla="*/ 159 h 1178"/>
                <a:gd name="T28" fmla="*/ 1090 w 1374"/>
                <a:gd name="T29" fmla="*/ 83 h 1178"/>
                <a:gd name="T30" fmla="*/ 1059 w 1374"/>
                <a:gd name="T31" fmla="*/ 27 h 1178"/>
                <a:gd name="T32" fmla="*/ 974 w 1374"/>
                <a:gd name="T33" fmla="*/ 9 h 1178"/>
                <a:gd name="T34" fmla="*/ 913 w 1374"/>
                <a:gd name="T35" fmla="*/ 36 h 1178"/>
                <a:gd name="T36" fmla="*/ 837 w 1374"/>
                <a:gd name="T37" fmla="*/ 68 h 1178"/>
                <a:gd name="T38" fmla="*/ 500 w 1374"/>
                <a:gd name="T39" fmla="*/ 221 h 1178"/>
                <a:gd name="T40" fmla="*/ 345 w 1374"/>
                <a:gd name="T41" fmla="*/ 303 h 1178"/>
                <a:gd name="T42" fmla="*/ 188 w 1374"/>
                <a:gd name="T43" fmla="*/ 383 h 1178"/>
                <a:gd name="T44" fmla="*/ 41 w 1374"/>
                <a:gd name="T45" fmla="*/ 471 h 1178"/>
                <a:gd name="T46" fmla="*/ 15 w 1374"/>
                <a:gd name="T47" fmla="*/ 580 h 1178"/>
                <a:gd name="T48" fmla="*/ 74 w 1374"/>
                <a:gd name="T49" fmla="*/ 703 h 1178"/>
                <a:gd name="T50" fmla="*/ 136 w 1374"/>
                <a:gd name="T51" fmla="*/ 875 h 1178"/>
                <a:gd name="T52" fmla="*/ 153 w 1374"/>
                <a:gd name="T53" fmla="*/ 917 h 1178"/>
                <a:gd name="T54" fmla="*/ 154 w 1374"/>
                <a:gd name="T55" fmla="*/ 919 h 1178"/>
                <a:gd name="T56" fmla="*/ 92 w 1374"/>
                <a:gd name="T57" fmla="*/ 745 h 1178"/>
                <a:gd name="T58" fmla="*/ 25 w 1374"/>
                <a:gd name="T59" fmla="*/ 606 h 1178"/>
                <a:gd name="T60" fmla="*/ 34 w 1374"/>
                <a:gd name="T61" fmla="*/ 480 h 1178"/>
                <a:gd name="T62" fmla="*/ 99 w 1374"/>
                <a:gd name="T63" fmla="*/ 436 h 1178"/>
                <a:gd name="T64" fmla="*/ 177 w 1374"/>
                <a:gd name="T65" fmla="*/ 391 h 1178"/>
                <a:gd name="T66" fmla="*/ 488 w 1374"/>
                <a:gd name="T67" fmla="*/ 229 h 1178"/>
                <a:gd name="T68" fmla="*/ 825 w 1374"/>
                <a:gd name="T69" fmla="*/ 75 h 1178"/>
                <a:gd name="T70" fmla="*/ 900 w 1374"/>
                <a:gd name="T71" fmla="*/ 45 h 1178"/>
                <a:gd name="T72" fmla="*/ 965 w 1374"/>
                <a:gd name="T73" fmla="*/ 14 h 1178"/>
                <a:gd name="T74" fmla="*/ 1029 w 1374"/>
                <a:gd name="T75" fmla="*/ 7 h 1178"/>
                <a:gd name="T76" fmla="*/ 1103 w 1374"/>
                <a:gd name="T77" fmla="*/ 111 h 1178"/>
                <a:gd name="T78" fmla="*/ 1148 w 1374"/>
                <a:gd name="T79" fmla="*/ 176 h 1178"/>
                <a:gd name="T80" fmla="*/ 1200 w 1374"/>
                <a:gd name="T81" fmla="*/ 259 h 1178"/>
                <a:gd name="T82" fmla="*/ 1267 w 1374"/>
                <a:gd name="T83" fmla="*/ 417 h 1178"/>
                <a:gd name="T84" fmla="*/ 1343 w 1374"/>
                <a:gd name="T85" fmla="*/ 578 h 1178"/>
                <a:gd name="T86" fmla="*/ 1343 w 1374"/>
                <a:gd name="T87" fmla="*/ 710 h 1178"/>
                <a:gd name="T88" fmla="*/ 1237 w 1374"/>
                <a:gd name="T89" fmla="*/ 780 h 1178"/>
                <a:gd name="T90" fmla="*/ 1071 w 1374"/>
                <a:gd name="T91" fmla="*/ 845 h 1178"/>
                <a:gd name="T92" fmla="*/ 938 w 1374"/>
                <a:gd name="T93" fmla="*/ 904 h 1178"/>
                <a:gd name="T94" fmla="*/ 795 w 1374"/>
                <a:gd name="T95" fmla="*/ 960 h 1178"/>
                <a:gd name="T96" fmla="*/ 658 w 1374"/>
                <a:gd name="T97" fmla="*/ 1022 h 1178"/>
                <a:gd name="T98" fmla="*/ 542 w 1374"/>
                <a:gd name="T99" fmla="*/ 1095 h 1178"/>
                <a:gd name="T100" fmla="*/ 427 w 1374"/>
                <a:gd name="T101" fmla="*/ 1156 h 1178"/>
                <a:gd name="T102" fmla="*/ 308 w 1374"/>
                <a:gd name="T103" fmla="*/ 1165 h 1178"/>
                <a:gd name="T104" fmla="*/ 258 w 1374"/>
                <a:gd name="T105" fmla="*/ 1120 h 1178"/>
                <a:gd name="T106" fmla="*/ 214 w 1374"/>
                <a:gd name="T107" fmla="*/ 1049 h 1178"/>
                <a:gd name="T108" fmla="*/ 154 w 1374"/>
                <a:gd name="T109" fmla="*/ 919 h 1178"/>
                <a:gd name="T110" fmla="*/ 153 w 1374"/>
                <a:gd name="T111" fmla="*/ 917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4" h="1178">
                  <a:moveTo>
                    <a:pt x="153" y="917"/>
                  </a:moveTo>
                  <a:cubicBezTo>
                    <a:pt x="176" y="970"/>
                    <a:pt x="198" y="1023"/>
                    <a:pt x="227" y="1072"/>
                  </a:cubicBezTo>
                  <a:cubicBezTo>
                    <a:pt x="244" y="1102"/>
                    <a:pt x="263" y="1136"/>
                    <a:pt x="290" y="1158"/>
                  </a:cubicBezTo>
                  <a:cubicBezTo>
                    <a:pt x="317" y="1178"/>
                    <a:pt x="366" y="1169"/>
                    <a:pt x="397" y="1164"/>
                  </a:cubicBezTo>
                  <a:cubicBezTo>
                    <a:pt x="454" y="1155"/>
                    <a:pt x="502" y="1125"/>
                    <a:pt x="549" y="1093"/>
                  </a:cubicBezTo>
                  <a:cubicBezTo>
                    <a:pt x="598" y="1059"/>
                    <a:pt x="646" y="1029"/>
                    <a:pt x="700" y="1004"/>
                  </a:cubicBezTo>
                  <a:cubicBezTo>
                    <a:pt x="757" y="976"/>
                    <a:pt x="816" y="954"/>
                    <a:pt x="875" y="931"/>
                  </a:cubicBezTo>
                  <a:cubicBezTo>
                    <a:pt x="935" y="908"/>
                    <a:pt x="993" y="881"/>
                    <a:pt x="1052" y="855"/>
                  </a:cubicBezTo>
                  <a:cubicBezTo>
                    <a:pt x="1107" y="831"/>
                    <a:pt x="1164" y="814"/>
                    <a:pt x="1219" y="790"/>
                  </a:cubicBezTo>
                  <a:cubicBezTo>
                    <a:pt x="1259" y="773"/>
                    <a:pt x="1304" y="751"/>
                    <a:pt x="1336" y="721"/>
                  </a:cubicBezTo>
                  <a:cubicBezTo>
                    <a:pt x="1365" y="694"/>
                    <a:pt x="1366" y="656"/>
                    <a:pt x="1357" y="620"/>
                  </a:cubicBezTo>
                  <a:cubicBezTo>
                    <a:pt x="1343" y="565"/>
                    <a:pt x="1315" y="513"/>
                    <a:pt x="1289" y="463"/>
                  </a:cubicBezTo>
                  <a:cubicBezTo>
                    <a:pt x="1264" y="411"/>
                    <a:pt x="1244" y="357"/>
                    <a:pt x="1222" y="304"/>
                  </a:cubicBezTo>
                  <a:cubicBezTo>
                    <a:pt x="1199" y="251"/>
                    <a:pt x="1168" y="206"/>
                    <a:pt x="1137" y="159"/>
                  </a:cubicBezTo>
                  <a:cubicBezTo>
                    <a:pt x="1120" y="134"/>
                    <a:pt x="1103" y="111"/>
                    <a:pt x="1090" y="83"/>
                  </a:cubicBezTo>
                  <a:cubicBezTo>
                    <a:pt x="1082" y="63"/>
                    <a:pt x="1073" y="44"/>
                    <a:pt x="1059" y="27"/>
                  </a:cubicBezTo>
                  <a:cubicBezTo>
                    <a:pt x="1038" y="0"/>
                    <a:pt x="1005" y="0"/>
                    <a:pt x="974" y="9"/>
                  </a:cubicBezTo>
                  <a:cubicBezTo>
                    <a:pt x="953" y="15"/>
                    <a:pt x="933" y="26"/>
                    <a:pt x="913" y="36"/>
                  </a:cubicBezTo>
                  <a:cubicBezTo>
                    <a:pt x="888" y="48"/>
                    <a:pt x="863" y="58"/>
                    <a:pt x="837" y="68"/>
                  </a:cubicBezTo>
                  <a:cubicBezTo>
                    <a:pt x="722" y="113"/>
                    <a:pt x="609" y="163"/>
                    <a:pt x="500" y="221"/>
                  </a:cubicBezTo>
                  <a:cubicBezTo>
                    <a:pt x="448" y="248"/>
                    <a:pt x="397" y="277"/>
                    <a:pt x="345" y="303"/>
                  </a:cubicBezTo>
                  <a:cubicBezTo>
                    <a:pt x="292" y="330"/>
                    <a:pt x="240" y="356"/>
                    <a:pt x="188" y="383"/>
                  </a:cubicBezTo>
                  <a:cubicBezTo>
                    <a:pt x="138" y="410"/>
                    <a:pt x="87" y="438"/>
                    <a:pt x="41" y="471"/>
                  </a:cubicBezTo>
                  <a:cubicBezTo>
                    <a:pt x="6" y="497"/>
                    <a:pt x="5" y="541"/>
                    <a:pt x="15" y="580"/>
                  </a:cubicBezTo>
                  <a:cubicBezTo>
                    <a:pt x="28" y="624"/>
                    <a:pt x="55" y="662"/>
                    <a:pt x="74" y="703"/>
                  </a:cubicBezTo>
                  <a:cubicBezTo>
                    <a:pt x="99" y="759"/>
                    <a:pt x="115" y="818"/>
                    <a:pt x="136" y="875"/>
                  </a:cubicBezTo>
                  <a:cubicBezTo>
                    <a:pt x="141" y="890"/>
                    <a:pt x="147" y="904"/>
                    <a:pt x="153" y="917"/>
                  </a:cubicBezTo>
                  <a:cubicBezTo>
                    <a:pt x="153" y="918"/>
                    <a:pt x="154" y="919"/>
                    <a:pt x="154" y="919"/>
                  </a:cubicBezTo>
                  <a:cubicBezTo>
                    <a:pt x="129" y="862"/>
                    <a:pt x="113" y="803"/>
                    <a:pt x="92" y="745"/>
                  </a:cubicBezTo>
                  <a:cubicBezTo>
                    <a:pt x="73" y="697"/>
                    <a:pt x="45" y="653"/>
                    <a:pt x="25" y="606"/>
                  </a:cubicBezTo>
                  <a:cubicBezTo>
                    <a:pt x="8" y="564"/>
                    <a:pt x="0" y="515"/>
                    <a:pt x="34" y="480"/>
                  </a:cubicBezTo>
                  <a:cubicBezTo>
                    <a:pt x="52" y="462"/>
                    <a:pt x="77" y="449"/>
                    <a:pt x="99" y="436"/>
                  </a:cubicBezTo>
                  <a:cubicBezTo>
                    <a:pt x="124" y="420"/>
                    <a:pt x="150" y="405"/>
                    <a:pt x="177" y="391"/>
                  </a:cubicBezTo>
                  <a:cubicBezTo>
                    <a:pt x="280" y="335"/>
                    <a:pt x="385" y="285"/>
                    <a:pt x="488" y="229"/>
                  </a:cubicBezTo>
                  <a:cubicBezTo>
                    <a:pt x="597" y="170"/>
                    <a:pt x="710" y="120"/>
                    <a:pt x="825" y="75"/>
                  </a:cubicBezTo>
                  <a:cubicBezTo>
                    <a:pt x="850" y="65"/>
                    <a:pt x="875" y="56"/>
                    <a:pt x="900" y="45"/>
                  </a:cubicBezTo>
                  <a:cubicBezTo>
                    <a:pt x="921" y="35"/>
                    <a:pt x="943" y="23"/>
                    <a:pt x="965" y="14"/>
                  </a:cubicBezTo>
                  <a:cubicBezTo>
                    <a:pt x="986" y="6"/>
                    <a:pt x="1008" y="1"/>
                    <a:pt x="1029" y="7"/>
                  </a:cubicBezTo>
                  <a:cubicBezTo>
                    <a:pt x="1072" y="19"/>
                    <a:pt x="1085" y="77"/>
                    <a:pt x="1103" y="111"/>
                  </a:cubicBezTo>
                  <a:cubicBezTo>
                    <a:pt x="1116" y="134"/>
                    <a:pt x="1133" y="154"/>
                    <a:pt x="1148" y="176"/>
                  </a:cubicBezTo>
                  <a:cubicBezTo>
                    <a:pt x="1166" y="204"/>
                    <a:pt x="1185" y="230"/>
                    <a:pt x="1200" y="259"/>
                  </a:cubicBezTo>
                  <a:cubicBezTo>
                    <a:pt x="1227" y="310"/>
                    <a:pt x="1244" y="365"/>
                    <a:pt x="1267" y="417"/>
                  </a:cubicBezTo>
                  <a:cubicBezTo>
                    <a:pt x="1291" y="471"/>
                    <a:pt x="1321" y="523"/>
                    <a:pt x="1343" y="578"/>
                  </a:cubicBezTo>
                  <a:cubicBezTo>
                    <a:pt x="1359" y="621"/>
                    <a:pt x="1374" y="671"/>
                    <a:pt x="1343" y="710"/>
                  </a:cubicBezTo>
                  <a:cubicBezTo>
                    <a:pt x="1318" y="742"/>
                    <a:pt x="1272" y="763"/>
                    <a:pt x="1237" y="780"/>
                  </a:cubicBezTo>
                  <a:cubicBezTo>
                    <a:pt x="1184" y="806"/>
                    <a:pt x="1126" y="823"/>
                    <a:pt x="1071" y="845"/>
                  </a:cubicBezTo>
                  <a:cubicBezTo>
                    <a:pt x="1026" y="864"/>
                    <a:pt x="982" y="885"/>
                    <a:pt x="938" y="904"/>
                  </a:cubicBezTo>
                  <a:cubicBezTo>
                    <a:pt x="891" y="924"/>
                    <a:pt x="843" y="941"/>
                    <a:pt x="795" y="960"/>
                  </a:cubicBezTo>
                  <a:cubicBezTo>
                    <a:pt x="748" y="978"/>
                    <a:pt x="703" y="1000"/>
                    <a:pt x="658" y="1022"/>
                  </a:cubicBezTo>
                  <a:cubicBezTo>
                    <a:pt x="617" y="1042"/>
                    <a:pt x="580" y="1069"/>
                    <a:pt x="542" y="1095"/>
                  </a:cubicBezTo>
                  <a:cubicBezTo>
                    <a:pt x="506" y="1120"/>
                    <a:pt x="468" y="1143"/>
                    <a:pt x="427" y="1156"/>
                  </a:cubicBezTo>
                  <a:cubicBezTo>
                    <a:pt x="392" y="1166"/>
                    <a:pt x="344" y="1173"/>
                    <a:pt x="308" y="1165"/>
                  </a:cubicBezTo>
                  <a:cubicBezTo>
                    <a:pt x="285" y="1160"/>
                    <a:pt x="271" y="1138"/>
                    <a:pt x="258" y="1120"/>
                  </a:cubicBezTo>
                  <a:cubicBezTo>
                    <a:pt x="242" y="1097"/>
                    <a:pt x="228" y="1073"/>
                    <a:pt x="214" y="1049"/>
                  </a:cubicBezTo>
                  <a:cubicBezTo>
                    <a:pt x="192" y="1006"/>
                    <a:pt x="173" y="962"/>
                    <a:pt x="154" y="919"/>
                  </a:cubicBezTo>
                  <a:cubicBezTo>
                    <a:pt x="154" y="918"/>
                    <a:pt x="152" y="917"/>
                    <a:pt x="153" y="91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2"/>
            <p:cNvSpPr/>
            <p:nvPr/>
          </p:nvSpPr>
          <p:spPr bwMode="auto">
            <a:xfrm>
              <a:off x="1143000" y="2506663"/>
              <a:ext cx="2209800" cy="1895475"/>
            </a:xfrm>
            <a:custGeom>
              <a:avLst/>
              <a:gdLst>
                <a:gd name="T0" fmla="*/ 177 w 1403"/>
                <a:gd name="T1" fmla="*/ 951 h 1204"/>
                <a:gd name="T2" fmla="*/ 278 w 1403"/>
                <a:gd name="T3" fmla="*/ 1147 h 1204"/>
                <a:gd name="T4" fmla="*/ 374 w 1403"/>
                <a:gd name="T5" fmla="*/ 1200 h 1204"/>
                <a:gd name="T6" fmla="*/ 484 w 1403"/>
                <a:gd name="T7" fmla="*/ 1177 h 1204"/>
                <a:gd name="T8" fmla="*/ 676 w 1403"/>
                <a:gd name="T9" fmla="*/ 1059 h 1204"/>
                <a:gd name="T10" fmla="*/ 855 w 1403"/>
                <a:gd name="T11" fmla="*/ 980 h 1204"/>
                <a:gd name="T12" fmla="*/ 1083 w 1403"/>
                <a:gd name="T13" fmla="*/ 884 h 1204"/>
                <a:gd name="T14" fmla="*/ 1287 w 1403"/>
                <a:gd name="T15" fmla="*/ 800 h 1204"/>
                <a:gd name="T16" fmla="*/ 1380 w 1403"/>
                <a:gd name="T17" fmla="*/ 652 h 1204"/>
                <a:gd name="T18" fmla="*/ 1291 w 1403"/>
                <a:gd name="T19" fmla="*/ 450 h 1204"/>
                <a:gd name="T20" fmla="*/ 1197 w 1403"/>
                <a:gd name="T21" fmla="*/ 246 h 1204"/>
                <a:gd name="T22" fmla="*/ 1139 w 1403"/>
                <a:gd name="T23" fmla="*/ 161 h 1204"/>
                <a:gd name="T24" fmla="*/ 1087 w 1403"/>
                <a:gd name="T25" fmla="*/ 64 h 1204"/>
                <a:gd name="T26" fmla="*/ 904 w 1403"/>
                <a:gd name="T27" fmla="*/ 85 h 1204"/>
                <a:gd name="T28" fmla="*/ 479 w 1403"/>
                <a:gd name="T29" fmla="*/ 279 h 1204"/>
                <a:gd name="T30" fmla="*/ 71 w 1403"/>
                <a:gd name="T31" fmla="*/ 501 h 1204"/>
                <a:gd name="T32" fmla="*/ 78 w 1403"/>
                <a:gd name="T33" fmla="*/ 697 h 1204"/>
                <a:gd name="T34" fmla="*/ 177 w 1403"/>
                <a:gd name="T35" fmla="*/ 951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3" h="1204">
                  <a:moveTo>
                    <a:pt x="177" y="951"/>
                  </a:moveTo>
                  <a:cubicBezTo>
                    <a:pt x="207" y="1019"/>
                    <a:pt x="236" y="1088"/>
                    <a:pt x="278" y="1147"/>
                  </a:cubicBezTo>
                  <a:cubicBezTo>
                    <a:pt x="311" y="1194"/>
                    <a:pt x="320" y="1204"/>
                    <a:pt x="374" y="1200"/>
                  </a:cubicBezTo>
                  <a:cubicBezTo>
                    <a:pt x="414" y="1198"/>
                    <a:pt x="445" y="1195"/>
                    <a:pt x="484" y="1177"/>
                  </a:cubicBezTo>
                  <a:cubicBezTo>
                    <a:pt x="552" y="1146"/>
                    <a:pt x="608" y="1093"/>
                    <a:pt x="676" y="1059"/>
                  </a:cubicBezTo>
                  <a:cubicBezTo>
                    <a:pt x="735" y="1029"/>
                    <a:pt x="793" y="1002"/>
                    <a:pt x="855" y="980"/>
                  </a:cubicBezTo>
                  <a:cubicBezTo>
                    <a:pt x="932" y="952"/>
                    <a:pt x="1007" y="918"/>
                    <a:pt x="1083" y="884"/>
                  </a:cubicBezTo>
                  <a:cubicBezTo>
                    <a:pt x="1151" y="854"/>
                    <a:pt x="1223" y="836"/>
                    <a:pt x="1287" y="800"/>
                  </a:cubicBezTo>
                  <a:cubicBezTo>
                    <a:pt x="1355" y="762"/>
                    <a:pt x="1403" y="738"/>
                    <a:pt x="1380" y="652"/>
                  </a:cubicBezTo>
                  <a:cubicBezTo>
                    <a:pt x="1362" y="581"/>
                    <a:pt x="1321" y="516"/>
                    <a:pt x="1291" y="450"/>
                  </a:cubicBezTo>
                  <a:cubicBezTo>
                    <a:pt x="1261" y="382"/>
                    <a:pt x="1240" y="307"/>
                    <a:pt x="1197" y="246"/>
                  </a:cubicBezTo>
                  <a:cubicBezTo>
                    <a:pt x="1177" y="219"/>
                    <a:pt x="1159" y="188"/>
                    <a:pt x="1139" y="161"/>
                  </a:cubicBezTo>
                  <a:cubicBezTo>
                    <a:pt x="1115" y="130"/>
                    <a:pt x="1109" y="94"/>
                    <a:pt x="1087" y="64"/>
                  </a:cubicBezTo>
                  <a:cubicBezTo>
                    <a:pt x="1038" y="0"/>
                    <a:pt x="961" y="63"/>
                    <a:pt x="904" y="85"/>
                  </a:cubicBezTo>
                  <a:cubicBezTo>
                    <a:pt x="756" y="142"/>
                    <a:pt x="615" y="202"/>
                    <a:pt x="479" y="279"/>
                  </a:cubicBezTo>
                  <a:cubicBezTo>
                    <a:pt x="348" y="353"/>
                    <a:pt x="194" y="416"/>
                    <a:pt x="71" y="501"/>
                  </a:cubicBezTo>
                  <a:cubicBezTo>
                    <a:pt x="0" y="550"/>
                    <a:pt x="46" y="639"/>
                    <a:pt x="78" y="697"/>
                  </a:cubicBezTo>
                  <a:cubicBezTo>
                    <a:pt x="124" y="778"/>
                    <a:pt x="139" y="864"/>
                    <a:pt x="177" y="951"/>
                  </a:cubicBezTo>
                  <a:close/>
                </a:path>
              </a:pathLst>
            </a:custGeom>
            <a:blipFill>
              <a:blip r:embed="rId3" cstate="email"/>
              <a:stretch>
                <a:fillRect/>
              </a:stretch>
            </a:blipFill>
            <a:ln>
              <a:noFill/>
            </a:ln>
          </p:spPr>
          <p:txBody>
            <a:bodyPr vert="horz" wrap="square" lIns="91440" tIns="45720" rIns="91440" bIns="45720" numCol="1" anchor="t" anchorCtr="0" compatLnSpc="1"/>
            <a:lstStyle/>
            <a:p>
              <a:endParaRPr lang="zh-CN" altLang="en-US"/>
            </a:p>
          </p:txBody>
        </p:sp>
        <p:sp>
          <p:nvSpPr>
            <p:cNvPr id="123" name="Freeform 123"/>
            <p:cNvSpPr/>
            <p:nvPr/>
          </p:nvSpPr>
          <p:spPr bwMode="auto">
            <a:xfrm>
              <a:off x="1182688" y="2559050"/>
              <a:ext cx="2162175" cy="1852612"/>
            </a:xfrm>
            <a:custGeom>
              <a:avLst/>
              <a:gdLst>
                <a:gd name="T0" fmla="*/ 151 w 1373"/>
                <a:gd name="T1" fmla="*/ 917 h 1177"/>
                <a:gd name="T2" fmla="*/ 229 w 1373"/>
                <a:gd name="T3" fmla="*/ 1078 h 1177"/>
                <a:gd name="T4" fmla="*/ 292 w 1373"/>
                <a:gd name="T5" fmla="*/ 1159 h 1177"/>
                <a:gd name="T6" fmla="*/ 389 w 1373"/>
                <a:gd name="T7" fmla="*/ 1164 h 1177"/>
                <a:gd name="T8" fmla="*/ 542 w 1373"/>
                <a:gd name="T9" fmla="*/ 1096 h 1177"/>
                <a:gd name="T10" fmla="*/ 692 w 1373"/>
                <a:gd name="T11" fmla="*/ 1006 h 1177"/>
                <a:gd name="T12" fmla="*/ 867 w 1373"/>
                <a:gd name="T13" fmla="*/ 934 h 1177"/>
                <a:gd name="T14" fmla="*/ 1044 w 1373"/>
                <a:gd name="T15" fmla="*/ 858 h 1177"/>
                <a:gd name="T16" fmla="*/ 1212 w 1373"/>
                <a:gd name="T17" fmla="*/ 793 h 1177"/>
                <a:gd name="T18" fmla="*/ 1332 w 1373"/>
                <a:gd name="T19" fmla="*/ 723 h 1177"/>
                <a:gd name="T20" fmla="*/ 1357 w 1373"/>
                <a:gd name="T21" fmla="*/ 626 h 1177"/>
                <a:gd name="T22" fmla="*/ 1288 w 1373"/>
                <a:gd name="T23" fmla="*/ 462 h 1177"/>
                <a:gd name="T24" fmla="*/ 1221 w 1373"/>
                <a:gd name="T25" fmla="*/ 303 h 1177"/>
                <a:gd name="T26" fmla="*/ 1132 w 1373"/>
                <a:gd name="T27" fmla="*/ 152 h 1177"/>
                <a:gd name="T28" fmla="*/ 1089 w 1373"/>
                <a:gd name="T29" fmla="*/ 83 h 1177"/>
                <a:gd name="T30" fmla="*/ 1054 w 1373"/>
                <a:gd name="T31" fmla="*/ 23 h 1177"/>
                <a:gd name="T32" fmla="*/ 978 w 1373"/>
                <a:gd name="T33" fmla="*/ 7 h 1177"/>
                <a:gd name="T34" fmla="*/ 917 w 1373"/>
                <a:gd name="T35" fmla="*/ 34 h 1177"/>
                <a:gd name="T36" fmla="*/ 843 w 1373"/>
                <a:gd name="T37" fmla="*/ 65 h 1177"/>
                <a:gd name="T38" fmla="*/ 505 w 1373"/>
                <a:gd name="T39" fmla="*/ 217 h 1177"/>
                <a:gd name="T40" fmla="*/ 350 w 1373"/>
                <a:gd name="T41" fmla="*/ 300 h 1177"/>
                <a:gd name="T42" fmla="*/ 193 w 1373"/>
                <a:gd name="T43" fmla="*/ 380 h 1177"/>
                <a:gd name="T44" fmla="*/ 45 w 1373"/>
                <a:gd name="T45" fmla="*/ 468 h 1177"/>
                <a:gd name="T46" fmla="*/ 13 w 1373"/>
                <a:gd name="T47" fmla="*/ 575 h 1177"/>
                <a:gd name="T48" fmla="*/ 72 w 1373"/>
                <a:gd name="T49" fmla="*/ 703 h 1177"/>
                <a:gd name="T50" fmla="*/ 134 w 1373"/>
                <a:gd name="T51" fmla="*/ 875 h 1177"/>
                <a:gd name="T52" fmla="*/ 151 w 1373"/>
                <a:gd name="T53" fmla="*/ 917 h 1177"/>
                <a:gd name="T54" fmla="*/ 153 w 1373"/>
                <a:gd name="T55" fmla="*/ 918 h 1177"/>
                <a:gd name="T56" fmla="*/ 91 w 1373"/>
                <a:gd name="T57" fmla="*/ 745 h 1177"/>
                <a:gd name="T58" fmla="*/ 24 w 1373"/>
                <a:gd name="T59" fmla="*/ 605 h 1177"/>
                <a:gd name="T60" fmla="*/ 30 w 1373"/>
                <a:gd name="T61" fmla="*/ 483 h 1177"/>
                <a:gd name="T62" fmla="*/ 92 w 1373"/>
                <a:gd name="T63" fmla="*/ 439 h 1177"/>
                <a:gd name="T64" fmla="*/ 170 w 1373"/>
                <a:gd name="T65" fmla="*/ 394 h 1177"/>
                <a:gd name="T66" fmla="*/ 481 w 1373"/>
                <a:gd name="T67" fmla="*/ 232 h 1177"/>
                <a:gd name="T68" fmla="*/ 817 w 1373"/>
                <a:gd name="T69" fmla="*/ 77 h 1177"/>
                <a:gd name="T70" fmla="*/ 894 w 1373"/>
                <a:gd name="T71" fmla="*/ 47 h 1177"/>
                <a:gd name="T72" fmla="*/ 959 w 1373"/>
                <a:gd name="T73" fmla="*/ 16 h 1177"/>
                <a:gd name="T74" fmla="*/ 1024 w 1373"/>
                <a:gd name="T75" fmla="*/ 6 h 1177"/>
                <a:gd name="T76" fmla="*/ 1093 w 1373"/>
                <a:gd name="T77" fmla="*/ 93 h 1177"/>
                <a:gd name="T78" fmla="*/ 1138 w 1373"/>
                <a:gd name="T79" fmla="*/ 164 h 1177"/>
                <a:gd name="T80" fmla="*/ 1189 w 1373"/>
                <a:gd name="T81" fmla="*/ 241 h 1177"/>
                <a:gd name="T82" fmla="*/ 1258 w 1373"/>
                <a:gd name="T83" fmla="*/ 398 h 1177"/>
                <a:gd name="T84" fmla="*/ 1333 w 1373"/>
                <a:gd name="T85" fmla="*/ 558 h 1177"/>
                <a:gd name="T86" fmla="*/ 1350 w 1373"/>
                <a:gd name="T87" fmla="*/ 697 h 1177"/>
                <a:gd name="T88" fmla="*/ 1261 w 1373"/>
                <a:gd name="T89" fmla="*/ 767 h 1177"/>
                <a:gd name="T90" fmla="*/ 1097 w 1373"/>
                <a:gd name="T91" fmla="*/ 834 h 1177"/>
                <a:gd name="T92" fmla="*/ 815 w 1373"/>
                <a:gd name="T93" fmla="*/ 952 h 1177"/>
                <a:gd name="T94" fmla="*/ 552 w 1373"/>
                <a:gd name="T95" fmla="*/ 1087 h 1177"/>
                <a:gd name="T96" fmla="*/ 432 w 1373"/>
                <a:gd name="T97" fmla="*/ 1154 h 1177"/>
                <a:gd name="T98" fmla="*/ 310 w 1373"/>
                <a:gd name="T99" fmla="*/ 1166 h 1177"/>
                <a:gd name="T100" fmla="*/ 254 w 1373"/>
                <a:gd name="T101" fmla="*/ 1115 h 1177"/>
                <a:gd name="T102" fmla="*/ 217 w 1373"/>
                <a:gd name="T103" fmla="*/ 1054 h 1177"/>
                <a:gd name="T104" fmla="*/ 153 w 1373"/>
                <a:gd name="T105" fmla="*/ 918 h 1177"/>
                <a:gd name="T106" fmla="*/ 151 w 1373"/>
                <a:gd name="T107" fmla="*/ 91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3" h="1177">
                  <a:moveTo>
                    <a:pt x="151" y="917"/>
                  </a:moveTo>
                  <a:cubicBezTo>
                    <a:pt x="175" y="972"/>
                    <a:pt x="199" y="1027"/>
                    <a:pt x="229" y="1078"/>
                  </a:cubicBezTo>
                  <a:cubicBezTo>
                    <a:pt x="246" y="1106"/>
                    <a:pt x="265" y="1140"/>
                    <a:pt x="292" y="1159"/>
                  </a:cubicBezTo>
                  <a:cubicBezTo>
                    <a:pt x="318" y="1177"/>
                    <a:pt x="361" y="1168"/>
                    <a:pt x="389" y="1164"/>
                  </a:cubicBezTo>
                  <a:cubicBezTo>
                    <a:pt x="447" y="1156"/>
                    <a:pt x="495" y="1128"/>
                    <a:pt x="542" y="1096"/>
                  </a:cubicBezTo>
                  <a:cubicBezTo>
                    <a:pt x="591" y="1063"/>
                    <a:pt x="639" y="1032"/>
                    <a:pt x="692" y="1006"/>
                  </a:cubicBezTo>
                  <a:cubicBezTo>
                    <a:pt x="749" y="979"/>
                    <a:pt x="808" y="957"/>
                    <a:pt x="867" y="934"/>
                  </a:cubicBezTo>
                  <a:cubicBezTo>
                    <a:pt x="927" y="911"/>
                    <a:pt x="985" y="884"/>
                    <a:pt x="1044" y="858"/>
                  </a:cubicBezTo>
                  <a:cubicBezTo>
                    <a:pt x="1099" y="834"/>
                    <a:pt x="1156" y="816"/>
                    <a:pt x="1212" y="793"/>
                  </a:cubicBezTo>
                  <a:cubicBezTo>
                    <a:pt x="1253" y="775"/>
                    <a:pt x="1298" y="753"/>
                    <a:pt x="1332" y="723"/>
                  </a:cubicBezTo>
                  <a:cubicBezTo>
                    <a:pt x="1361" y="697"/>
                    <a:pt x="1365" y="662"/>
                    <a:pt x="1357" y="626"/>
                  </a:cubicBezTo>
                  <a:cubicBezTo>
                    <a:pt x="1345" y="568"/>
                    <a:pt x="1315" y="515"/>
                    <a:pt x="1288" y="462"/>
                  </a:cubicBezTo>
                  <a:cubicBezTo>
                    <a:pt x="1263" y="411"/>
                    <a:pt x="1243" y="357"/>
                    <a:pt x="1221" y="303"/>
                  </a:cubicBezTo>
                  <a:cubicBezTo>
                    <a:pt x="1198" y="249"/>
                    <a:pt x="1164" y="201"/>
                    <a:pt x="1132" y="152"/>
                  </a:cubicBezTo>
                  <a:cubicBezTo>
                    <a:pt x="1116" y="129"/>
                    <a:pt x="1101" y="108"/>
                    <a:pt x="1089" y="83"/>
                  </a:cubicBezTo>
                  <a:cubicBezTo>
                    <a:pt x="1080" y="62"/>
                    <a:pt x="1071" y="38"/>
                    <a:pt x="1054" y="23"/>
                  </a:cubicBezTo>
                  <a:cubicBezTo>
                    <a:pt x="1032" y="2"/>
                    <a:pt x="1006" y="0"/>
                    <a:pt x="978" y="7"/>
                  </a:cubicBezTo>
                  <a:cubicBezTo>
                    <a:pt x="956" y="13"/>
                    <a:pt x="936" y="24"/>
                    <a:pt x="917" y="34"/>
                  </a:cubicBezTo>
                  <a:cubicBezTo>
                    <a:pt x="893" y="46"/>
                    <a:pt x="868" y="55"/>
                    <a:pt x="843" y="65"/>
                  </a:cubicBezTo>
                  <a:cubicBezTo>
                    <a:pt x="728" y="110"/>
                    <a:pt x="615" y="159"/>
                    <a:pt x="505" y="217"/>
                  </a:cubicBezTo>
                  <a:cubicBezTo>
                    <a:pt x="453" y="245"/>
                    <a:pt x="402" y="274"/>
                    <a:pt x="350" y="300"/>
                  </a:cubicBezTo>
                  <a:cubicBezTo>
                    <a:pt x="297" y="327"/>
                    <a:pt x="245" y="352"/>
                    <a:pt x="193" y="380"/>
                  </a:cubicBezTo>
                  <a:cubicBezTo>
                    <a:pt x="142" y="406"/>
                    <a:pt x="92" y="435"/>
                    <a:pt x="45" y="468"/>
                  </a:cubicBezTo>
                  <a:cubicBezTo>
                    <a:pt x="8" y="493"/>
                    <a:pt x="3" y="534"/>
                    <a:pt x="13" y="575"/>
                  </a:cubicBezTo>
                  <a:cubicBezTo>
                    <a:pt x="24" y="621"/>
                    <a:pt x="53" y="660"/>
                    <a:pt x="72" y="703"/>
                  </a:cubicBezTo>
                  <a:cubicBezTo>
                    <a:pt x="98" y="759"/>
                    <a:pt x="113" y="818"/>
                    <a:pt x="134" y="875"/>
                  </a:cubicBezTo>
                  <a:cubicBezTo>
                    <a:pt x="140" y="889"/>
                    <a:pt x="145" y="903"/>
                    <a:pt x="151" y="917"/>
                  </a:cubicBezTo>
                  <a:cubicBezTo>
                    <a:pt x="152" y="918"/>
                    <a:pt x="153" y="918"/>
                    <a:pt x="153" y="918"/>
                  </a:cubicBezTo>
                  <a:cubicBezTo>
                    <a:pt x="128" y="862"/>
                    <a:pt x="112" y="802"/>
                    <a:pt x="91" y="745"/>
                  </a:cubicBezTo>
                  <a:cubicBezTo>
                    <a:pt x="72" y="696"/>
                    <a:pt x="44" y="653"/>
                    <a:pt x="24" y="605"/>
                  </a:cubicBezTo>
                  <a:cubicBezTo>
                    <a:pt x="8" y="566"/>
                    <a:pt x="0" y="519"/>
                    <a:pt x="30" y="483"/>
                  </a:cubicBezTo>
                  <a:cubicBezTo>
                    <a:pt x="45" y="465"/>
                    <a:pt x="71" y="452"/>
                    <a:pt x="92" y="439"/>
                  </a:cubicBezTo>
                  <a:cubicBezTo>
                    <a:pt x="117" y="423"/>
                    <a:pt x="143" y="408"/>
                    <a:pt x="170" y="394"/>
                  </a:cubicBezTo>
                  <a:cubicBezTo>
                    <a:pt x="272" y="338"/>
                    <a:pt x="378" y="288"/>
                    <a:pt x="481" y="232"/>
                  </a:cubicBezTo>
                  <a:cubicBezTo>
                    <a:pt x="589" y="173"/>
                    <a:pt x="702" y="123"/>
                    <a:pt x="817" y="77"/>
                  </a:cubicBezTo>
                  <a:cubicBezTo>
                    <a:pt x="842" y="67"/>
                    <a:pt x="869" y="58"/>
                    <a:pt x="894" y="47"/>
                  </a:cubicBezTo>
                  <a:cubicBezTo>
                    <a:pt x="916" y="37"/>
                    <a:pt x="937" y="25"/>
                    <a:pt x="959" y="16"/>
                  </a:cubicBezTo>
                  <a:cubicBezTo>
                    <a:pt x="980" y="7"/>
                    <a:pt x="1002" y="1"/>
                    <a:pt x="1024" y="6"/>
                  </a:cubicBezTo>
                  <a:cubicBezTo>
                    <a:pt x="1064" y="13"/>
                    <a:pt x="1079" y="62"/>
                    <a:pt x="1093" y="93"/>
                  </a:cubicBezTo>
                  <a:cubicBezTo>
                    <a:pt x="1105" y="119"/>
                    <a:pt x="1123" y="140"/>
                    <a:pt x="1138" y="164"/>
                  </a:cubicBezTo>
                  <a:cubicBezTo>
                    <a:pt x="1155" y="189"/>
                    <a:pt x="1173" y="215"/>
                    <a:pt x="1189" y="241"/>
                  </a:cubicBezTo>
                  <a:cubicBezTo>
                    <a:pt x="1218" y="290"/>
                    <a:pt x="1236" y="345"/>
                    <a:pt x="1258" y="398"/>
                  </a:cubicBezTo>
                  <a:cubicBezTo>
                    <a:pt x="1280" y="453"/>
                    <a:pt x="1310" y="504"/>
                    <a:pt x="1333" y="558"/>
                  </a:cubicBezTo>
                  <a:cubicBezTo>
                    <a:pt x="1351" y="600"/>
                    <a:pt x="1373" y="653"/>
                    <a:pt x="1350" y="697"/>
                  </a:cubicBezTo>
                  <a:cubicBezTo>
                    <a:pt x="1333" y="731"/>
                    <a:pt x="1292" y="749"/>
                    <a:pt x="1261" y="767"/>
                  </a:cubicBezTo>
                  <a:cubicBezTo>
                    <a:pt x="1209" y="796"/>
                    <a:pt x="1152" y="813"/>
                    <a:pt x="1097" y="834"/>
                  </a:cubicBezTo>
                  <a:cubicBezTo>
                    <a:pt x="1002" y="871"/>
                    <a:pt x="910" y="916"/>
                    <a:pt x="815" y="952"/>
                  </a:cubicBezTo>
                  <a:cubicBezTo>
                    <a:pt x="722" y="987"/>
                    <a:pt x="634" y="1031"/>
                    <a:pt x="552" y="1087"/>
                  </a:cubicBezTo>
                  <a:cubicBezTo>
                    <a:pt x="514" y="1113"/>
                    <a:pt x="475" y="1139"/>
                    <a:pt x="432" y="1154"/>
                  </a:cubicBezTo>
                  <a:cubicBezTo>
                    <a:pt x="396" y="1166"/>
                    <a:pt x="348" y="1172"/>
                    <a:pt x="310" y="1166"/>
                  </a:cubicBezTo>
                  <a:cubicBezTo>
                    <a:pt x="284" y="1161"/>
                    <a:pt x="268" y="1135"/>
                    <a:pt x="254" y="1115"/>
                  </a:cubicBezTo>
                  <a:cubicBezTo>
                    <a:pt x="240" y="1095"/>
                    <a:pt x="228" y="1075"/>
                    <a:pt x="217" y="1054"/>
                  </a:cubicBezTo>
                  <a:cubicBezTo>
                    <a:pt x="193" y="1010"/>
                    <a:pt x="173" y="964"/>
                    <a:pt x="153" y="918"/>
                  </a:cubicBezTo>
                  <a:cubicBezTo>
                    <a:pt x="153" y="918"/>
                    <a:pt x="151" y="917"/>
                    <a:pt x="151" y="91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4"/>
            <p:cNvSpPr/>
            <p:nvPr/>
          </p:nvSpPr>
          <p:spPr bwMode="auto">
            <a:xfrm>
              <a:off x="1778000" y="4248150"/>
              <a:ext cx="198438" cy="200025"/>
            </a:xfrm>
            <a:custGeom>
              <a:avLst/>
              <a:gdLst>
                <a:gd name="T0" fmla="*/ 53 w 126"/>
                <a:gd name="T1" fmla="*/ 127 h 127"/>
                <a:gd name="T2" fmla="*/ 85 w 126"/>
                <a:gd name="T3" fmla="*/ 14 h 127"/>
                <a:gd name="T4" fmla="*/ 23 w 126"/>
                <a:gd name="T5" fmla="*/ 11 h 127"/>
                <a:gd name="T6" fmla="*/ 10 w 126"/>
                <a:gd name="T7" fmla="*/ 62 h 127"/>
                <a:gd name="T8" fmla="*/ 41 w 126"/>
                <a:gd name="T9" fmla="*/ 122 h 127"/>
                <a:gd name="T10" fmla="*/ 53 w 126"/>
                <a:gd name="T11" fmla="*/ 127 h 127"/>
              </a:gdLst>
              <a:ahLst/>
              <a:cxnLst>
                <a:cxn ang="0">
                  <a:pos x="T0" y="T1"/>
                </a:cxn>
                <a:cxn ang="0">
                  <a:pos x="T2" y="T3"/>
                </a:cxn>
                <a:cxn ang="0">
                  <a:pos x="T4" y="T5"/>
                </a:cxn>
                <a:cxn ang="0">
                  <a:pos x="T6" y="T7"/>
                </a:cxn>
                <a:cxn ang="0">
                  <a:pos x="T8" y="T9"/>
                </a:cxn>
                <a:cxn ang="0">
                  <a:pos x="T10" y="T11"/>
                </a:cxn>
              </a:cxnLst>
              <a:rect l="0" t="0" r="r" b="b"/>
              <a:pathLst>
                <a:path w="126" h="127">
                  <a:moveTo>
                    <a:pt x="53" y="127"/>
                  </a:moveTo>
                  <a:cubicBezTo>
                    <a:pt x="96" y="112"/>
                    <a:pt x="126" y="50"/>
                    <a:pt x="85" y="14"/>
                  </a:cubicBezTo>
                  <a:cubicBezTo>
                    <a:pt x="68" y="0"/>
                    <a:pt x="44" y="1"/>
                    <a:pt x="23" y="11"/>
                  </a:cubicBezTo>
                  <a:cubicBezTo>
                    <a:pt x="3" y="21"/>
                    <a:pt x="0" y="43"/>
                    <a:pt x="10" y="62"/>
                  </a:cubicBezTo>
                  <a:cubicBezTo>
                    <a:pt x="22" y="83"/>
                    <a:pt x="36" y="98"/>
                    <a:pt x="41" y="122"/>
                  </a:cubicBezTo>
                  <a:lnTo>
                    <a:pt x="53" y="1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5"/>
            <p:cNvSpPr/>
            <p:nvPr/>
          </p:nvSpPr>
          <p:spPr bwMode="auto">
            <a:xfrm>
              <a:off x="1235075" y="4303713"/>
              <a:ext cx="92075" cy="106362"/>
            </a:xfrm>
            <a:custGeom>
              <a:avLst/>
              <a:gdLst>
                <a:gd name="T0" fmla="*/ 50 w 59"/>
                <a:gd name="T1" fmla="*/ 50 h 68"/>
                <a:gd name="T2" fmla="*/ 30 w 59"/>
                <a:gd name="T3" fmla="*/ 68 h 68"/>
                <a:gd name="T4" fmla="*/ 27 w 59"/>
                <a:gd name="T5" fmla="*/ 44 h 68"/>
                <a:gd name="T6" fmla="*/ 5 w 59"/>
                <a:gd name="T7" fmla="*/ 28 h 68"/>
                <a:gd name="T8" fmla="*/ 38 w 59"/>
                <a:gd name="T9" fmla="*/ 23 h 68"/>
                <a:gd name="T10" fmla="*/ 48 w 59"/>
                <a:gd name="T11" fmla="*/ 1 h 68"/>
                <a:gd name="T12" fmla="*/ 59 w 59"/>
                <a:gd name="T13" fmla="*/ 22 h 68"/>
                <a:gd name="T14" fmla="*/ 52 w 59"/>
                <a:gd name="T15" fmla="*/ 35 h 68"/>
                <a:gd name="T16" fmla="*/ 50 w 59"/>
                <a:gd name="T17"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8">
                  <a:moveTo>
                    <a:pt x="50" y="50"/>
                  </a:moveTo>
                  <a:cubicBezTo>
                    <a:pt x="47" y="58"/>
                    <a:pt x="40" y="68"/>
                    <a:pt x="30" y="68"/>
                  </a:cubicBezTo>
                  <a:cubicBezTo>
                    <a:pt x="17" y="67"/>
                    <a:pt x="21" y="51"/>
                    <a:pt x="27" y="44"/>
                  </a:cubicBezTo>
                  <a:cubicBezTo>
                    <a:pt x="19" y="42"/>
                    <a:pt x="0" y="42"/>
                    <a:pt x="5" y="28"/>
                  </a:cubicBezTo>
                  <a:cubicBezTo>
                    <a:pt x="9" y="16"/>
                    <a:pt x="30" y="18"/>
                    <a:pt x="38" y="23"/>
                  </a:cubicBezTo>
                  <a:cubicBezTo>
                    <a:pt x="38" y="16"/>
                    <a:pt x="38" y="0"/>
                    <a:pt x="48" y="1"/>
                  </a:cubicBezTo>
                  <a:cubicBezTo>
                    <a:pt x="57" y="2"/>
                    <a:pt x="59" y="15"/>
                    <a:pt x="59" y="22"/>
                  </a:cubicBezTo>
                  <a:cubicBezTo>
                    <a:pt x="58" y="28"/>
                    <a:pt x="55" y="30"/>
                    <a:pt x="52" y="35"/>
                  </a:cubicBezTo>
                  <a:lnTo>
                    <a:pt x="5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6"/>
            <p:cNvSpPr/>
            <p:nvPr/>
          </p:nvSpPr>
          <p:spPr bwMode="auto">
            <a:xfrm>
              <a:off x="1301750" y="4344988"/>
              <a:ext cx="95250" cy="71437"/>
            </a:xfrm>
            <a:custGeom>
              <a:avLst/>
              <a:gdLst>
                <a:gd name="T0" fmla="*/ 4 w 60"/>
                <a:gd name="T1" fmla="*/ 10 h 45"/>
                <a:gd name="T2" fmla="*/ 18 w 60"/>
                <a:gd name="T3" fmla="*/ 37 h 45"/>
                <a:gd name="T4" fmla="*/ 26 w 60"/>
                <a:gd name="T5" fmla="*/ 45 h 45"/>
                <a:gd name="T6" fmla="*/ 60 w 60"/>
                <a:gd name="T7" fmla="*/ 0 h 45"/>
                <a:gd name="T8" fmla="*/ 4 w 60"/>
                <a:gd name="T9" fmla="*/ 10 h 45"/>
              </a:gdLst>
              <a:ahLst/>
              <a:cxnLst>
                <a:cxn ang="0">
                  <a:pos x="T0" y="T1"/>
                </a:cxn>
                <a:cxn ang="0">
                  <a:pos x="T2" y="T3"/>
                </a:cxn>
                <a:cxn ang="0">
                  <a:pos x="T4" y="T5"/>
                </a:cxn>
                <a:cxn ang="0">
                  <a:pos x="T6" y="T7"/>
                </a:cxn>
                <a:cxn ang="0">
                  <a:pos x="T8" y="T9"/>
                </a:cxn>
              </a:cxnLst>
              <a:rect l="0" t="0" r="r" b="b"/>
              <a:pathLst>
                <a:path w="60" h="45">
                  <a:moveTo>
                    <a:pt x="4" y="10"/>
                  </a:moveTo>
                  <a:cubicBezTo>
                    <a:pt x="0" y="11"/>
                    <a:pt x="11" y="27"/>
                    <a:pt x="18" y="37"/>
                  </a:cubicBezTo>
                  <a:cubicBezTo>
                    <a:pt x="19" y="39"/>
                    <a:pt x="22" y="42"/>
                    <a:pt x="26" y="45"/>
                  </a:cubicBezTo>
                  <a:cubicBezTo>
                    <a:pt x="30" y="27"/>
                    <a:pt x="47" y="12"/>
                    <a:pt x="60" y="0"/>
                  </a:cubicBezTo>
                  <a:cubicBezTo>
                    <a:pt x="40" y="2"/>
                    <a:pt x="15" y="9"/>
                    <a:pt x="4" y="10"/>
                  </a:cubicBezTo>
                  <a:close/>
                </a:path>
              </a:pathLst>
            </a:custGeom>
            <a:solidFill>
              <a:srgbClr val="FC85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7"/>
            <p:cNvSpPr/>
            <p:nvPr/>
          </p:nvSpPr>
          <p:spPr bwMode="auto">
            <a:xfrm>
              <a:off x="1295400" y="4344988"/>
              <a:ext cx="103188" cy="73025"/>
            </a:xfrm>
            <a:custGeom>
              <a:avLst/>
              <a:gdLst>
                <a:gd name="T0" fmla="*/ 8 w 65"/>
                <a:gd name="T1" fmla="*/ 10 h 46"/>
                <a:gd name="T2" fmla="*/ 30 w 65"/>
                <a:gd name="T3" fmla="*/ 45 h 46"/>
                <a:gd name="T4" fmla="*/ 31 w 65"/>
                <a:gd name="T5" fmla="*/ 45 h 46"/>
                <a:gd name="T6" fmla="*/ 65 w 65"/>
                <a:gd name="T7" fmla="*/ 1 h 46"/>
                <a:gd name="T8" fmla="*/ 64 w 65"/>
                <a:gd name="T9" fmla="*/ 0 h 46"/>
                <a:gd name="T10" fmla="*/ 8 w 65"/>
                <a:gd name="T11" fmla="*/ 10 h 46"/>
                <a:gd name="T12" fmla="*/ 8 w 65"/>
                <a:gd name="T13" fmla="*/ 11 h 46"/>
                <a:gd name="T14" fmla="*/ 40 w 65"/>
                <a:gd name="T15" fmla="*/ 5 h 46"/>
                <a:gd name="T16" fmla="*/ 61 w 65"/>
                <a:gd name="T17" fmla="*/ 2 h 46"/>
                <a:gd name="T18" fmla="*/ 48 w 65"/>
                <a:gd name="T19" fmla="*/ 14 h 46"/>
                <a:gd name="T20" fmla="*/ 36 w 65"/>
                <a:gd name="T21" fmla="*/ 30 h 46"/>
                <a:gd name="T22" fmla="*/ 28 w 65"/>
                <a:gd name="T23" fmla="*/ 42 h 46"/>
                <a:gd name="T24" fmla="*/ 9 w 65"/>
                <a:gd name="T25" fmla="*/ 11 h 46"/>
                <a:gd name="T26" fmla="*/ 8 w 65"/>
                <a:gd name="T27"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46">
                  <a:moveTo>
                    <a:pt x="8" y="10"/>
                  </a:moveTo>
                  <a:cubicBezTo>
                    <a:pt x="0" y="13"/>
                    <a:pt x="25" y="42"/>
                    <a:pt x="30" y="45"/>
                  </a:cubicBezTo>
                  <a:cubicBezTo>
                    <a:pt x="30" y="46"/>
                    <a:pt x="31" y="46"/>
                    <a:pt x="31" y="45"/>
                  </a:cubicBezTo>
                  <a:cubicBezTo>
                    <a:pt x="36" y="26"/>
                    <a:pt x="51" y="13"/>
                    <a:pt x="65" y="1"/>
                  </a:cubicBezTo>
                  <a:cubicBezTo>
                    <a:pt x="65" y="0"/>
                    <a:pt x="64" y="0"/>
                    <a:pt x="64" y="0"/>
                  </a:cubicBezTo>
                  <a:cubicBezTo>
                    <a:pt x="45" y="2"/>
                    <a:pt x="27" y="7"/>
                    <a:pt x="8" y="10"/>
                  </a:cubicBezTo>
                  <a:cubicBezTo>
                    <a:pt x="7" y="10"/>
                    <a:pt x="7" y="11"/>
                    <a:pt x="8" y="11"/>
                  </a:cubicBezTo>
                  <a:cubicBezTo>
                    <a:pt x="19" y="10"/>
                    <a:pt x="29" y="7"/>
                    <a:pt x="40" y="5"/>
                  </a:cubicBezTo>
                  <a:cubicBezTo>
                    <a:pt x="44" y="4"/>
                    <a:pt x="59" y="3"/>
                    <a:pt x="61" y="2"/>
                  </a:cubicBezTo>
                  <a:cubicBezTo>
                    <a:pt x="57" y="6"/>
                    <a:pt x="52" y="10"/>
                    <a:pt x="48" y="14"/>
                  </a:cubicBezTo>
                  <a:cubicBezTo>
                    <a:pt x="44" y="19"/>
                    <a:pt x="39" y="24"/>
                    <a:pt x="36" y="30"/>
                  </a:cubicBezTo>
                  <a:cubicBezTo>
                    <a:pt x="34" y="32"/>
                    <a:pt x="30" y="43"/>
                    <a:pt x="28" y="42"/>
                  </a:cubicBezTo>
                  <a:cubicBezTo>
                    <a:pt x="26" y="40"/>
                    <a:pt x="4" y="13"/>
                    <a:pt x="9" y="11"/>
                  </a:cubicBezTo>
                  <a:cubicBezTo>
                    <a:pt x="10" y="10"/>
                    <a:pt x="9" y="9"/>
                    <a:pt x="8" y="1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8"/>
            <p:cNvSpPr/>
            <p:nvPr/>
          </p:nvSpPr>
          <p:spPr bwMode="auto">
            <a:xfrm>
              <a:off x="1343025" y="4340225"/>
              <a:ext cx="163513" cy="104775"/>
            </a:xfrm>
            <a:custGeom>
              <a:avLst/>
              <a:gdLst>
                <a:gd name="T0" fmla="*/ 104 w 104"/>
                <a:gd name="T1" fmla="*/ 0 h 66"/>
                <a:gd name="T2" fmla="*/ 37 w 104"/>
                <a:gd name="T3" fmla="*/ 4 h 66"/>
                <a:gd name="T4" fmla="*/ 0 w 104"/>
                <a:gd name="T5" fmla="*/ 48 h 66"/>
                <a:gd name="T6" fmla="*/ 27 w 104"/>
                <a:gd name="T7" fmla="*/ 66 h 66"/>
                <a:gd name="T8" fmla="*/ 104 w 104"/>
                <a:gd name="T9" fmla="*/ 0 h 66"/>
              </a:gdLst>
              <a:ahLst/>
              <a:cxnLst>
                <a:cxn ang="0">
                  <a:pos x="T0" y="T1"/>
                </a:cxn>
                <a:cxn ang="0">
                  <a:pos x="T2" y="T3"/>
                </a:cxn>
                <a:cxn ang="0">
                  <a:pos x="T4" y="T5"/>
                </a:cxn>
                <a:cxn ang="0">
                  <a:pos x="T6" y="T7"/>
                </a:cxn>
                <a:cxn ang="0">
                  <a:pos x="T8" y="T9"/>
                </a:cxn>
              </a:cxnLst>
              <a:rect l="0" t="0" r="r" b="b"/>
              <a:pathLst>
                <a:path w="104" h="66">
                  <a:moveTo>
                    <a:pt x="104" y="0"/>
                  </a:moveTo>
                  <a:cubicBezTo>
                    <a:pt x="95" y="0"/>
                    <a:pt x="67" y="1"/>
                    <a:pt x="37" y="4"/>
                  </a:cubicBezTo>
                  <a:cubicBezTo>
                    <a:pt x="23" y="12"/>
                    <a:pt x="4" y="30"/>
                    <a:pt x="0" y="48"/>
                  </a:cubicBezTo>
                  <a:cubicBezTo>
                    <a:pt x="8" y="54"/>
                    <a:pt x="15" y="58"/>
                    <a:pt x="27" y="66"/>
                  </a:cubicBezTo>
                  <a:cubicBezTo>
                    <a:pt x="40" y="33"/>
                    <a:pt x="71" y="12"/>
                    <a:pt x="104" y="0"/>
                  </a:cubicBezTo>
                  <a:close/>
                </a:path>
              </a:pathLst>
            </a:custGeom>
            <a:solidFill>
              <a:srgbClr val="FCC9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9"/>
            <p:cNvSpPr/>
            <p:nvPr/>
          </p:nvSpPr>
          <p:spPr bwMode="auto">
            <a:xfrm>
              <a:off x="1341438" y="4338638"/>
              <a:ext cx="168275" cy="107950"/>
            </a:xfrm>
            <a:custGeom>
              <a:avLst/>
              <a:gdLst>
                <a:gd name="T0" fmla="*/ 105 w 107"/>
                <a:gd name="T1" fmla="*/ 1 h 68"/>
                <a:gd name="T2" fmla="*/ 38 w 107"/>
                <a:gd name="T3" fmla="*/ 5 h 68"/>
                <a:gd name="T4" fmla="*/ 0 w 107"/>
                <a:gd name="T5" fmla="*/ 49 h 68"/>
                <a:gd name="T6" fmla="*/ 1 w 107"/>
                <a:gd name="T7" fmla="*/ 49 h 68"/>
                <a:gd name="T8" fmla="*/ 27 w 107"/>
                <a:gd name="T9" fmla="*/ 67 h 68"/>
                <a:gd name="T10" fmla="*/ 29 w 107"/>
                <a:gd name="T11" fmla="*/ 67 h 68"/>
                <a:gd name="T12" fmla="*/ 106 w 107"/>
                <a:gd name="T13" fmla="*/ 2 h 68"/>
                <a:gd name="T14" fmla="*/ 105 w 107"/>
                <a:gd name="T15" fmla="*/ 1 h 68"/>
                <a:gd name="T16" fmla="*/ 58 w 107"/>
                <a:gd name="T17" fmla="*/ 26 h 68"/>
                <a:gd name="T18" fmla="*/ 42 w 107"/>
                <a:gd name="T19" fmla="*/ 42 h 68"/>
                <a:gd name="T20" fmla="*/ 18 w 107"/>
                <a:gd name="T21" fmla="*/ 60 h 68"/>
                <a:gd name="T22" fmla="*/ 9 w 107"/>
                <a:gd name="T23" fmla="*/ 33 h 68"/>
                <a:gd name="T24" fmla="*/ 35 w 107"/>
                <a:gd name="T25" fmla="*/ 8 h 68"/>
                <a:gd name="T26" fmla="*/ 74 w 107"/>
                <a:gd name="T27" fmla="*/ 3 h 68"/>
                <a:gd name="T28" fmla="*/ 105 w 107"/>
                <a:gd name="T29" fmla="*/ 2 h 68"/>
                <a:gd name="T30" fmla="*/ 105 w 107"/>
                <a:gd name="T31"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68">
                  <a:moveTo>
                    <a:pt x="105" y="1"/>
                  </a:moveTo>
                  <a:cubicBezTo>
                    <a:pt x="83" y="0"/>
                    <a:pt x="59" y="1"/>
                    <a:pt x="38" y="5"/>
                  </a:cubicBezTo>
                  <a:cubicBezTo>
                    <a:pt x="21" y="8"/>
                    <a:pt x="4" y="34"/>
                    <a:pt x="0" y="49"/>
                  </a:cubicBezTo>
                  <a:cubicBezTo>
                    <a:pt x="0" y="49"/>
                    <a:pt x="0" y="49"/>
                    <a:pt x="1" y="49"/>
                  </a:cubicBezTo>
                  <a:cubicBezTo>
                    <a:pt x="9" y="56"/>
                    <a:pt x="18" y="61"/>
                    <a:pt x="27" y="67"/>
                  </a:cubicBezTo>
                  <a:cubicBezTo>
                    <a:pt x="27" y="67"/>
                    <a:pt x="29" y="67"/>
                    <a:pt x="29" y="67"/>
                  </a:cubicBezTo>
                  <a:cubicBezTo>
                    <a:pt x="43" y="34"/>
                    <a:pt x="73" y="14"/>
                    <a:pt x="106" y="2"/>
                  </a:cubicBezTo>
                  <a:cubicBezTo>
                    <a:pt x="107" y="1"/>
                    <a:pt x="105" y="1"/>
                    <a:pt x="105" y="1"/>
                  </a:cubicBezTo>
                  <a:cubicBezTo>
                    <a:pt x="88" y="7"/>
                    <a:pt x="72" y="15"/>
                    <a:pt x="58" y="26"/>
                  </a:cubicBezTo>
                  <a:cubicBezTo>
                    <a:pt x="52" y="31"/>
                    <a:pt x="47" y="36"/>
                    <a:pt x="42" y="42"/>
                  </a:cubicBezTo>
                  <a:cubicBezTo>
                    <a:pt x="34" y="50"/>
                    <a:pt x="31" y="68"/>
                    <a:pt x="18" y="60"/>
                  </a:cubicBezTo>
                  <a:cubicBezTo>
                    <a:pt x="7" y="52"/>
                    <a:pt x="1" y="48"/>
                    <a:pt x="9" y="33"/>
                  </a:cubicBezTo>
                  <a:cubicBezTo>
                    <a:pt x="15" y="23"/>
                    <a:pt x="25" y="15"/>
                    <a:pt x="35" y="8"/>
                  </a:cubicBezTo>
                  <a:cubicBezTo>
                    <a:pt x="44" y="2"/>
                    <a:pt x="63" y="3"/>
                    <a:pt x="74" y="3"/>
                  </a:cubicBezTo>
                  <a:cubicBezTo>
                    <a:pt x="84" y="2"/>
                    <a:pt x="95" y="1"/>
                    <a:pt x="105" y="2"/>
                  </a:cubicBezTo>
                  <a:cubicBezTo>
                    <a:pt x="106" y="2"/>
                    <a:pt x="106" y="1"/>
                    <a:pt x="105"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0"/>
            <p:cNvSpPr/>
            <p:nvPr/>
          </p:nvSpPr>
          <p:spPr bwMode="auto">
            <a:xfrm>
              <a:off x="1427163" y="4418013"/>
              <a:ext cx="66675" cy="95250"/>
            </a:xfrm>
            <a:custGeom>
              <a:avLst/>
              <a:gdLst>
                <a:gd name="T0" fmla="*/ 34 w 43"/>
                <a:gd name="T1" fmla="*/ 60 h 60"/>
                <a:gd name="T2" fmla="*/ 43 w 43"/>
                <a:gd name="T3" fmla="*/ 0 h 60"/>
                <a:gd name="T4" fmla="*/ 0 w 43"/>
                <a:gd name="T5" fmla="*/ 37 h 60"/>
                <a:gd name="T6" fmla="*/ 34 w 43"/>
                <a:gd name="T7" fmla="*/ 60 h 60"/>
              </a:gdLst>
              <a:ahLst/>
              <a:cxnLst>
                <a:cxn ang="0">
                  <a:pos x="T0" y="T1"/>
                </a:cxn>
                <a:cxn ang="0">
                  <a:pos x="T2" y="T3"/>
                </a:cxn>
                <a:cxn ang="0">
                  <a:pos x="T4" y="T5"/>
                </a:cxn>
                <a:cxn ang="0">
                  <a:pos x="T6" y="T7"/>
                </a:cxn>
              </a:cxnLst>
              <a:rect l="0" t="0" r="r" b="b"/>
              <a:pathLst>
                <a:path w="43" h="60">
                  <a:moveTo>
                    <a:pt x="34" y="60"/>
                  </a:moveTo>
                  <a:cubicBezTo>
                    <a:pt x="43" y="0"/>
                    <a:pt x="43" y="0"/>
                    <a:pt x="43" y="0"/>
                  </a:cubicBezTo>
                  <a:cubicBezTo>
                    <a:pt x="26" y="9"/>
                    <a:pt x="10" y="19"/>
                    <a:pt x="0" y="37"/>
                  </a:cubicBezTo>
                  <a:cubicBezTo>
                    <a:pt x="19" y="50"/>
                    <a:pt x="34" y="60"/>
                    <a:pt x="34" y="60"/>
                  </a:cubicBezTo>
                  <a:close/>
                </a:path>
              </a:pathLst>
            </a:custGeom>
            <a:solidFill>
              <a:srgbClr val="FCC9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1"/>
            <p:cNvSpPr/>
            <p:nvPr/>
          </p:nvSpPr>
          <p:spPr bwMode="auto">
            <a:xfrm>
              <a:off x="1425575" y="4416425"/>
              <a:ext cx="69850" cy="98425"/>
            </a:xfrm>
            <a:custGeom>
              <a:avLst/>
              <a:gdLst>
                <a:gd name="T0" fmla="*/ 36 w 45"/>
                <a:gd name="T1" fmla="*/ 62 h 63"/>
                <a:gd name="T2" fmla="*/ 45 w 45"/>
                <a:gd name="T3" fmla="*/ 2 h 63"/>
                <a:gd name="T4" fmla="*/ 44 w 45"/>
                <a:gd name="T5" fmla="*/ 1 h 63"/>
                <a:gd name="T6" fmla="*/ 1 w 45"/>
                <a:gd name="T7" fmla="*/ 38 h 63"/>
                <a:gd name="T8" fmla="*/ 1 w 45"/>
                <a:gd name="T9" fmla="*/ 39 h 63"/>
                <a:gd name="T10" fmla="*/ 35 w 45"/>
                <a:gd name="T11" fmla="*/ 62 h 63"/>
                <a:gd name="T12" fmla="*/ 35 w 45"/>
                <a:gd name="T13" fmla="*/ 61 h 63"/>
                <a:gd name="T14" fmla="*/ 22 w 45"/>
                <a:gd name="T15" fmla="*/ 52 h 63"/>
                <a:gd name="T16" fmla="*/ 9 w 45"/>
                <a:gd name="T17" fmla="*/ 43 h 63"/>
                <a:gd name="T18" fmla="*/ 10 w 45"/>
                <a:gd name="T19" fmla="*/ 27 h 63"/>
                <a:gd name="T20" fmla="*/ 35 w 45"/>
                <a:gd name="T21" fmla="*/ 7 h 63"/>
                <a:gd name="T22" fmla="*/ 43 w 45"/>
                <a:gd name="T23" fmla="*/ 2 h 63"/>
                <a:gd name="T24" fmla="*/ 43 w 45"/>
                <a:gd name="T25" fmla="*/ 5 h 63"/>
                <a:gd name="T26" fmla="*/ 34 w 45"/>
                <a:gd name="T27" fmla="*/ 61 h 63"/>
                <a:gd name="T28" fmla="*/ 36 w 45"/>
                <a:gd name="T2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63">
                  <a:moveTo>
                    <a:pt x="36" y="62"/>
                  </a:moveTo>
                  <a:cubicBezTo>
                    <a:pt x="39" y="42"/>
                    <a:pt x="42" y="22"/>
                    <a:pt x="45" y="2"/>
                  </a:cubicBezTo>
                  <a:cubicBezTo>
                    <a:pt x="45" y="1"/>
                    <a:pt x="44" y="0"/>
                    <a:pt x="44" y="1"/>
                  </a:cubicBezTo>
                  <a:cubicBezTo>
                    <a:pt x="26" y="9"/>
                    <a:pt x="10" y="20"/>
                    <a:pt x="1" y="38"/>
                  </a:cubicBezTo>
                  <a:cubicBezTo>
                    <a:pt x="0" y="38"/>
                    <a:pt x="1" y="39"/>
                    <a:pt x="1" y="39"/>
                  </a:cubicBezTo>
                  <a:cubicBezTo>
                    <a:pt x="12" y="47"/>
                    <a:pt x="23" y="54"/>
                    <a:pt x="35" y="62"/>
                  </a:cubicBezTo>
                  <a:cubicBezTo>
                    <a:pt x="36" y="63"/>
                    <a:pt x="36" y="61"/>
                    <a:pt x="35" y="61"/>
                  </a:cubicBezTo>
                  <a:cubicBezTo>
                    <a:pt x="31" y="58"/>
                    <a:pt x="27" y="55"/>
                    <a:pt x="22" y="52"/>
                  </a:cubicBezTo>
                  <a:cubicBezTo>
                    <a:pt x="18" y="49"/>
                    <a:pt x="14" y="46"/>
                    <a:pt x="9" y="43"/>
                  </a:cubicBezTo>
                  <a:cubicBezTo>
                    <a:pt x="1" y="37"/>
                    <a:pt x="5" y="33"/>
                    <a:pt x="10" y="27"/>
                  </a:cubicBezTo>
                  <a:cubicBezTo>
                    <a:pt x="17" y="18"/>
                    <a:pt x="26" y="12"/>
                    <a:pt x="35" y="7"/>
                  </a:cubicBezTo>
                  <a:cubicBezTo>
                    <a:pt x="38" y="6"/>
                    <a:pt x="43" y="4"/>
                    <a:pt x="43" y="2"/>
                  </a:cubicBezTo>
                  <a:cubicBezTo>
                    <a:pt x="43" y="3"/>
                    <a:pt x="43" y="4"/>
                    <a:pt x="43" y="5"/>
                  </a:cubicBezTo>
                  <a:cubicBezTo>
                    <a:pt x="40" y="24"/>
                    <a:pt x="37" y="42"/>
                    <a:pt x="34" y="61"/>
                  </a:cubicBezTo>
                  <a:cubicBezTo>
                    <a:pt x="34" y="62"/>
                    <a:pt x="35" y="63"/>
                    <a:pt x="36" y="6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2"/>
            <p:cNvSpPr/>
            <p:nvPr/>
          </p:nvSpPr>
          <p:spPr bwMode="auto">
            <a:xfrm>
              <a:off x="1384300" y="4340225"/>
              <a:ext cx="122238" cy="136525"/>
            </a:xfrm>
            <a:custGeom>
              <a:avLst/>
              <a:gdLst>
                <a:gd name="T0" fmla="*/ 75 w 78"/>
                <a:gd name="T1" fmla="*/ 0 h 86"/>
                <a:gd name="T2" fmla="*/ 0 w 78"/>
                <a:gd name="T3" fmla="*/ 65 h 86"/>
                <a:gd name="T4" fmla="*/ 27 w 78"/>
                <a:gd name="T5" fmla="*/ 86 h 86"/>
                <a:gd name="T6" fmla="*/ 70 w 78"/>
                <a:gd name="T7" fmla="*/ 49 h 86"/>
                <a:gd name="T8" fmla="*/ 78 w 78"/>
                <a:gd name="T9" fmla="*/ 0 h 86"/>
                <a:gd name="T10" fmla="*/ 75 w 78"/>
                <a:gd name="T11" fmla="*/ 0 h 86"/>
              </a:gdLst>
              <a:ahLst/>
              <a:cxnLst>
                <a:cxn ang="0">
                  <a:pos x="T0" y="T1"/>
                </a:cxn>
                <a:cxn ang="0">
                  <a:pos x="T2" y="T3"/>
                </a:cxn>
                <a:cxn ang="0">
                  <a:pos x="T4" y="T5"/>
                </a:cxn>
                <a:cxn ang="0">
                  <a:pos x="T6" y="T7"/>
                </a:cxn>
                <a:cxn ang="0">
                  <a:pos x="T8" y="T9"/>
                </a:cxn>
                <a:cxn ang="0">
                  <a:pos x="T10" y="T11"/>
                </a:cxn>
              </a:cxnLst>
              <a:rect l="0" t="0" r="r" b="b"/>
              <a:pathLst>
                <a:path w="78" h="86">
                  <a:moveTo>
                    <a:pt x="75" y="0"/>
                  </a:moveTo>
                  <a:cubicBezTo>
                    <a:pt x="42" y="12"/>
                    <a:pt x="13" y="32"/>
                    <a:pt x="0" y="65"/>
                  </a:cubicBezTo>
                  <a:cubicBezTo>
                    <a:pt x="8" y="70"/>
                    <a:pt x="20" y="81"/>
                    <a:pt x="27" y="86"/>
                  </a:cubicBezTo>
                  <a:cubicBezTo>
                    <a:pt x="37" y="68"/>
                    <a:pt x="53" y="58"/>
                    <a:pt x="70" y="49"/>
                  </a:cubicBezTo>
                  <a:cubicBezTo>
                    <a:pt x="78" y="0"/>
                    <a:pt x="78" y="0"/>
                    <a:pt x="78" y="0"/>
                  </a:cubicBezTo>
                  <a:cubicBezTo>
                    <a:pt x="78" y="0"/>
                    <a:pt x="77" y="0"/>
                    <a:pt x="75" y="0"/>
                  </a:cubicBezTo>
                  <a:close/>
                </a:path>
              </a:pathLst>
            </a:custGeom>
            <a:solidFill>
              <a:srgbClr val="FC85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3"/>
            <p:cNvSpPr/>
            <p:nvPr/>
          </p:nvSpPr>
          <p:spPr bwMode="auto">
            <a:xfrm>
              <a:off x="1382713" y="4338638"/>
              <a:ext cx="125413" cy="139700"/>
            </a:xfrm>
            <a:custGeom>
              <a:avLst/>
              <a:gdLst>
                <a:gd name="T0" fmla="*/ 75 w 80"/>
                <a:gd name="T1" fmla="*/ 0 h 88"/>
                <a:gd name="T2" fmla="*/ 0 w 80"/>
                <a:gd name="T3" fmla="*/ 65 h 88"/>
                <a:gd name="T4" fmla="*/ 1 w 80"/>
                <a:gd name="T5" fmla="*/ 66 h 88"/>
                <a:gd name="T6" fmla="*/ 28 w 80"/>
                <a:gd name="T7" fmla="*/ 88 h 88"/>
                <a:gd name="T8" fmla="*/ 29 w 80"/>
                <a:gd name="T9" fmla="*/ 88 h 88"/>
                <a:gd name="T10" fmla="*/ 63 w 80"/>
                <a:gd name="T11" fmla="*/ 55 h 88"/>
                <a:gd name="T12" fmla="*/ 73 w 80"/>
                <a:gd name="T13" fmla="*/ 46 h 88"/>
                <a:gd name="T14" fmla="*/ 80 w 80"/>
                <a:gd name="T15" fmla="*/ 1 h 88"/>
                <a:gd name="T16" fmla="*/ 79 w 80"/>
                <a:gd name="T17" fmla="*/ 0 h 88"/>
                <a:gd name="T18" fmla="*/ 76 w 80"/>
                <a:gd name="T19" fmla="*/ 0 h 88"/>
                <a:gd name="T20" fmla="*/ 76 w 80"/>
                <a:gd name="T21" fmla="*/ 2 h 88"/>
                <a:gd name="T22" fmla="*/ 77 w 80"/>
                <a:gd name="T23" fmla="*/ 10 h 88"/>
                <a:gd name="T24" fmla="*/ 73 w 80"/>
                <a:gd name="T25" fmla="*/ 36 h 88"/>
                <a:gd name="T26" fmla="*/ 70 w 80"/>
                <a:gd name="T27" fmla="*/ 50 h 88"/>
                <a:gd name="T28" fmla="*/ 46 w 80"/>
                <a:gd name="T29" fmla="*/ 65 h 88"/>
                <a:gd name="T30" fmla="*/ 26 w 80"/>
                <a:gd name="T31" fmla="*/ 85 h 88"/>
                <a:gd name="T32" fmla="*/ 6 w 80"/>
                <a:gd name="T33" fmla="*/ 57 h 88"/>
                <a:gd name="T34" fmla="*/ 76 w 80"/>
                <a:gd name="T35" fmla="*/ 2 h 88"/>
                <a:gd name="T36" fmla="*/ 75 w 80"/>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8">
                  <a:moveTo>
                    <a:pt x="75" y="0"/>
                  </a:moveTo>
                  <a:cubicBezTo>
                    <a:pt x="42" y="12"/>
                    <a:pt x="14" y="32"/>
                    <a:pt x="0" y="65"/>
                  </a:cubicBezTo>
                  <a:cubicBezTo>
                    <a:pt x="0" y="66"/>
                    <a:pt x="0" y="66"/>
                    <a:pt x="1" y="66"/>
                  </a:cubicBezTo>
                  <a:cubicBezTo>
                    <a:pt x="10" y="73"/>
                    <a:pt x="18" y="81"/>
                    <a:pt x="28" y="88"/>
                  </a:cubicBezTo>
                  <a:cubicBezTo>
                    <a:pt x="28" y="88"/>
                    <a:pt x="29" y="88"/>
                    <a:pt x="29" y="88"/>
                  </a:cubicBezTo>
                  <a:cubicBezTo>
                    <a:pt x="38" y="73"/>
                    <a:pt x="49" y="63"/>
                    <a:pt x="63" y="55"/>
                  </a:cubicBezTo>
                  <a:cubicBezTo>
                    <a:pt x="73" y="50"/>
                    <a:pt x="72" y="54"/>
                    <a:pt x="73" y="46"/>
                  </a:cubicBezTo>
                  <a:cubicBezTo>
                    <a:pt x="75" y="31"/>
                    <a:pt x="78" y="16"/>
                    <a:pt x="80" y="1"/>
                  </a:cubicBezTo>
                  <a:cubicBezTo>
                    <a:pt x="80" y="1"/>
                    <a:pt x="80" y="0"/>
                    <a:pt x="79" y="0"/>
                  </a:cubicBezTo>
                  <a:cubicBezTo>
                    <a:pt x="78" y="0"/>
                    <a:pt x="77" y="0"/>
                    <a:pt x="76" y="0"/>
                  </a:cubicBezTo>
                  <a:cubicBezTo>
                    <a:pt x="75" y="0"/>
                    <a:pt x="74" y="2"/>
                    <a:pt x="76" y="2"/>
                  </a:cubicBezTo>
                  <a:cubicBezTo>
                    <a:pt x="80" y="2"/>
                    <a:pt x="78" y="5"/>
                    <a:pt x="77" y="10"/>
                  </a:cubicBezTo>
                  <a:cubicBezTo>
                    <a:pt x="75" y="18"/>
                    <a:pt x="74" y="27"/>
                    <a:pt x="73" y="36"/>
                  </a:cubicBezTo>
                  <a:cubicBezTo>
                    <a:pt x="72" y="40"/>
                    <a:pt x="71" y="45"/>
                    <a:pt x="70" y="50"/>
                  </a:cubicBezTo>
                  <a:cubicBezTo>
                    <a:pt x="70" y="53"/>
                    <a:pt x="49" y="62"/>
                    <a:pt x="46" y="65"/>
                  </a:cubicBezTo>
                  <a:cubicBezTo>
                    <a:pt x="44" y="66"/>
                    <a:pt x="28" y="86"/>
                    <a:pt x="26" y="85"/>
                  </a:cubicBezTo>
                  <a:cubicBezTo>
                    <a:pt x="17" y="78"/>
                    <a:pt x="0" y="69"/>
                    <a:pt x="6" y="57"/>
                  </a:cubicBezTo>
                  <a:cubicBezTo>
                    <a:pt x="20" y="29"/>
                    <a:pt x="48" y="12"/>
                    <a:pt x="76" y="2"/>
                  </a:cubicBezTo>
                  <a:cubicBezTo>
                    <a:pt x="77" y="1"/>
                    <a:pt x="76" y="0"/>
                    <a:pt x="75"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4"/>
            <p:cNvSpPr/>
            <p:nvPr/>
          </p:nvSpPr>
          <p:spPr bwMode="auto">
            <a:xfrm>
              <a:off x="1447800" y="4179888"/>
              <a:ext cx="717550" cy="706437"/>
            </a:xfrm>
            <a:custGeom>
              <a:avLst/>
              <a:gdLst>
                <a:gd name="T0" fmla="*/ 190 w 456"/>
                <a:gd name="T1" fmla="*/ 8 h 448"/>
                <a:gd name="T2" fmla="*/ 33 w 456"/>
                <a:gd name="T3" fmla="*/ 101 h 448"/>
                <a:gd name="T4" fmla="*/ 61 w 456"/>
                <a:gd name="T5" fmla="*/ 315 h 448"/>
                <a:gd name="T6" fmla="*/ 417 w 456"/>
                <a:gd name="T7" fmla="*/ 287 h 448"/>
                <a:gd name="T8" fmla="*/ 402 w 456"/>
                <a:gd name="T9" fmla="*/ 92 h 448"/>
                <a:gd name="T10" fmla="*/ 359 w 456"/>
                <a:gd name="T11" fmla="*/ 179 h 448"/>
                <a:gd name="T12" fmla="*/ 264 w 456"/>
                <a:gd name="T13" fmla="*/ 204 h 448"/>
                <a:gd name="T14" fmla="*/ 260 w 456"/>
                <a:gd name="T15" fmla="*/ 163 h 448"/>
                <a:gd name="T16" fmla="*/ 211 w 456"/>
                <a:gd name="T17" fmla="*/ 177 h 448"/>
                <a:gd name="T18" fmla="*/ 152 w 456"/>
                <a:gd name="T19" fmla="*/ 77 h 448"/>
                <a:gd name="T20" fmla="*/ 190 w 456"/>
                <a:gd name="T21" fmla="*/ 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448">
                  <a:moveTo>
                    <a:pt x="190" y="8"/>
                  </a:moveTo>
                  <a:cubicBezTo>
                    <a:pt x="130" y="0"/>
                    <a:pt x="76" y="32"/>
                    <a:pt x="33" y="101"/>
                  </a:cubicBezTo>
                  <a:cubicBezTo>
                    <a:pt x="0" y="154"/>
                    <a:pt x="5" y="253"/>
                    <a:pt x="61" y="315"/>
                  </a:cubicBezTo>
                  <a:cubicBezTo>
                    <a:pt x="182" y="448"/>
                    <a:pt x="353" y="369"/>
                    <a:pt x="417" y="287"/>
                  </a:cubicBezTo>
                  <a:cubicBezTo>
                    <a:pt x="456" y="235"/>
                    <a:pt x="436" y="145"/>
                    <a:pt x="402" y="92"/>
                  </a:cubicBezTo>
                  <a:cubicBezTo>
                    <a:pt x="402" y="92"/>
                    <a:pt x="392" y="153"/>
                    <a:pt x="359" y="179"/>
                  </a:cubicBezTo>
                  <a:cubicBezTo>
                    <a:pt x="335" y="197"/>
                    <a:pt x="305" y="210"/>
                    <a:pt x="264" y="204"/>
                  </a:cubicBezTo>
                  <a:cubicBezTo>
                    <a:pt x="257" y="203"/>
                    <a:pt x="274" y="174"/>
                    <a:pt x="260" y="163"/>
                  </a:cubicBezTo>
                  <a:cubicBezTo>
                    <a:pt x="250" y="154"/>
                    <a:pt x="223" y="182"/>
                    <a:pt x="211" y="177"/>
                  </a:cubicBezTo>
                  <a:cubicBezTo>
                    <a:pt x="179" y="163"/>
                    <a:pt x="150" y="132"/>
                    <a:pt x="152" y="77"/>
                  </a:cubicBezTo>
                  <a:cubicBezTo>
                    <a:pt x="155" y="20"/>
                    <a:pt x="190" y="8"/>
                    <a:pt x="19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5"/>
            <p:cNvSpPr/>
            <p:nvPr/>
          </p:nvSpPr>
          <p:spPr bwMode="auto">
            <a:xfrm>
              <a:off x="1473200" y="4200525"/>
              <a:ext cx="695325" cy="679450"/>
            </a:xfrm>
            <a:custGeom>
              <a:avLst/>
              <a:gdLst>
                <a:gd name="T0" fmla="*/ 184 w 442"/>
                <a:gd name="T1" fmla="*/ 7 h 431"/>
                <a:gd name="T2" fmla="*/ 31 w 442"/>
                <a:gd name="T3" fmla="*/ 98 h 431"/>
                <a:gd name="T4" fmla="*/ 58 w 442"/>
                <a:gd name="T5" fmla="*/ 303 h 431"/>
                <a:gd name="T6" fmla="*/ 403 w 442"/>
                <a:gd name="T7" fmla="*/ 274 h 431"/>
                <a:gd name="T8" fmla="*/ 389 w 442"/>
                <a:gd name="T9" fmla="*/ 87 h 431"/>
                <a:gd name="T10" fmla="*/ 347 w 442"/>
                <a:gd name="T11" fmla="*/ 170 h 431"/>
                <a:gd name="T12" fmla="*/ 255 w 442"/>
                <a:gd name="T13" fmla="*/ 195 h 431"/>
                <a:gd name="T14" fmla="*/ 252 w 442"/>
                <a:gd name="T15" fmla="*/ 155 h 431"/>
                <a:gd name="T16" fmla="*/ 204 w 442"/>
                <a:gd name="T17" fmla="*/ 169 h 431"/>
                <a:gd name="T18" fmla="*/ 148 w 442"/>
                <a:gd name="T19" fmla="*/ 74 h 431"/>
                <a:gd name="T20" fmla="*/ 184 w 442"/>
                <a:gd name="T21" fmla="*/ 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431">
                  <a:moveTo>
                    <a:pt x="184" y="7"/>
                  </a:moveTo>
                  <a:cubicBezTo>
                    <a:pt x="126" y="0"/>
                    <a:pt x="73" y="30"/>
                    <a:pt x="31" y="98"/>
                  </a:cubicBezTo>
                  <a:cubicBezTo>
                    <a:pt x="0" y="148"/>
                    <a:pt x="4" y="243"/>
                    <a:pt x="58" y="303"/>
                  </a:cubicBezTo>
                  <a:cubicBezTo>
                    <a:pt x="175" y="431"/>
                    <a:pt x="341" y="353"/>
                    <a:pt x="403" y="274"/>
                  </a:cubicBezTo>
                  <a:cubicBezTo>
                    <a:pt x="442" y="225"/>
                    <a:pt x="422" y="138"/>
                    <a:pt x="389" y="87"/>
                  </a:cubicBezTo>
                  <a:cubicBezTo>
                    <a:pt x="389" y="87"/>
                    <a:pt x="380" y="145"/>
                    <a:pt x="347" y="170"/>
                  </a:cubicBezTo>
                  <a:cubicBezTo>
                    <a:pt x="324" y="188"/>
                    <a:pt x="295" y="200"/>
                    <a:pt x="255" y="195"/>
                  </a:cubicBezTo>
                  <a:cubicBezTo>
                    <a:pt x="248" y="194"/>
                    <a:pt x="265" y="166"/>
                    <a:pt x="252" y="155"/>
                  </a:cubicBezTo>
                  <a:cubicBezTo>
                    <a:pt x="242" y="147"/>
                    <a:pt x="216" y="175"/>
                    <a:pt x="204" y="169"/>
                  </a:cubicBezTo>
                  <a:cubicBezTo>
                    <a:pt x="173" y="156"/>
                    <a:pt x="145" y="127"/>
                    <a:pt x="148" y="74"/>
                  </a:cubicBezTo>
                  <a:cubicBezTo>
                    <a:pt x="151" y="19"/>
                    <a:pt x="184" y="7"/>
                    <a:pt x="184" y="7"/>
                  </a:cubicBezTo>
                  <a:close/>
                </a:path>
              </a:pathLst>
            </a:custGeom>
            <a:solidFill>
              <a:srgbClr val="FFF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6"/>
            <p:cNvSpPr/>
            <p:nvPr/>
          </p:nvSpPr>
          <p:spPr bwMode="auto">
            <a:xfrm>
              <a:off x="1433513" y="4176713"/>
              <a:ext cx="722313" cy="623887"/>
            </a:xfrm>
            <a:custGeom>
              <a:avLst/>
              <a:gdLst>
                <a:gd name="T0" fmla="*/ 70 w 459"/>
                <a:gd name="T1" fmla="*/ 318 h 396"/>
                <a:gd name="T2" fmla="*/ 32 w 459"/>
                <a:gd name="T3" fmla="*/ 121 h 396"/>
                <a:gd name="T4" fmla="*/ 96 w 459"/>
                <a:gd name="T5" fmla="*/ 39 h 396"/>
                <a:gd name="T6" fmla="*/ 136 w 459"/>
                <a:gd name="T7" fmla="*/ 16 h 396"/>
                <a:gd name="T8" fmla="*/ 177 w 459"/>
                <a:gd name="T9" fmla="*/ 8 h 396"/>
                <a:gd name="T10" fmla="*/ 199 w 459"/>
                <a:gd name="T11" fmla="*/ 8 h 396"/>
                <a:gd name="T12" fmla="*/ 197 w 459"/>
                <a:gd name="T13" fmla="*/ 8 h 396"/>
                <a:gd name="T14" fmla="*/ 198 w 459"/>
                <a:gd name="T15" fmla="*/ 10 h 396"/>
                <a:gd name="T16" fmla="*/ 200 w 459"/>
                <a:gd name="T17" fmla="*/ 10 h 396"/>
                <a:gd name="T18" fmla="*/ 188 w 459"/>
                <a:gd name="T19" fmla="*/ 19 h 396"/>
                <a:gd name="T20" fmla="*/ 165 w 459"/>
                <a:gd name="T21" fmla="*/ 60 h 396"/>
                <a:gd name="T22" fmla="*/ 210 w 459"/>
                <a:gd name="T23" fmla="*/ 172 h 396"/>
                <a:gd name="T24" fmla="*/ 238 w 459"/>
                <a:gd name="T25" fmla="*/ 173 h 396"/>
                <a:gd name="T26" fmla="*/ 274 w 459"/>
                <a:gd name="T27" fmla="*/ 169 h 396"/>
                <a:gd name="T28" fmla="*/ 274 w 459"/>
                <a:gd name="T29" fmla="*/ 190 h 396"/>
                <a:gd name="T30" fmla="*/ 273 w 459"/>
                <a:gd name="T31" fmla="*/ 204 h 396"/>
                <a:gd name="T32" fmla="*/ 323 w 459"/>
                <a:gd name="T33" fmla="*/ 202 h 396"/>
                <a:gd name="T34" fmla="*/ 376 w 459"/>
                <a:gd name="T35" fmla="*/ 172 h 396"/>
                <a:gd name="T36" fmla="*/ 405 w 459"/>
                <a:gd name="T37" fmla="*/ 114 h 396"/>
                <a:gd name="T38" fmla="*/ 410 w 459"/>
                <a:gd name="T39" fmla="*/ 94 h 396"/>
                <a:gd name="T40" fmla="*/ 410 w 459"/>
                <a:gd name="T41" fmla="*/ 91 h 396"/>
                <a:gd name="T42" fmla="*/ 425 w 459"/>
                <a:gd name="T43" fmla="*/ 118 h 396"/>
                <a:gd name="T44" fmla="*/ 435 w 459"/>
                <a:gd name="T45" fmla="*/ 276 h 396"/>
                <a:gd name="T46" fmla="*/ 304 w 459"/>
                <a:gd name="T47" fmla="*/ 376 h 396"/>
                <a:gd name="T48" fmla="*/ 154 w 459"/>
                <a:gd name="T49" fmla="*/ 377 h 396"/>
                <a:gd name="T50" fmla="*/ 70 w 459"/>
                <a:gd name="T51" fmla="*/ 318 h 396"/>
                <a:gd name="T52" fmla="*/ 68 w 459"/>
                <a:gd name="T53" fmla="*/ 319 h 396"/>
                <a:gd name="T54" fmla="*/ 201 w 459"/>
                <a:gd name="T55" fmla="*/ 390 h 396"/>
                <a:gd name="T56" fmla="*/ 337 w 459"/>
                <a:gd name="T57" fmla="*/ 363 h 396"/>
                <a:gd name="T58" fmla="*/ 447 w 459"/>
                <a:gd name="T59" fmla="*/ 249 h 396"/>
                <a:gd name="T60" fmla="*/ 410 w 459"/>
                <a:gd name="T61" fmla="*/ 88 h 396"/>
                <a:gd name="T62" fmla="*/ 409 w 459"/>
                <a:gd name="T63" fmla="*/ 89 h 396"/>
                <a:gd name="T64" fmla="*/ 338 w 459"/>
                <a:gd name="T65" fmla="*/ 195 h 396"/>
                <a:gd name="T66" fmla="*/ 306 w 459"/>
                <a:gd name="T67" fmla="*/ 204 h 396"/>
                <a:gd name="T68" fmla="*/ 274 w 459"/>
                <a:gd name="T69" fmla="*/ 201 h 396"/>
                <a:gd name="T70" fmla="*/ 277 w 459"/>
                <a:gd name="T71" fmla="*/ 185 h 396"/>
                <a:gd name="T72" fmla="*/ 266 w 459"/>
                <a:gd name="T73" fmla="*/ 160 h 396"/>
                <a:gd name="T74" fmla="*/ 254 w 459"/>
                <a:gd name="T75" fmla="*/ 163 h 396"/>
                <a:gd name="T76" fmla="*/ 207 w 459"/>
                <a:gd name="T77" fmla="*/ 169 h 396"/>
                <a:gd name="T78" fmla="*/ 165 w 459"/>
                <a:gd name="T79" fmla="*/ 100 h 396"/>
                <a:gd name="T80" fmla="*/ 200 w 459"/>
                <a:gd name="T81" fmla="*/ 12 h 396"/>
                <a:gd name="T82" fmla="*/ 201 w 459"/>
                <a:gd name="T83" fmla="*/ 12 h 396"/>
                <a:gd name="T84" fmla="*/ 200 w 459"/>
                <a:gd name="T85" fmla="*/ 8 h 396"/>
                <a:gd name="T86" fmla="*/ 198 w 459"/>
                <a:gd name="T87" fmla="*/ 8 h 396"/>
                <a:gd name="T88" fmla="*/ 199 w 459"/>
                <a:gd name="T89" fmla="*/ 8 h 396"/>
                <a:gd name="T90" fmla="*/ 197 w 459"/>
                <a:gd name="T91" fmla="*/ 8 h 396"/>
                <a:gd name="T92" fmla="*/ 198 w 459"/>
                <a:gd name="T93" fmla="*/ 10 h 396"/>
                <a:gd name="T94" fmla="*/ 200 w 459"/>
                <a:gd name="T95" fmla="*/ 10 h 396"/>
                <a:gd name="T96" fmla="*/ 200 w 459"/>
                <a:gd name="T97" fmla="*/ 8 h 396"/>
                <a:gd name="T98" fmla="*/ 199 w 459"/>
                <a:gd name="T99" fmla="*/ 7 h 396"/>
                <a:gd name="T100" fmla="*/ 34 w 459"/>
                <a:gd name="T101" fmla="*/ 111 h 396"/>
                <a:gd name="T102" fmla="*/ 68 w 459"/>
                <a:gd name="T103" fmla="*/ 319 h 396"/>
                <a:gd name="T104" fmla="*/ 70 w 459"/>
                <a:gd name="T105" fmla="*/ 3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9" h="396">
                  <a:moveTo>
                    <a:pt x="70" y="318"/>
                  </a:moveTo>
                  <a:cubicBezTo>
                    <a:pt x="24" y="265"/>
                    <a:pt x="7" y="187"/>
                    <a:pt x="32" y="121"/>
                  </a:cubicBezTo>
                  <a:cubicBezTo>
                    <a:pt x="43" y="90"/>
                    <a:pt x="69" y="60"/>
                    <a:pt x="96" y="39"/>
                  </a:cubicBezTo>
                  <a:cubicBezTo>
                    <a:pt x="108" y="29"/>
                    <a:pt x="121" y="22"/>
                    <a:pt x="136" y="16"/>
                  </a:cubicBezTo>
                  <a:cubicBezTo>
                    <a:pt x="149" y="10"/>
                    <a:pt x="163" y="8"/>
                    <a:pt x="177" y="8"/>
                  </a:cubicBezTo>
                  <a:cubicBezTo>
                    <a:pt x="182" y="7"/>
                    <a:pt x="200" y="11"/>
                    <a:pt x="199" y="8"/>
                  </a:cubicBezTo>
                  <a:cubicBezTo>
                    <a:pt x="199" y="7"/>
                    <a:pt x="197" y="7"/>
                    <a:pt x="197" y="8"/>
                  </a:cubicBezTo>
                  <a:cubicBezTo>
                    <a:pt x="198" y="9"/>
                    <a:pt x="198" y="10"/>
                    <a:pt x="198" y="10"/>
                  </a:cubicBezTo>
                  <a:cubicBezTo>
                    <a:pt x="198" y="11"/>
                    <a:pt x="200" y="11"/>
                    <a:pt x="200" y="10"/>
                  </a:cubicBezTo>
                  <a:cubicBezTo>
                    <a:pt x="200" y="11"/>
                    <a:pt x="191" y="16"/>
                    <a:pt x="188" y="19"/>
                  </a:cubicBezTo>
                  <a:cubicBezTo>
                    <a:pt x="175" y="30"/>
                    <a:pt x="169" y="44"/>
                    <a:pt x="165" y="60"/>
                  </a:cubicBezTo>
                  <a:cubicBezTo>
                    <a:pt x="154" y="104"/>
                    <a:pt x="172" y="149"/>
                    <a:pt x="210" y="172"/>
                  </a:cubicBezTo>
                  <a:cubicBezTo>
                    <a:pt x="221" y="179"/>
                    <a:pt x="227" y="179"/>
                    <a:pt x="238" y="173"/>
                  </a:cubicBezTo>
                  <a:cubicBezTo>
                    <a:pt x="247" y="168"/>
                    <a:pt x="265" y="154"/>
                    <a:pt x="274" y="169"/>
                  </a:cubicBezTo>
                  <a:cubicBezTo>
                    <a:pt x="277" y="175"/>
                    <a:pt x="275" y="184"/>
                    <a:pt x="274" y="190"/>
                  </a:cubicBezTo>
                  <a:cubicBezTo>
                    <a:pt x="274" y="191"/>
                    <a:pt x="270" y="202"/>
                    <a:pt x="273" y="204"/>
                  </a:cubicBezTo>
                  <a:cubicBezTo>
                    <a:pt x="284" y="211"/>
                    <a:pt x="312" y="205"/>
                    <a:pt x="323" y="202"/>
                  </a:cubicBezTo>
                  <a:cubicBezTo>
                    <a:pt x="343" y="197"/>
                    <a:pt x="361" y="186"/>
                    <a:pt x="376" y="172"/>
                  </a:cubicBezTo>
                  <a:cubicBezTo>
                    <a:pt x="391" y="157"/>
                    <a:pt x="399" y="134"/>
                    <a:pt x="405" y="114"/>
                  </a:cubicBezTo>
                  <a:cubicBezTo>
                    <a:pt x="407" y="108"/>
                    <a:pt x="408" y="101"/>
                    <a:pt x="410" y="94"/>
                  </a:cubicBezTo>
                  <a:cubicBezTo>
                    <a:pt x="410" y="93"/>
                    <a:pt x="410" y="92"/>
                    <a:pt x="410" y="91"/>
                  </a:cubicBezTo>
                  <a:cubicBezTo>
                    <a:pt x="416" y="100"/>
                    <a:pt x="421" y="109"/>
                    <a:pt x="425" y="118"/>
                  </a:cubicBezTo>
                  <a:cubicBezTo>
                    <a:pt x="449" y="165"/>
                    <a:pt x="459" y="227"/>
                    <a:pt x="435" y="276"/>
                  </a:cubicBezTo>
                  <a:cubicBezTo>
                    <a:pt x="412" y="324"/>
                    <a:pt x="352" y="358"/>
                    <a:pt x="304" y="376"/>
                  </a:cubicBezTo>
                  <a:cubicBezTo>
                    <a:pt x="255" y="393"/>
                    <a:pt x="203" y="395"/>
                    <a:pt x="154" y="377"/>
                  </a:cubicBezTo>
                  <a:cubicBezTo>
                    <a:pt x="121" y="365"/>
                    <a:pt x="93" y="343"/>
                    <a:pt x="70" y="318"/>
                  </a:cubicBezTo>
                  <a:cubicBezTo>
                    <a:pt x="69" y="317"/>
                    <a:pt x="67" y="318"/>
                    <a:pt x="68" y="319"/>
                  </a:cubicBezTo>
                  <a:cubicBezTo>
                    <a:pt x="104" y="357"/>
                    <a:pt x="148" y="383"/>
                    <a:pt x="201" y="390"/>
                  </a:cubicBezTo>
                  <a:cubicBezTo>
                    <a:pt x="248" y="396"/>
                    <a:pt x="295" y="383"/>
                    <a:pt x="337" y="363"/>
                  </a:cubicBezTo>
                  <a:cubicBezTo>
                    <a:pt x="382" y="341"/>
                    <a:pt x="436" y="301"/>
                    <a:pt x="447" y="249"/>
                  </a:cubicBezTo>
                  <a:cubicBezTo>
                    <a:pt x="458" y="194"/>
                    <a:pt x="441" y="135"/>
                    <a:pt x="410" y="88"/>
                  </a:cubicBezTo>
                  <a:cubicBezTo>
                    <a:pt x="410" y="88"/>
                    <a:pt x="409" y="88"/>
                    <a:pt x="409" y="89"/>
                  </a:cubicBezTo>
                  <a:cubicBezTo>
                    <a:pt x="402" y="134"/>
                    <a:pt x="382" y="174"/>
                    <a:pt x="338" y="195"/>
                  </a:cubicBezTo>
                  <a:cubicBezTo>
                    <a:pt x="328" y="200"/>
                    <a:pt x="317" y="202"/>
                    <a:pt x="306" y="204"/>
                  </a:cubicBezTo>
                  <a:cubicBezTo>
                    <a:pt x="304" y="204"/>
                    <a:pt x="274" y="206"/>
                    <a:pt x="274" y="201"/>
                  </a:cubicBezTo>
                  <a:cubicBezTo>
                    <a:pt x="274" y="196"/>
                    <a:pt x="276" y="190"/>
                    <a:pt x="277" y="185"/>
                  </a:cubicBezTo>
                  <a:cubicBezTo>
                    <a:pt x="279" y="175"/>
                    <a:pt x="277" y="162"/>
                    <a:pt x="266" y="160"/>
                  </a:cubicBezTo>
                  <a:cubicBezTo>
                    <a:pt x="262" y="160"/>
                    <a:pt x="258" y="162"/>
                    <a:pt x="254" y="163"/>
                  </a:cubicBezTo>
                  <a:cubicBezTo>
                    <a:pt x="236" y="169"/>
                    <a:pt x="227" y="181"/>
                    <a:pt x="207" y="169"/>
                  </a:cubicBezTo>
                  <a:cubicBezTo>
                    <a:pt x="182" y="154"/>
                    <a:pt x="169" y="128"/>
                    <a:pt x="165" y="100"/>
                  </a:cubicBezTo>
                  <a:cubicBezTo>
                    <a:pt x="161" y="71"/>
                    <a:pt x="169" y="25"/>
                    <a:pt x="200" y="12"/>
                  </a:cubicBezTo>
                  <a:cubicBezTo>
                    <a:pt x="200" y="12"/>
                    <a:pt x="201" y="12"/>
                    <a:pt x="201" y="12"/>
                  </a:cubicBezTo>
                  <a:cubicBezTo>
                    <a:pt x="200" y="11"/>
                    <a:pt x="200" y="9"/>
                    <a:pt x="200" y="8"/>
                  </a:cubicBezTo>
                  <a:cubicBezTo>
                    <a:pt x="200" y="7"/>
                    <a:pt x="198" y="7"/>
                    <a:pt x="198" y="8"/>
                  </a:cubicBezTo>
                  <a:cubicBezTo>
                    <a:pt x="198" y="10"/>
                    <a:pt x="200" y="10"/>
                    <a:pt x="199" y="8"/>
                  </a:cubicBezTo>
                  <a:cubicBezTo>
                    <a:pt x="199" y="7"/>
                    <a:pt x="197" y="7"/>
                    <a:pt x="197" y="8"/>
                  </a:cubicBezTo>
                  <a:cubicBezTo>
                    <a:pt x="198" y="9"/>
                    <a:pt x="198" y="10"/>
                    <a:pt x="198" y="10"/>
                  </a:cubicBezTo>
                  <a:cubicBezTo>
                    <a:pt x="198" y="11"/>
                    <a:pt x="200" y="11"/>
                    <a:pt x="200" y="10"/>
                  </a:cubicBezTo>
                  <a:cubicBezTo>
                    <a:pt x="200" y="9"/>
                    <a:pt x="200" y="9"/>
                    <a:pt x="200" y="8"/>
                  </a:cubicBezTo>
                  <a:cubicBezTo>
                    <a:pt x="200" y="8"/>
                    <a:pt x="200" y="7"/>
                    <a:pt x="199" y="7"/>
                  </a:cubicBezTo>
                  <a:cubicBezTo>
                    <a:pt x="126" y="0"/>
                    <a:pt x="66" y="49"/>
                    <a:pt x="34" y="111"/>
                  </a:cubicBezTo>
                  <a:cubicBezTo>
                    <a:pt x="0" y="176"/>
                    <a:pt x="22" y="266"/>
                    <a:pt x="68" y="319"/>
                  </a:cubicBezTo>
                  <a:cubicBezTo>
                    <a:pt x="69" y="319"/>
                    <a:pt x="70" y="319"/>
                    <a:pt x="70" y="31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7"/>
            <p:cNvSpPr/>
            <p:nvPr/>
          </p:nvSpPr>
          <p:spPr bwMode="auto">
            <a:xfrm>
              <a:off x="1643063" y="4594225"/>
              <a:ext cx="160338" cy="146050"/>
            </a:xfrm>
            <a:custGeom>
              <a:avLst/>
              <a:gdLst>
                <a:gd name="T0" fmla="*/ 18 w 102"/>
                <a:gd name="T1" fmla="*/ 39 h 93"/>
                <a:gd name="T2" fmla="*/ 40 w 102"/>
                <a:gd name="T3" fmla="*/ 87 h 93"/>
                <a:gd name="T4" fmla="*/ 46 w 102"/>
                <a:gd name="T5" fmla="*/ 41 h 93"/>
                <a:gd name="T6" fmla="*/ 76 w 102"/>
                <a:gd name="T7" fmla="*/ 72 h 93"/>
                <a:gd name="T8" fmla="*/ 71 w 102"/>
                <a:gd name="T9" fmla="*/ 22 h 93"/>
                <a:gd name="T10" fmla="*/ 66 w 102"/>
                <a:gd name="T11" fmla="*/ 62 h 93"/>
                <a:gd name="T12" fmla="*/ 56 w 102"/>
                <a:gd name="T13" fmla="*/ 4 h 93"/>
                <a:gd name="T14" fmla="*/ 19 w 102"/>
                <a:gd name="T15" fmla="*/ 42 h 93"/>
                <a:gd name="T16" fmla="*/ 25 w 102"/>
                <a:gd name="T17" fmla="*/ 24 h 93"/>
                <a:gd name="T18" fmla="*/ 19 w 102"/>
                <a:gd name="T19" fmla="*/ 69 h 93"/>
                <a:gd name="T20" fmla="*/ 51 w 102"/>
                <a:gd name="T21" fmla="*/ 58 h 93"/>
                <a:gd name="T22" fmla="*/ 43 w 102"/>
                <a:gd name="T23" fmla="*/ 4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93">
                  <a:moveTo>
                    <a:pt x="18" y="39"/>
                  </a:moveTo>
                  <a:cubicBezTo>
                    <a:pt x="1" y="56"/>
                    <a:pt x="12" y="93"/>
                    <a:pt x="40" y="87"/>
                  </a:cubicBezTo>
                  <a:cubicBezTo>
                    <a:pt x="62" y="82"/>
                    <a:pt x="74" y="35"/>
                    <a:pt x="46" y="41"/>
                  </a:cubicBezTo>
                  <a:cubicBezTo>
                    <a:pt x="19" y="47"/>
                    <a:pt x="46" y="93"/>
                    <a:pt x="76" y="72"/>
                  </a:cubicBezTo>
                  <a:cubicBezTo>
                    <a:pt x="95" y="59"/>
                    <a:pt x="102" y="23"/>
                    <a:pt x="71" y="22"/>
                  </a:cubicBezTo>
                  <a:cubicBezTo>
                    <a:pt x="45" y="21"/>
                    <a:pt x="38" y="61"/>
                    <a:pt x="66" y="62"/>
                  </a:cubicBezTo>
                  <a:cubicBezTo>
                    <a:pt x="101" y="63"/>
                    <a:pt x="82" y="9"/>
                    <a:pt x="56" y="4"/>
                  </a:cubicBezTo>
                  <a:cubicBezTo>
                    <a:pt x="35" y="0"/>
                    <a:pt x="6" y="19"/>
                    <a:pt x="19" y="42"/>
                  </a:cubicBezTo>
                  <a:cubicBezTo>
                    <a:pt x="37" y="73"/>
                    <a:pt x="53" y="25"/>
                    <a:pt x="25" y="24"/>
                  </a:cubicBezTo>
                  <a:cubicBezTo>
                    <a:pt x="2" y="23"/>
                    <a:pt x="0" y="62"/>
                    <a:pt x="19" y="69"/>
                  </a:cubicBezTo>
                  <a:cubicBezTo>
                    <a:pt x="30" y="73"/>
                    <a:pt x="46" y="67"/>
                    <a:pt x="51" y="58"/>
                  </a:cubicBezTo>
                  <a:cubicBezTo>
                    <a:pt x="55" y="51"/>
                    <a:pt x="54" y="36"/>
                    <a:pt x="43" y="40"/>
                  </a:cubicBezTo>
                </a:path>
              </a:pathLst>
            </a:custGeom>
            <a:noFill/>
            <a:ln w="6350" cap="flat">
              <a:solidFill>
                <a:srgbClr val="FCB3A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8" name="Freeform 138"/>
            <p:cNvSpPr/>
            <p:nvPr/>
          </p:nvSpPr>
          <p:spPr bwMode="auto">
            <a:xfrm>
              <a:off x="1638300" y="4449763"/>
              <a:ext cx="127000" cy="103187"/>
            </a:xfrm>
            <a:custGeom>
              <a:avLst/>
              <a:gdLst>
                <a:gd name="T0" fmla="*/ 58 w 81"/>
                <a:gd name="T1" fmla="*/ 2 h 66"/>
                <a:gd name="T2" fmla="*/ 52 w 81"/>
                <a:gd name="T3" fmla="*/ 60 h 66"/>
                <a:gd name="T4" fmla="*/ 1 w 81"/>
                <a:gd name="T5" fmla="*/ 36 h 66"/>
                <a:gd name="T6" fmla="*/ 0 w 81"/>
                <a:gd name="T7" fmla="*/ 35 h 66"/>
                <a:gd name="T8" fmla="*/ 49 w 81"/>
                <a:gd name="T9" fmla="*/ 62 h 66"/>
                <a:gd name="T10" fmla="*/ 72 w 81"/>
                <a:gd name="T11" fmla="*/ 34 h 66"/>
                <a:gd name="T12" fmla="*/ 58 w 81"/>
                <a:gd name="T13" fmla="*/ 1 h 66"/>
                <a:gd name="T14" fmla="*/ 58 w 81"/>
                <a:gd name="T15" fmla="*/ 2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6">
                  <a:moveTo>
                    <a:pt x="58" y="2"/>
                  </a:moveTo>
                  <a:cubicBezTo>
                    <a:pt x="70" y="22"/>
                    <a:pt x="81" y="49"/>
                    <a:pt x="52" y="60"/>
                  </a:cubicBezTo>
                  <a:cubicBezTo>
                    <a:pt x="34" y="66"/>
                    <a:pt x="7" y="54"/>
                    <a:pt x="1" y="36"/>
                  </a:cubicBezTo>
                  <a:cubicBezTo>
                    <a:pt x="1" y="35"/>
                    <a:pt x="0" y="34"/>
                    <a:pt x="0" y="35"/>
                  </a:cubicBezTo>
                  <a:cubicBezTo>
                    <a:pt x="7" y="54"/>
                    <a:pt x="29" y="65"/>
                    <a:pt x="49" y="62"/>
                  </a:cubicBezTo>
                  <a:cubicBezTo>
                    <a:pt x="63" y="60"/>
                    <a:pt x="74" y="47"/>
                    <a:pt x="72" y="34"/>
                  </a:cubicBezTo>
                  <a:cubicBezTo>
                    <a:pt x="70" y="22"/>
                    <a:pt x="64" y="11"/>
                    <a:pt x="58" y="1"/>
                  </a:cubicBezTo>
                  <a:cubicBezTo>
                    <a:pt x="57" y="0"/>
                    <a:pt x="58" y="1"/>
                    <a:pt x="58"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9"/>
            <p:cNvSpPr/>
            <p:nvPr/>
          </p:nvSpPr>
          <p:spPr bwMode="auto">
            <a:xfrm>
              <a:off x="1682750" y="4545013"/>
              <a:ext cx="14288" cy="46037"/>
            </a:xfrm>
            <a:custGeom>
              <a:avLst/>
              <a:gdLst>
                <a:gd name="T0" fmla="*/ 9 w 10"/>
                <a:gd name="T1" fmla="*/ 28 h 29"/>
                <a:gd name="T2" fmla="*/ 3 w 10"/>
                <a:gd name="T3" fmla="*/ 17 h 29"/>
                <a:gd name="T4" fmla="*/ 2 w 10"/>
                <a:gd name="T5" fmla="*/ 0 h 29"/>
                <a:gd name="T6" fmla="*/ 0 w 10"/>
                <a:gd name="T7" fmla="*/ 1 h 29"/>
                <a:gd name="T8" fmla="*/ 2 w 10"/>
                <a:gd name="T9" fmla="*/ 17 h 29"/>
                <a:gd name="T10" fmla="*/ 8 w 10"/>
                <a:gd name="T11" fmla="*/ 29 h 29"/>
                <a:gd name="T12" fmla="*/ 9 w 10"/>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9" y="28"/>
                  </a:moveTo>
                  <a:cubicBezTo>
                    <a:pt x="5" y="26"/>
                    <a:pt x="4" y="20"/>
                    <a:pt x="3" y="17"/>
                  </a:cubicBezTo>
                  <a:cubicBezTo>
                    <a:pt x="2" y="11"/>
                    <a:pt x="2" y="6"/>
                    <a:pt x="2" y="0"/>
                  </a:cubicBezTo>
                  <a:cubicBezTo>
                    <a:pt x="2" y="0"/>
                    <a:pt x="1" y="0"/>
                    <a:pt x="0" y="1"/>
                  </a:cubicBezTo>
                  <a:cubicBezTo>
                    <a:pt x="0" y="6"/>
                    <a:pt x="1" y="12"/>
                    <a:pt x="2" y="17"/>
                  </a:cubicBezTo>
                  <a:cubicBezTo>
                    <a:pt x="2" y="22"/>
                    <a:pt x="4" y="27"/>
                    <a:pt x="8" y="29"/>
                  </a:cubicBezTo>
                  <a:cubicBezTo>
                    <a:pt x="8" y="29"/>
                    <a:pt x="10" y="28"/>
                    <a:pt x="9" y="2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0"/>
            <p:cNvSpPr/>
            <p:nvPr/>
          </p:nvSpPr>
          <p:spPr bwMode="auto">
            <a:xfrm>
              <a:off x="1736725" y="4532313"/>
              <a:ext cx="12700" cy="31750"/>
            </a:xfrm>
            <a:custGeom>
              <a:avLst/>
              <a:gdLst>
                <a:gd name="T0" fmla="*/ 1 w 8"/>
                <a:gd name="T1" fmla="*/ 2 h 20"/>
                <a:gd name="T2" fmla="*/ 1 w 8"/>
                <a:gd name="T3" fmla="*/ 2 h 20"/>
                <a:gd name="T4" fmla="*/ 0 w 8"/>
                <a:gd name="T5" fmla="*/ 0 h 20"/>
                <a:gd name="T6" fmla="*/ 6 w 8"/>
                <a:gd name="T7" fmla="*/ 19 h 20"/>
                <a:gd name="T8" fmla="*/ 7 w 8"/>
                <a:gd name="T9" fmla="*/ 19 h 20"/>
                <a:gd name="T10" fmla="*/ 2 w 8"/>
                <a:gd name="T11" fmla="*/ 1 h 20"/>
                <a:gd name="T12" fmla="*/ 1 w 8"/>
                <a:gd name="T13" fmla="*/ 0 h 20"/>
                <a:gd name="T14" fmla="*/ 1 w 8"/>
                <a:gd name="T15" fmla="*/ 0 h 20"/>
                <a:gd name="T16" fmla="*/ 1 w 8"/>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1" y="2"/>
                  </a:moveTo>
                  <a:cubicBezTo>
                    <a:pt x="1" y="2"/>
                    <a:pt x="1" y="2"/>
                    <a:pt x="1" y="2"/>
                  </a:cubicBezTo>
                  <a:cubicBezTo>
                    <a:pt x="1" y="1"/>
                    <a:pt x="0" y="1"/>
                    <a:pt x="0" y="0"/>
                  </a:cubicBezTo>
                  <a:cubicBezTo>
                    <a:pt x="0" y="7"/>
                    <a:pt x="2" y="14"/>
                    <a:pt x="6" y="19"/>
                  </a:cubicBezTo>
                  <a:cubicBezTo>
                    <a:pt x="6" y="20"/>
                    <a:pt x="8" y="20"/>
                    <a:pt x="7" y="19"/>
                  </a:cubicBezTo>
                  <a:cubicBezTo>
                    <a:pt x="4" y="13"/>
                    <a:pt x="2" y="7"/>
                    <a:pt x="2" y="1"/>
                  </a:cubicBezTo>
                  <a:cubicBezTo>
                    <a:pt x="2" y="1"/>
                    <a:pt x="1" y="0"/>
                    <a:pt x="1" y="0"/>
                  </a:cubicBezTo>
                  <a:cubicBezTo>
                    <a:pt x="1" y="0"/>
                    <a:pt x="1" y="0"/>
                    <a:pt x="1" y="0"/>
                  </a:cubicBezTo>
                  <a:cubicBezTo>
                    <a:pt x="0" y="0"/>
                    <a:pt x="0" y="2"/>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1"/>
            <p:cNvSpPr/>
            <p:nvPr/>
          </p:nvSpPr>
          <p:spPr bwMode="auto">
            <a:xfrm>
              <a:off x="1701800" y="4652963"/>
              <a:ext cx="12700" cy="42862"/>
            </a:xfrm>
            <a:custGeom>
              <a:avLst/>
              <a:gdLst>
                <a:gd name="T0" fmla="*/ 8 w 8"/>
                <a:gd name="T1" fmla="*/ 27 h 27"/>
                <a:gd name="T2" fmla="*/ 2 w 8"/>
                <a:gd name="T3" fmla="*/ 1 h 27"/>
                <a:gd name="T4" fmla="*/ 0 w 8"/>
                <a:gd name="T5" fmla="*/ 1 h 27"/>
                <a:gd name="T6" fmla="*/ 6 w 8"/>
                <a:gd name="T7" fmla="*/ 26 h 27"/>
                <a:gd name="T8" fmla="*/ 8 w 8"/>
                <a:gd name="T9" fmla="*/ 27 h 27"/>
              </a:gdLst>
              <a:ahLst/>
              <a:cxnLst>
                <a:cxn ang="0">
                  <a:pos x="T0" y="T1"/>
                </a:cxn>
                <a:cxn ang="0">
                  <a:pos x="T2" y="T3"/>
                </a:cxn>
                <a:cxn ang="0">
                  <a:pos x="T4" y="T5"/>
                </a:cxn>
                <a:cxn ang="0">
                  <a:pos x="T6" y="T7"/>
                </a:cxn>
                <a:cxn ang="0">
                  <a:pos x="T8" y="T9"/>
                </a:cxn>
              </a:cxnLst>
              <a:rect l="0" t="0" r="r" b="b"/>
              <a:pathLst>
                <a:path w="8" h="27">
                  <a:moveTo>
                    <a:pt x="8" y="27"/>
                  </a:moveTo>
                  <a:cubicBezTo>
                    <a:pt x="7" y="18"/>
                    <a:pt x="4" y="10"/>
                    <a:pt x="2" y="1"/>
                  </a:cubicBezTo>
                  <a:cubicBezTo>
                    <a:pt x="2" y="1"/>
                    <a:pt x="0" y="0"/>
                    <a:pt x="0" y="1"/>
                  </a:cubicBezTo>
                  <a:cubicBezTo>
                    <a:pt x="2" y="9"/>
                    <a:pt x="5" y="18"/>
                    <a:pt x="6" y="26"/>
                  </a:cubicBezTo>
                  <a:cubicBezTo>
                    <a:pt x="6" y="27"/>
                    <a:pt x="8" y="27"/>
                    <a:pt x="8" y="2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2"/>
            <p:cNvSpPr/>
            <p:nvPr/>
          </p:nvSpPr>
          <p:spPr bwMode="auto">
            <a:xfrm>
              <a:off x="1755775" y="4630738"/>
              <a:ext cx="17463" cy="36512"/>
            </a:xfrm>
            <a:custGeom>
              <a:avLst/>
              <a:gdLst>
                <a:gd name="T0" fmla="*/ 11 w 11"/>
                <a:gd name="T1" fmla="*/ 22 h 23"/>
                <a:gd name="T2" fmla="*/ 2 w 11"/>
                <a:gd name="T3" fmla="*/ 1 h 23"/>
                <a:gd name="T4" fmla="*/ 0 w 11"/>
                <a:gd name="T5" fmla="*/ 2 h 23"/>
                <a:gd name="T6" fmla="*/ 9 w 11"/>
                <a:gd name="T7" fmla="*/ 22 h 23"/>
                <a:gd name="T8" fmla="*/ 11 w 11"/>
                <a:gd name="T9" fmla="*/ 22 h 23"/>
              </a:gdLst>
              <a:ahLst/>
              <a:cxnLst>
                <a:cxn ang="0">
                  <a:pos x="T0" y="T1"/>
                </a:cxn>
                <a:cxn ang="0">
                  <a:pos x="T2" y="T3"/>
                </a:cxn>
                <a:cxn ang="0">
                  <a:pos x="T4" y="T5"/>
                </a:cxn>
                <a:cxn ang="0">
                  <a:pos x="T6" y="T7"/>
                </a:cxn>
                <a:cxn ang="0">
                  <a:pos x="T8" y="T9"/>
                </a:cxn>
              </a:cxnLst>
              <a:rect l="0" t="0" r="r" b="b"/>
              <a:pathLst>
                <a:path w="11" h="23">
                  <a:moveTo>
                    <a:pt x="11" y="22"/>
                  </a:moveTo>
                  <a:cubicBezTo>
                    <a:pt x="8" y="15"/>
                    <a:pt x="5" y="8"/>
                    <a:pt x="2" y="1"/>
                  </a:cubicBezTo>
                  <a:cubicBezTo>
                    <a:pt x="1" y="0"/>
                    <a:pt x="0" y="1"/>
                    <a:pt x="0" y="2"/>
                  </a:cubicBezTo>
                  <a:cubicBezTo>
                    <a:pt x="3" y="9"/>
                    <a:pt x="6" y="15"/>
                    <a:pt x="9" y="22"/>
                  </a:cubicBezTo>
                  <a:cubicBezTo>
                    <a:pt x="9" y="23"/>
                    <a:pt x="11" y="23"/>
                    <a:pt x="11" y="2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3"/>
            <p:cNvSpPr/>
            <p:nvPr/>
          </p:nvSpPr>
          <p:spPr bwMode="auto">
            <a:xfrm>
              <a:off x="1803400" y="4606925"/>
              <a:ext cx="33338" cy="26987"/>
            </a:xfrm>
            <a:custGeom>
              <a:avLst/>
              <a:gdLst>
                <a:gd name="T0" fmla="*/ 20 w 21"/>
                <a:gd name="T1" fmla="*/ 16 h 17"/>
                <a:gd name="T2" fmla="*/ 9 w 21"/>
                <a:gd name="T3" fmla="*/ 6 h 17"/>
                <a:gd name="T4" fmla="*/ 2 w 21"/>
                <a:gd name="T5" fmla="*/ 0 h 17"/>
                <a:gd name="T6" fmla="*/ 1 w 21"/>
                <a:gd name="T7" fmla="*/ 1 h 17"/>
                <a:gd name="T8" fmla="*/ 9 w 21"/>
                <a:gd name="T9" fmla="*/ 8 h 17"/>
                <a:gd name="T10" fmla="*/ 18 w 21"/>
                <a:gd name="T11" fmla="*/ 17 h 17"/>
                <a:gd name="T12" fmla="*/ 20 w 21"/>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20" y="16"/>
                  </a:moveTo>
                  <a:cubicBezTo>
                    <a:pt x="16" y="13"/>
                    <a:pt x="13" y="10"/>
                    <a:pt x="9" y="6"/>
                  </a:cubicBezTo>
                  <a:cubicBezTo>
                    <a:pt x="7" y="4"/>
                    <a:pt x="5" y="2"/>
                    <a:pt x="2" y="0"/>
                  </a:cubicBezTo>
                  <a:cubicBezTo>
                    <a:pt x="1" y="0"/>
                    <a:pt x="0" y="1"/>
                    <a:pt x="1" y="1"/>
                  </a:cubicBezTo>
                  <a:cubicBezTo>
                    <a:pt x="5" y="3"/>
                    <a:pt x="7" y="6"/>
                    <a:pt x="9" y="8"/>
                  </a:cubicBezTo>
                  <a:cubicBezTo>
                    <a:pt x="12" y="11"/>
                    <a:pt x="15" y="14"/>
                    <a:pt x="18" y="17"/>
                  </a:cubicBezTo>
                  <a:cubicBezTo>
                    <a:pt x="19" y="17"/>
                    <a:pt x="21" y="17"/>
                    <a:pt x="20" y="1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4"/>
            <p:cNvSpPr/>
            <p:nvPr/>
          </p:nvSpPr>
          <p:spPr bwMode="auto">
            <a:xfrm>
              <a:off x="1803400" y="4606925"/>
              <a:ext cx="4763" cy="3175"/>
            </a:xfrm>
            <a:custGeom>
              <a:avLst/>
              <a:gdLst>
                <a:gd name="T0" fmla="*/ 1 w 3"/>
                <a:gd name="T1" fmla="*/ 1 h 2"/>
                <a:gd name="T2" fmla="*/ 1 w 3"/>
                <a:gd name="T3" fmla="*/ 1 h 2"/>
                <a:gd name="T4" fmla="*/ 1 w 3"/>
                <a:gd name="T5" fmla="*/ 0 h 2"/>
                <a:gd name="T6" fmla="*/ 1 w 3"/>
                <a:gd name="T7" fmla="*/ 0 h 2"/>
                <a:gd name="T8" fmla="*/ 2 w 3"/>
                <a:gd name="T9" fmla="*/ 1 h 2"/>
                <a:gd name="T10" fmla="*/ 2 w 3"/>
                <a:gd name="T11" fmla="*/ 1 h 2"/>
                <a:gd name="T12" fmla="*/ 1 w 3"/>
                <a:gd name="T13" fmla="*/ 1 h 2"/>
                <a:gd name="T14" fmla="*/ 1 w 3"/>
                <a:gd name="T15" fmla="*/ 1 h 2"/>
                <a:gd name="T16" fmla="*/ 2 w 3"/>
                <a:gd name="T17" fmla="*/ 1 h 2"/>
                <a:gd name="T18" fmla="*/ 2 w 3"/>
                <a:gd name="T19" fmla="*/ 1 h 2"/>
                <a:gd name="T20" fmla="*/ 2 w 3"/>
                <a:gd name="T21" fmla="*/ 0 h 2"/>
                <a:gd name="T22" fmla="*/ 2 w 3"/>
                <a:gd name="T23" fmla="*/ 0 h 2"/>
                <a:gd name="T24" fmla="*/ 1 w 3"/>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
                  <a:moveTo>
                    <a:pt x="1" y="1"/>
                  </a:moveTo>
                  <a:cubicBezTo>
                    <a:pt x="1" y="1"/>
                    <a:pt x="1" y="1"/>
                    <a:pt x="1" y="1"/>
                  </a:cubicBezTo>
                  <a:cubicBezTo>
                    <a:pt x="1" y="1"/>
                    <a:pt x="1" y="1"/>
                    <a:pt x="1" y="0"/>
                  </a:cubicBezTo>
                  <a:cubicBezTo>
                    <a:pt x="1" y="0"/>
                    <a:pt x="1" y="0"/>
                    <a:pt x="1" y="0"/>
                  </a:cubicBezTo>
                  <a:cubicBezTo>
                    <a:pt x="1" y="0"/>
                    <a:pt x="2" y="1"/>
                    <a:pt x="2" y="1"/>
                  </a:cubicBezTo>
                  <a:cubicBezTo>
                    <a:pt x="2" y="1"/>
                    <a:pt x="2" y="1"/>
                    <a:pt x="2" y="1"/>
                  </a:cubicBezTo>
                  <a:cubicBezTo>
                    <a:pt x="2" y="0"/>
                    <a:pt x="0" y="0"/>
                    <a:pt x="1" y="1"/>
                  </a:cubicBezTo>
                  <a:cubicBezTo>
                    <a:pt x="1" y="1"/>
                    <a:pt x="1" y="1"/>
                    <a:pt x="1" y="1"/>
                  </a:cubicBezTo>
                  <a:cubicBezTo>
                    <a:pt x="1" y="1"/>
                    <a:pt x="2" y="2"/>
                    <a:pt x="2" y="1"/>
                  </a:cubicBezTo>
                  <a:cubicBezTo>
                    <a:pt x="2" y="1"/>
                    <a:pt x="2" y="1"/>
                    <a:pt x="2" y="1"/>
                  </a:cubicBezTo>
                  <a:cubicBezTo>
                    <a:pt x="3" y="1"/>
                    <a:pt x="2" y="1"/>
                    <a:pt x="2" y="0"/>
                  </a:cubicBezTo>
                  <a:cubicBezTo>
                    <a:pt x="2" y="0"/>
                    <a:pt x="2" y="0"/>
                    <a:pt x="2" y="0"/>
                  </a:cubicBezTo>
                  <a:cubicBezTo>
                    <a:pt x="1" y="0"/>
                    <a:pt x="0" y="1"/>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45"/>
            <p:cNvSpPr/>
            <p:nvPr/>
          </p:nvSpPr>
          <p:spPr bwMode="auto">
            <a:xfrm>
              <a:off x="1903413" y="4495800"/>
              <a:ext cx="63500" cy="106362"/>
            </a:xfrm>
            <a:custGeom>
              <a:avLst/>
              <a:gdLst>
                <a:gd name="T0" fmla="*/ 35 w 40"/>
                <a:gd name="T1" fmla="*/ 1 h 68"/>
                <a:gd name="T2" fmla="*/ 33 w 40"/>
                <a:gd name="T3" fmla="*/ 24 h 68"/>
                <a:gd name="T4" fmla="*/ 30 w 40"/>
                <a:gd name="T5" fmla="*/ 46 h 68"/>
                <a:gd name="T6" fmla="*/ 27 w 40"/>
                <a:gd name="T7" fmla="*/ 51 h 68"/>
                <a:gd name="T8" fmla="*/ 2 w 40"/>
                <a:gd name="T9" fmla="*/ 62 h 68"/>
                <a:gd name="T10" fmla="*/ 0 w 40"/>
                <a:gd name="T11" fmla="*/ 63 h 68"/>
                <a:gd name="T12" fmla="*/ 0 w 40"/>
                <a:gd name="T13" fmla="*/ 63 h 68"/>
                <a:gd name="T14" fmla="*/ 0 w 40"/>
                <a:gd name="T15" fmla="*/ 63 h 68"/>
                <a:gd name="T16" fmla="*/ 26 w 40"/>
                <a:gd name="T17" fmla="*/ 53 h 68"/>
                <a:gd name="T18" fmla="*/ 36 w 40"/>
                <a:gd name="T19" fmla="*/ 35 h 68"/>
                <a:gd name="T20" fmla="*/ 36 w 40"/>
                <a:gd name="T21" fmla="*/ 0 h 68"/>
                <a:gd name="T22" fmla="*/ 35 w 40"/>
                <a:gd name="T2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68">
                  <a:moveTo>
                    <a:pt x="35" y="1"/>
                  </a:moveTo>
                  <a:cubicBezTo>
                    <a:pt x="27" y="8"/>
                    <a:pt x="30" y="15"/>
                    <a:pt x="33" y="24"/>
                  </a:cubicBezTo>
                  <a:cubicBezTo>
                    <a:pt x="36" y="32"/>
                    <a:pt x="34" y="39"/>
                    <a:pt x="30" y="46"/>
                  </a:cubicBezTo>
                  <a:cubicBezTo>
                    <a:pt x="29" y="48"/>
                    <a:pt x="28" y="50"/>
                    <a:pt x="27" y="51"/>
                  </a:cubicBezTo>
                  <a:cubicBezTo>
                    <a:pt x="29" y="48"/>
                    <a:pt x="3" y="68"/>
                    <a:pt x="2" y="62"/>
                  </a:cubicBezTo>
                  <a:cubicBezTo>
                    <a:pt x="2" y="62"/>
                    <a:pt x="0" y="63"/>
                    <a:pt x="0" y="63"/>
                  </a:cubicBezTo>
                  <a:cubicBezTo>
                    <a:pt x="0" y="63"/>
                    <a:pt x="0" y="63"/>
                    <a:pt x="0" y="63"/>
                  </a:cubicBezTo>
                  <a:cubicBezTo>
                    <a:pt x="0" y="63"/>
                    <a:pt x="0" y="63"/>
                    <a:pt x="0" y="63"/>
                  </a:cubicBezTo>
                  <a:cubicBezTo>
                    <a:pt x="10" y="62"/>
                    <a:pt x="18" y="59"/>
                    <a:pt x="26" y="53"/>
                  </a:cubicBezTo>
                  <a:cubicBezTo>
                    <a:pt x="31" y="48"/>
                    <a:pt x="34" y="42"/>
                    <a:pt x="36" y="35"/>
                  </a:cubicBezTo>
                  <a:cubicBezTo>
                    <a:pt x="40" y="22"/>
                    <a:pt x="24" y="11"/>
                    <a:pt x="36" y="0"/>
                  </a:cubicBezTo>
                  <a:cubicBezTo>
                    <a:pt x="36" y="0"/>
                    <a:pt x="35" y="1"/>
                    <a:pt x="35"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46"/>
            <p:cNvSpPr/>
            <p:nvPr/>
          </p:nvSpPr>
          <p:spPr bwMode="auto">
            <a:xfrm>
              <a:off x="1233488" y="4298950"/>
              <a:ext cx="100013" cy="114300"/>
            </a:xfrm>
            <a:custGeom>
              <a:avLst/>
              <a:gdLst>
                <a:gd name="T0" fmla="*/ 52 w 64"/>
                <a:gd name="T1" fmla="*/ 54 h 73"/>
                <a:gd name="T2" fmla="*/ 38 w 64"/>
                <a:gd name="T3" fmla="*/ 71 h 73"/>
                <a:gd name="T4" fmla="*/ 22 w 64"/>
                <a:gd name="T5" fmla="*/ 59 h 73"/>
                <a:gd name="T6" fmla="*/ 25 w 64"/>
                <a:gd name="T7" fmla="*/ 49 h 73"/>
                <a:gd name="T8" fmla="*/ 25 w 64"/>
                <a:gd name="T9" fmla="*/ 48 h 73"/>
                <a:gd name="T10" fmla="*/ 4 w 64"/>
                <a:gd name="T11" fmla="*/ 35 h 73"/>
                <a:gd name="T12" fmla="*/ 36 w 64"/>
                <a:gd name="T13" fmla="*/ 23 h 73"/>
                <a:gd name="T14" fmla="*/ 38 w 64"/>
                <a:gd name="T15" fmla="*/ 23 h 73"/>
                <a:gd name="T16" fmla="*/ 39 w 64"/>
                <a:gd name="T17" fmla="*/ 14 h 73"/>
                <a:gd name="T18" fmla="*/ 58 w 64"/>
                <a:gd name="T19" fmla="*/ 10 h 73"/>
                <a:gd name="T20" fmla="*/ 53 w 64"/>
                <a:gd name="T21" fmla="*/ 39 h 73"/>
                <a:gd name="T22" fmla="*/ 55 w 64"/>
                <a:gd name="T23" fmla="*/ 39 h 73"/>
                <a:gd name="T24" fmla="*/ 60 w 64"/>
                <a:gd name="T25" fmla="*/ 10 h 73"/>
                <a:gd name="T26" fmla="*/ 47 w 64"/>
                <a:gd name="T27" fmla="*/ 2 h 73"/>
                <a:gd name="T28" fmla="*/ 39 w 64"/>
                <a:gd name="T29" fmla="*/ 7 h 73"/>
                <a:gd name="T30" fmla="*/ 34 w 64"/>
                <a:gd name="T31" fmla="*/ 22 h 73"/>
                <a:gd name="T32" fmla="*/ 11 w 64"/>
                <a:gd name="T33" fmla="*/ 22 h 73"/>
                <a:gd name="T34" fmla="*/ 7 w 64"/>
                <a:gd name="T35" fmla="*/ 44 h 73"/>
                <a:gd name="T36" fmla="*/ 18 w 64"/>
                <a:gd name="T37" fmla="*/ 48 h 73"/>
                <a:gd name="T38" fmla="*/ 20 w 64"/>
                <a:gd name="T39" fmla="*/ 67 h 73"/>
                <a:gd name="T40" fmla="*/ 31 w 64"/>
                <a:gd name="T41" fmla="*/ 73 h 73"/>
                <a:gd name="T42" fmla="*/ 54 w 64"/>
                <a:gd name="T43" fmla="*/ 54 h 73"/>
                <a:gd name="T44" fmla="*/ 54 w 64"/>
                <a:gd name="T45" fmla="*/ 54 h 73"/>
                <a:gd name="T46" fmla="*/ 53 w 64"/>
                <a:gd name="T47" fmla="*/ 54 h 73"/>
                <a:gd name="T48" fmla="*/ 52 w 64"/>
                <a:gd name="T49" fmla="*/ 5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73">
                  <a:moveTo>
                    <a:pt x="52" y="54"/>
                  </a:moveTo>
                  <a:cubicBezTo>
                    <a:pt x="55" y="55"/>
                    <a:pt x="39" y="70"/>
                    <a:pt x="38" y="71"/>
                  </a:cubicBezTo>
                  <a:cubicBezTo>
                    <a:pt x="26" y="71"/>
                    <a:pt x="20" y="67"/>
                    <a:pt x="22" y="59"/>
                  </a:cubicBezTo>
                  <a:cubicBezTo>
                    <a:pt x="22" y="56"/>
                    <a:pt x="24" y="52"/>
                    <a:pt x="25" y="49"/>
                  </a:cubicBezTo>
                  <a:cubicBezTo>
                    <a:pt x="26" y="48"/>
                    <a:pt x="25" y="48"/>
                    <a:pt x="25" y="48"/>
                  </a:cubicBezTo>
                  <a:cubicBezTo>
                    <a:pt x="17" y="47"/>
                    <a:pt x="6" y="46"/>
                    <a:pt x="4" y="35"/>
                  </a:cubicBezTo>
                  <a:cubicBezTo>
                    <a:pt x="1" y="18"/>
                    <a:pt x="32" y="22"/>
                    <a:pt x="36" y="23"/>
                  </a:cubicBezTo>
                  <a:cubicBezTo>
                    <a:pt x="36" y="24"/>
                    <a:pt x="38" y="24"/>
                    <a:pt x="38" y="23"/>
                  </a:cubicBezTo>
                  <a:cubicBezTo>
                    <a:pt x="38" y="20"/>
                    <a:pt x="38" y="17"/>
                    <a:pt x="39" y="14"/>
                  </a:cubicBezTo>
                  <a:cubicBezTo>
                    <a:pt x="40" y="3"/>
                    <a:pt x="53" y="0"/>
                    <a:pt x="58" y="10"/>
                  </a:cubicBezTo>
                  <a:cubicBezTo>
                    <a:pt x="64" y="21"/>
                    <a:pt x="60" y="30"/>
                    <a:pt x="53" y="39"/>
                  </a:cubicBezTo>
                  <a:cubicBezTo>
                    <a:pt x="53" y="39"/>
                    <a:pt x="55" y="39"/>
                    <a:pt x="55" y="39"/>
                  </a:cubicBezTo>
                  <a:cubicBezTo>
                    <a:pt x="63" y="30"/>
                    <a:pt x="64" y="22"/>
                    <a:pt x="60" y="10"/>
                  </a:cubicBezTo>
                  <a:cubicBezTo>
                    <a:pt x="58" y="4"/>
                    <a:pt x="53" y="1"/>
                    <a:pt x="47" y="2"/>
                  </a:cubicBezTo>
                  <a:cubicBezTo>
                    <a:pt x="43" y="2"/>
                    <a:pt x="41" y="4"/>
                    <a:pt x="39" y="7"/>
                  </a:cubicBezTo>
                  <a:cubicBezTo>
                    <a:pt x="38" y="9"/>
                    <a:pt x="36" y="23"/>
                    <a:pt x="34" y="22"/>
                  </a:cubicBezTo>
                  <a:cubicBezTo>
                    <a:pt x="26" y="19"/>
                    <a:pt x="18" y="20"/>
                    <a:pt x="11" y="22"/>
                  </a:cubicBezTo>
                  <a:cubicBezTo>
                    <a:pt x="0" y="25"/>
                    <a:pt x="0" y="38"/>
                    <a:pt x="7" y="44"/>
                  </a:cubicBezTo>
                  <a:cubicBezTo>
                    <a:pt x="10" y="46"/>
                    <a:pt x="15" y="47"/>
                    <a:pt x="18" y="48"/>
                  </a:cubicBezTo>
                  <a:cubicBezTo>
                    <a:pt x="25" y="49"/>
                    <a:pt x="19" y="61"/>
                    <a:pt x="20" y="67"/>
                  </a:cubicBezTo>
                  <a:cubicBezTo>
                    <a:pt x="22" y="71"/>
                    <a:pt x="28" y="73"/>
                    <a:pt x="31" y="73"/>
                  </a:cubicBezTo>
                  <a:cubicBezTo>
                    <a:pt x="43" y="72"/>
                    <a:pt x="50" y="64"/>
                    <a:pt x="54" y="54"/>
                  </a:cubicBezTo>
                  <a:cubicBezTo>
                    <a:pt x="54" y="54"/>
                    <a:pt x="54" y="54"/>
                    <a:pt x="54" y="54"/>
                  </a:cubicBezTo>
                  <a:cubicBezTo>
                    <a:pt x="54" y="54"/>
                    <a:pt x="54" y="54"/>
                    <a:pt x="53" y="54"/>
                  </a:cubicBezTo>
                  <a:cubicBezTo>
                    <a:pt x="53" y="53"/>
                    <a:pt x="51" y="54"/>
                    <a:pt x="52" y="5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47"/>
            <p:cNvSpPr/>
            <p:nvPr/>
          </p:nvSpPr>
          <p:spPr bwMode="auto">
            <a:xfrm>
              <a:off x="1797050" y="4281488"/>
              <a:ext cx="1588" cy="1587"/>
            </a:xfrm>
            <a:custGeom>
              <a:avLst/>
              <a:gdLst>
                <a:gd name="T0" fmla="*/ 1 w 1"/>
                <a:gd name="T1" fmla="*/ 0 h 1"/>
                <a:gd name="T2" fmla="*/ 0 w 1"/>
                <a:gd name="T3" fmla="*/ 1 h 1"/>
              </a:gdLst>
              <a:ahLst/>
              <a:cxnLst>
                <a:cxn ang="0">
                  <a:pos x="T0" y="T1"/>
                </a:cxn>
                <a:cxn ang="0">
                  <a:pos x="T2" y="T3"/>
                </a:cxn>
              </a:cxnLst>
              <a:rect l="0" t="0" r="r" b="b"/>
              <a:pathLst>
                <a:path w="1" h="1">
                  <a:moveTo>
                    <a:pt x="1" y="0"/>
                  </a:moveTo>
                  <a:cubicBezTo>
                    <a:pt x="1" y="1"/>
                    <a:pt x="1" y="1"/>
                    <a:pt x="0" y="1"/>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48"/>
            <p:cNvSpPr/>
            <p:nvPr/>
          </p:nvSpPr>
          <p:spPr bwMode="auto">
            <a:xfrm>
              <a:off x="1903413" y="4268788"/>
              <a:ext cx="1588" cy="1587"/>
            </a:xfrm>
            <a:custGeom>
              <a:avLst/>
              <a:gdLst>
                <a:gd name="T0" fmla="*/ 1 w 1"/>
                <a:gd name="T1" fmla="*/ 1 h 1"/>
                <a:gd name="T2" fmla="*/ 0 w 1"/>
                <a:gd name="T3" fmla="*/ 0 h 1"/>
              </a:gdLst>
              <a:ahLst/>
              <a:cxnLst>
                <a:cxn ang="0">
                  <a:pos x="T0" y="T1"/>
                </a:cxn>
                <a:cxn ang="0">
                  <a:pos x="T2" y="T3"/>
                </a:cxn>
              </a:cxnLst>
              <a:rect l="0" t="0" r="r" b="b"/>
              <a:pathLst>
                <a:path w="1" h="1">
                  <a:moveTo>
                    <a:pt x="1" y="1"/>
                  </a:moveTo>
                  <a:cubicBezTo>
                    <a:pt x="1" y="1"/>
                    <a:pt x="1" y="1"/>
                    <a:pt x="0" y="0"/>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49"/>
            <p:cNvSpPr/>
            <p:nvPr/>
          </p:nvSpPr>
          <p:spPr bwMode="auto">
            <a:xfrm>
              <a:off x="1765300" y="4238625"/>
              <a:ext cx="223838" cy="214312"/>
            </a:xfrm>
            <a:custGeom>
              <a:avLst/>
              <a:gdLst>
                <a:gd name="T0" fmla="*/ 48 w 142"/>
                <a:gd name="T1" fmla="*/ 128 h 136"/>
                <a:gd name="T2" fmla="*/ 21 w 142"/>
                <a:gd name="T3" fmla="*/ 75 h 136"/>
                <a:gd name="T4" fmla="*/ 57 w 142"/>
                <a:gd name="T5" fmla="*/ 9 h 136"/>
                <a:gd name="T6" fmla="*/ 113 w 142"/>
                <a:gd name="T7" fmla="*/ 71 h 136"/>
                <a:gd name="T8" fmla="*/ 62 w 142"/>
                <a:gd name="T9" fmla="*/ 134 h 136"/>
                <a:gd name="T10" fmla="*/ 62 w 142"/>
                <a:gd name="T11" fmla="*/ 136 h 136"/>
                <a:gd name="T12" fmla="*/ 79 w 142"/>
                <a:gd name="T13" fmla="*/ 9 h 136"/>
                <a:gd name="T14" fmla="*/ 11 w 142"/>
                <a:gd name="T15" fmla="*/ 36 h 136"/>
                <a:gd name="T16" fmla="*/ 16 w 142"/>
                <a:gd name="T17" fmla="*/ 69 h 136"/>
                <a:gd name="T18" fmla="*/ 47 w 142"/>
                <a:gd name="T19" fmla="*/ 129 h 136"/>
                <a:gd name="T20" fmla="*/ 48 w 142"/>
                <a:gd name="T21"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36">
                  <a:moveTo>
                    <a:pt x="48" y="128"/>
                  </a:moveTo>
                  <a:cubicBezTo>
                    <a:pt x="43" y="108"/>
                    <a:pt x="31" y="92"/>
                    <a:pt x="21" y="75"/>
                  </a:cubicBezTo>
                  <a:cubicBezTo>
                    <a:pt x="0" y="41"/>
                    <a:pt x="20" y="13"/>
                    <a:pt x="57" y="9"/>
                  </a:cubicBezTo>
                  <a:cubicBezTo>
                    <a:pt x="92" y="4"/>
                    <a:pt x="116" y="38"/>
                    <a:pt x="113" y="71"/>
                  </a:cubicBezTo>
                  <a:cubicBezTo>
                    <a:pt x="110" y="99"/>
                    <a:pt x="87" y="124"/>
                    <a:pt x="62" y="134"/>
                  </a:cubicBezTo>
                  <a:cubicBezTo>
                    <a:pt x="61" y="134"/>
                    <a:pt x="61" y="136"/>
                    <a:pt x="62" y="136"/>
                  </a:cubicBezTo>
                  <a:cubicBezTo>
                    <a:pt x="113" y="116"/>
                    <a:pt x="142" y="35"/>
                    <a:pt x="79" y="9"/>
                  </a:cubicBezTo>
                  <a:cubicBezTo>
                    <a:pt x="55" y="0"/>
                    <a:pt x="20" y="11"/>
                    <a:pt x="11" y="36"/>
                  </a:cubicBezTo>
                  <a:cubicBezTo>
                    <a:pt x="7" y="47"/>
                    <a:pt x="11" y="60"/>
                    <a:pt x="16" y="69"/>
                  </a:cubicBezTo>
                  <a:cubicBezTo>
                    <a:pt x="26" y="90"/>
                    <a:pt x="41" y="106"/>
                    <a:pt x="47" y="129"/>
                  </a:cubicBezTo>
                  <a:cubicBezTo>
                    <a:pt x="47" y="130"/>
                    <a:pt x="49" y="130"/>
                    <a:pt x="48" y="12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0"/>
            <p:cNvSpPr/>
            <p:nvPr/>
          </p:nvSpPr>
          <p:spPr bwMode="auto">
            <a:xfrm>
              <a:off x="1911350" y="4327525"/>
              <a:ext cx="7938" cy="22225"/>
            </a:xfrm>
            <a:custGeom>
              <a:avLst/>
              <a:gdLst>
                <a:gd name="T0" fmla="*/ 1 w 5"/>
                <a:gd name="T1" fmla="*/ 1 h 14"/>
                <a:gd name="T2" fmla="*/ 3 w 5"/>
                <a:gd name="T3" fmla="*/ 13 h 14"/>
                <a:gd name="T4" fmla="*/ 5 w 5"/>
                <a:gd name="T5" fmla="*/ 13 h 14"/>
                <a:gd name="T6" fmla="*/ 2 w 5"/>
                <a:gd name="T7" fmla="*/ 1 h 14"/>
                <a:gd name="T8" fmla="*/ 1 w 5"/>
                <a:gd name="T9" fmla="*/ 1 h 14"/>
              </a:gdLst>
              <a:ahLst/>
              <a:cxnLst>
                <a:cxn ang="0">
                  <a:pos x="T0" y="T1"/>
                </a:cxn>
                <a:cxn ang="0">
                  <a:pos x="T2" y="T3"/>
                </a:cxn>
                <a:cxn ang="0">
                  <a:pos x="T4" y="T5"/>
                </a:cxn>
                <a:cxn ang="0">
                  <a:pos x="T6" y="T7"/>
                </a:cxn>
                <a:cxn ang="0">
                  <a:pos x="T8" y="T9"/>
                </a:cxn>
              </a:cxnLst>
              <a:rect l="0" t="0" r="r" b="b"/>
              <a:pathLst>
                <a:path w="5" h="14">
                  <a:moveTo>
                    <a:pt x="1" y="1"/>
                  </a:moveTo>
                  <a:cubicBezTo>
                    <a:pt x="2" y="5"/>
                    <a:pt x="2" y="9"/>
                    <a:pt x="3" y="13"/>
                  </a:cubicBezTo>
                  <a:cubicBezTo>
                    <a:pt x="3" y="14"/>
                    <a:pt x="5" y="14"/>
                    <a:pt x="5" y="13"/>
                  </a:cubicBezTo>
                  <a:cubicBezTo>
                    <a:pt x="4" y="9"/>
                    <a:pt x="4" y="5"/>
                    <a:pt x="2" y="1"/>
                  </a:cubicBezTo>
                  <a:cubicBezTo>
                    <a:pt x="2" y="0"/>
                    <a:pt x="0" y="1"/>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1"/>
            <p:cNvSpPr/>
            <p:nvPr/>
          </p:nvSpPr>
          <p:spPr bwMode="auto">
            <a:xfrm>
              <a:off x="1843088" y="4278313"/>
              <a:ext cx="57150" cy="33337"/>
            </a:xfrm>
            <a:custGeom>
              <a:avLst/>
              <a:gdLst>
                <a:gd name="T0" fmla="*/ 2 w 37"/>
                <a:gd name="T1" fmla="*/ 11 h 21"/>
                <a:gd name="T2" fmla="*/ 34 w 37"/>
                <a:gd name="T3" fmla="*/ 20 h 21"/>
                <a:gd name="T4" fmla="*/ 36 w 37"/>
                <a:gd name="T5" fmla="*/ 19 h 21"/>
                <a:gd name="T6" fmla="*/ 1 w 37"/>
                <a:gd name="T7" fmla="*/ 9 h 21"/>
                <a:gd name="T8" fmla="*/ 2 w 37"/>
                <a:gd name="T9" fmla="*/ 11 h 21"/>
              </a:gdLst>
              <a:ahLst/>
              <a:cxnLst>
                <a:cxn ang="0">
                  <a:pos x="T0" y="T1"/>
                </a:cxn>
                <a:cxn ang="0">
                  <a:pos x="T2" y="T3"/>
                </a:cxn>
                <a:cxn ang="0">
                  <a:pos x="T4" y="T5"/>
                </a:cxn>
                <a:cxn ang="0">
                  <a:pos x="T6" y="T7"/>
                </a:cxn>
                <a:cxn ang="0">
                  <a:pos x="T8" y="T9"/>
                </a:cxn>
              </a:cxnLst>
              <a:rect l="0" t="0" r="r" b="b"/>
              <a:pathLst>
                <a:path w="37" h="21">
                  <a:moveTo>
                    <a:pt x="2" y="11"/>
                  </a:moveTo>
                  <a:cubicBezTo>
                    <a:pt x="13" y="3"/>
                    <a:pt x="27" y="9"/>
                    <a:pt x="34" y="20"/>
                  </a:cubicBezTo>
                  <a:cubicBezTo>
                    <a:pt x="35" y="21"/>
                    <a:pt x="37" y="20"/>
                    <a:pt x="36" y="19"/>
                  </a:cubicBezTo>
                  <a:cubicBezTo>
                    <a:pt x="28" y="8"/>
                    <a:pt x="13" y="0"/>
                    <a:pt x="1" y="9"/>
                  </a:cubicBezTo>
                  <a:cubicBezTo>
                    <a:pt x="0" y="10"/>
                    <a:pt x="1" y="11"/>
                    <a:pt x="2" y="1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2"/>
            <p:cNvSpPr/>
            <p:nvPr/>
          </p:nvSpPr>
          <p:spPr bwMode="auto">
            <a:xfrm>
              <a:off x="1563688" y="4378325"/>
              <a:ext cx="74613" cy="77787"/>
            </a:xfrm>
            <a:custGeom>
              <a:avLst/>
              <a:gdLst>
                <a:gd name="T0" fmla="*/ 7 w 47"/>
                <a:gd name="T1" fmla="*/ 48 h 49"/>
                <a:gd name="T2" fmla="*/ 12 w 47"/>
                <a:gd name="T3" fmla="*/ 12 h 49"/>
                <a:gd name="T4" fmla="*/ 46 w 47"/>
                <a:gd name="T5" fmla="*/ 4 h 49"/>
                <a:gd name="T6" fmla="*/ 45 w 47"/>
                <a:gd name="T7" fmla="*/ 3 h 49"/>
                <a:gd name="T8" fmla="*/ 9 w 47"/>
                <a:gd name="T9" fmla="*/ 12 h 49"/>
                <a:gd name="T10" fmla="*/ 6 w 47"/>
                <a:gd name="T11" fmla="*/ 48 h 49"/>
                <a:gd name="T12" fmla="*/ 7 w 47"/>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47" h="49">
                  <a:moveTo>
                    <a:pt x="7" y="48"/>
                  </a:moveTo>
                  <a:cubicBezTo>
                    <a:pt x="2" y="35"/>
                    <a:pt x="2" y="22"/>
                    <a:pt x="12" y="12"/>
                  </a:cubicBezTo>
                  <a:cubicBezTo>
                    <a:pt x="21" y="3"/>
                    <a:pt x="34" y="2"/>
                    <a:pt x="46" y="4"/>
                  </a:cubicBezTo>
                  <a:cubicBezTo>
                    <a:pt x="47" y="5"/>
                    <a:pt x="46" y="3"/>
                    <a:pt x="45" y="3"/>
                  </a:cubicBezTo>
                  <a:cubicBezTo>
                    <a:pt x="33" y="0"/>
                    <a:pt x="17" y="1"/>
                    <a:pt x="9" y="12"/>
                  </a:cubicBezTo>
                  <a:cubicBezTo>
                    <a:pt x="0" y="23"/>
                    <a:pt x="1" y="35"/>
                    <a:pt x="6" y="48"/>
                  </a:cubicBezTo>
                  <a:cubicBezTo>
                    <a:pt x="6" y="49"/>
                    <a:pt x="8" y="49"/>
                    <a:pt x="7" y="4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53" name="图片 152"/>
          <p:cNvPicPr>
            <a:picLocks noChangeAspect="1"/>
          </p:cNvPicPr>
          <p:nvPr/>
        </p:nvPicPr>
        <p:blipFill>
          <a:blip r:embed="rId4" cstate="email"/>
          <a:stretch>
            <a:fillRect/>
          </a:stretch>
        </p:blipFill>
        <p:spPr>
          <a:xfrm>
            <a:off x="5247586" y="488092"/>
            <a:ext cx="2388172" cy="1029900"/>
          </a:xfrm>
          <a:prstGeom prst="rect">
            <a:avLst/>
          </a:prstGeom>
        </p:spPr>
      </p:pic>
      <p:sp>
        <p:nvSpPr>
          <p:cNvPr id="154" name="淘宝网Chenying0907出品 10"/>
          <p:cNvSpPr txBox="1"/>
          <p:nvPr/>
        </p:nvSpPr>
        <p:spPr>
          <a:xfrm>
            <a:off x="5983343" y="934280"/>
            <a:ext cx="1513556" cy="477054"/>
          </a:xfrm>
          <a:prstGeom prst="rect">
            <a:avLst/>
          </a:prstGeom>
          <a:noFill/>
        </p:spPr>
        <p:txBody>
          <a:bodyPr wrap="none" rtlCol="0">
            <a:spAutoFit/>
          </a:bodyPr>
          <a:lstStyle/>
          <a:p>
            <a:r>
              <a:rPr lang="en-US" altLang="zh-CN" sz="2500" dirty="0">
                <a:solidFill>
                  <a:schemeClr val="bg1"/>
                </a:solidFill>
                <a:latin typeface="汉仪白棋体简" panose="02010604000101010101" pitchFamily="2" charset="-122"/>
                <a:ea typeface="汉仪白棋体简" panose="02010604000101010101" pitchFamily="2" charset="-122"/>
              </a:rPr>
              <a:t>LOVELY</a:t>
            </a:r>
            <a:endParaRPr lang="zh-CN" altLang="en-US" sz="2500" dirty="0">
              <a:solidFill>
                <a:schemeClr val="bg1"/>
              </a:solidFill>
              <a:latin typeface="汉仪白棋体简" panose="02010604000101010101" pitchFamily="2" charset="-122"/>
              <a:ea typeface="汉仪白棋体简" panose="02010604000101010101" pitchFamily="2" charset="-122"/>
            </a:endParaRPr>
          </a:p>
        </p:txBody>
      </p:sp>
      <p:sp>
        <p:nvSpPr>
          <p:cNvPr id="155" name="淘宝网Chenying0907出品 11"/>
          <p:cNvSpPr/>
          <p:nvPr/>
        </p:nvSpPr>
        <p:spPr>
          <a:xfrm>
            <a:off x="5299901" y="1600003"/>
            <a:ext cx="3403540" cy="830997"/>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pic>
        <p:nvPicPr>
          <p:cNvPr id="156" name="图片 155"/>
          <p:cNvPicPr>
            <a:picLocks noChangeAspect="1"/>
          </p:cNvPicPr>
          <p:nvPr/>
        </p:nvPicPr>
        <p:blipFill>
          <a:blip r:embed="rId5" cstate="email"/>
          <a:stretch>
            <a:fillRect/>
          </a:stretch>
        </p:blipFill>
        <p:spPr>
          <a:xfrm>
            <a:off x="3112406" y="471142"/>
            <a:ext cx="2083275" cy="3010627"/>
          </a:xfrm>
          <a:prstGeom prst="rect">
            <a:avLst/>
          </a:prstGeom>
        </p:spPr>
      </p:pic>
      <p:grpSp>
        <p:nvGrpSpPr>
          <p:cNvPr id="157" name="组合 156"/>
          <p:cNvGrpSpPr/>
          <p:nvPr/>
        </p:nvGrpSpPr>
        <p:grpSpPr>
          <a:xfrm>
            <a:off x="4314825" y="2747963"/>
            <a:ext cx="4335463" cy="1676401"/>
            <a:chOff x="4314825" y="2747963"/>
            <a:chExt cx="4335463" cy="1676401"/>
          </a:xfrm>
        </p:grpSpPr>
        <p:sp>
          <p:nvSpPr>
            <p:cNvPr id="158" name="AutoShape 154"/>
            <p:cNvSpPr>
              <a:spLocks noChangeAspect="1" noChangeArrowheads="1" noTextEdit="1"/>
            </p:cNvSpPr>
            <p:nvPr/>
          </p:nvSpPr>
          <p:spPr bwMode="auto">
            <a:xfrm>
              <a:off x="4314825" y="2754313"/>
              <a:ext cx="40481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9" name="Freeform 156"/>
            <p:cNvSpPr/>
            <p:nvPr/>
          </p:nvSpPr>
          <p:spPr bwMode="auto">
            <a:xfrm>
              <a:off x="4318000" y="3028951"/>
              <a:ext cx="4332288" cy="1395413"/>
            </a:xfrm>
            <a:custGeom>
              <a:avLst/>
              <a:gdLst>
                <a:gd name="T0" fmla="*/ 0 w 1429"/>
                <a:gd name="T1" fmla="*/ 266 h 459"/>
                <a:gd name="T2" fmla="*/ 493 w 1429"/>
                <a:gd name="T3" fmla="*/ 173 h 459"/>
                <a:gd name="T4" fmla="*/ 1199 w 1429"/>
                <a:gd name="T5" fmla="*/ 59 h 459"/>
                <a:gd name="T6" fmla="*/ 1049 w 1429"/>
                <a:gd name="T7" fmla="*/ 454 h 459"/>
                <a:gd name="T8" fmla="*/ 0 w 1429"/>
                <a:gd name="T9" fmla="*/ 266 h 459"/>
              </a:gdLst>
              <a:ahLst/>
              <a:cxnLst>
                <a:cxn ang="0">
                  <a:pos x="T0" y="T1"/>
                </a:cxn>
                <a:cxn ang="0">
                  <a:pos x="T2" y="T3"/>
                </a:cxn>
                <a:cxn ang="0">
                  <a:pos x="T4" y="T5"/>
                </a:cxn>
                <a:cxn ang="0">
                  <a:pos x="T6" y="T7"/>
                </a:cxn>
                <a:cxn ang="0">
                  <a:pos x="T8" y="T9"/>
                </a:cxn>
              </a:cxnLst>
              <a:rect l="0" t="0" r="r" b="b"/>
              <a:pathLst>
                <a:path w="1429" h="459">
                  <a:moveTo>
                    <a:pt x="0" y="266"/>
                  </a:moveTo>
                  <a:cubicBezTo>
                    <a:pt x="0" y="266"/>
                    <a:pt x="245" y="278"/>
                    <a:pt x="493" y="173"/>
                  </a:cubicBezTo>
                  <a:cubicBezTo>
                    <a:pt x="741" y="68"/>
                    <a:pt x="969" y="0"/>
                    <a:pt x="1199" y="59"/>
                  </a:cubicBezTo>
                  <a:cubicBezTo>
                    <a:pt x="1429" y="119"/>
                    <a:pt x="1348" y="448"/>
                    <a:pt x="1049" y="454"/>
                  </a:cubicBezTo>
                  <a:cubicBezTo>
                    <a:pt x="826" y="459"/>
                    <a:pt x="412" y="314"/>
                    <a:pt x="0" y="266"/>
                  </a:cubicBezTo>
                  <a:close/>
                </a:path>
              </a:pathLst>
            </a:custGeom>
            <a:blipFill>
              <a:blip r:embed="rId6" cstate="email"/>
              <a:stretch>
                <a:fillRect/>
              </a:stretch>
            </a:blipFill>
            <a:ln w="12700" cap="flat">
              <a:solidFill>
                <a:srgbClr val="744E47"/>
              </a:solidFill>
              <a:prstDash val="solid"/>
              <a:miter lim="800000"/>
            </a:ln>
          </p:spPr>
          <p:txBody>
            <a:bodyPr vert="horz" wrap="square" lIns="91440" tIns="45720" rIns="91440" bIns="45720" numCol="1" anchor="t" anchorCtr="0" compatLnSpc="1"/>
            <a:lstStyle/>
            <a:p>
              <a:endParaRPr lang="zh-CN" altLang="en-US"/>
            </a:p>
          </p:txBody>
        </p:sp>
        <p:sp>
          <p:nvSpPr>
            <p:cNvPr id="160" name="Freeform 157"/>
            <p:cNvSpPr/>
            <p:nvPr/>
          </p:nvSpPr>
          <p:spPr bwMode="auto">
            <a:xfrm>
              <a:off x="6700838" y="3009901"/>
              <a:ext cx="703263" cy="438150"/>
            </a:xfrm>
            <a:custGeom>
              <a:avLst/>
              <a:gdLst>
                <a:gd name="T0" fmla="*/ 103 w 232"/>
                <a:gd name="T1" fmla="*/ 41 h 144"/>
                <a:gd name="T2" fmla="*/ 117 w 232"/>
                <a:gd name="T3" fmla="*/ 36 h 144"/>
                <a:gd name="T4" fmla="*/ 158 w 232"/>
                <a:gd name="T5" fmla="*/ 2 h 144"/>
                <a:gd name="T6" fmla="*/ 202 w 232"/>
                <a:gd name="T7" fmla="*/ 24 h 144"/>
                <a:gd name="T8" fmla="*/ 232 w 232"/>
                <a:gd name="T9" fmla="*/ 44 h 144"/>
                <a:gd name="T10" fmla="*/ 171 w 232"/>
                <a:gd name="T11" fmla="*/ 121 h 144"/>
                <a:gd name="T12" fmla="*/ 74 w 232"/>
                <a:gd name="T13" fmla="*/ 131 h 144"/>
                <a:gd name="T14" fmla="*/ 0 w 232"/>
                <a:gd name="T15" fmla="*/ 73 h 144"/>
                <a:gd name="T16" fmla="*/ 20 w 232"/>
                <a:gd name="T17" fmla="*/ 53 h 144"/>
                <a:gd name="T18" fmla="*/ 61 w 232"/>
                <a:gd name="T19" fmla="*/ 20 h 144"/>
                <a:gd name="T20" fmla="*/ 103 w 232"/>
                <a:gd name="T21"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44">
                  <a:moveTo>
                    <a:pt x="103" y="41"/>
                  </a:moveTo>
                  <a:cubicBezTo>
                    <a:pt x="103" y="41"/>
                    <a:pt x="112" y="43"/>
                    <a:pt x="117" y="36"/>
                  </a:cubicBezTo>
                  <a:cubicBezTo>
                    <a:pt x="125" y="28"/>
                    <a:pt x="142" y="3"/>
                    <a:pt x="158" y="2"/>
                  </a:cubicBezTo>
                  <a:cubicBezTo>
                    <a:pt x="173" y="0"/>
                    <a:pt x="183" y="3"/>
                    <a:pt x="202" y="24"/>
                  </a:cubicBezTo>
                  <a:cubicBezTo>
                    <a:pt x="221" y="44"/>
                    <a:pt x="232" y="44"/>
                    <a:pt x="232" y="44"/>
                  </a:cubicBezTo>
                  <a:cubicBezTo>
                    <a:pt x="232" y="44"/>
                    <a:pt x="200" y="99"/>
                    <a:pt x="171" y="121"/>
                  </a:cubicBezTo>
                  <a:cubicBezTo>
                    <a:pt x="142" y="144"/>
                    <a:pt x="91" y="136"/>
                    <a:pt x="74" y="131"/>
                  </a:cubicBezTo>
                  <a:cubicBezTo>
                    <a:pt x="44" y="120"/>
                    <a:pt x="9" y="72"/>
                    <a:pt x="0" y="73"/>
                  </a:cubicBezTo>
                  <a:cubicBezTo>
                    <a:pt x="0" y="73"/>
                    <a:pt x="9" y="70"/>
                    <a:pt x="20" y="53"/>
                  </a:cubicBezTo>
                  <a:cubicBezTo>
                    <a:pt x="30" y="36"/>
                    <a:pt x="43" y="14"/>
                    <a:pt x="61" y="20"/>
                  </a:cubicBezTo>
                  <a:cubicBezTo>
                    <a:pt x="78" y="25"/>
                    <a:pt x="90" y="41"/>
                    <a:pt x="103" y="41"/>
                  </a:cubicBezTo>
                  <a:close/>
                </a:path>
              </a:pathLst>
            </a:custGeom>
            <a:solidFill>
              <a:srgbClr val="F27DBA"/>
            </a:solidFill>
            <a:ln w="12700" cap="flat">
              <a:solidFill>
                <a:srgbClr val="744E47"/>
              </a:solidFill>
              <a:prstDash val="solid"/>
              <a:miter lim="800000"/>
            </a:ln>
          </p:spPr>
          <p:txBody>
            <a:bodyPr vert="horz" wrap="square" lIns="91440" tIns="45720" rIns="91440" bIns="45720" numCol="1" anchor="t" anchorCtr="0" compatLnSpc="1"/>
            <a:lstStyle/>
            <a:p>
              <a:endParaRPr lang="zh-CN" altLang="en-US"/>
            </a:p>
          </p:txBody>
        </p:sp>
        <p:sp>
          <p:nvSpPr>
            <p:cNvPr id="161" name="Freeform 158"/>
            <p:cNvSpPr/>
            <p:nvPr/>
          </p:nvSpPr>
          <p:spPr bwMode="auto">
            <a:xfrm>
              <a:off x="6926263" y="3135313"/>
              <a:ext cx="227013" cy="160338"/>
            </a:xfrm>
            <a:custGeom>
              <a:avLst/>
              <a:gdLst>
                <a:gd name="T0" fmla="*/ 0 w 75"/>
                <a:gd name="T1" fmla="*/ 29 h 53"/>
                <a:gd name="T2" fmla="*/ 8 w 75"/>
                <a:gd name="T3" fmla="*/ 42 h 53"/>
                <a:gd name="T4" fmla="*/ 25 w 75"/>
                <a:gd name="T5" fmla="*/ 53 h 53"/>
                <a:gd name="T6" fmla="*/ 75 w 75"/>
                <a:gd name="T7" fmla="*/ 23 h 53"/>
                <a:gd name="T8" fmla="*/ 62 w 75"/>
                <a:gd name="T9" fmla="*/ 17 h 53"/>
                <a:gd name="T10" fmla="*/ 54 w 75"/>
                <a:gd name="T11" fmla="*/ 1 h 53"/>
                <a:gd name="T12" fmla="*/ 34 w 75"/>
                <a:gd name="T13" fmla="*/ 21 h 53"/>
                <a:gd name="T14" fmla="*/ 12 w 75"/>
                <a:gd name="T15" fmla="*/ 14 h 53"/>
                <a:gd name="T16" fmla="*/ 6 w 75"/>
                <a:gd name="T17" fmla="*/ 15 h 53"/>
                <a:gd name="T18" fmla="*/ 1 w 75"/>
                <a:gd name="T19" fmla="*/ 23 h 53"/>
                <a:gd name="T20" fmla="*/ 0 w 75"/>
                <a:gd name="T21"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3">
                  <a:moveTo>
                    <a:pt x="0" y="29"/>
                  </a:moveTo>
                  <a:cubicBezTo>
                    <a:pt x="1" y="33"/>
                    <a:pt x="5" y="38"/>
                    <a:pt x="8" y="42"/>
                  </a:cubicBezTo>
                  <a:cubicBezTo>
                    <a:pt x="12" y="47"/>
                    <a:pt x="18" y="52"/>
                    <a:pt x="25" y="53"/>
                  </a:cubicBezTo>
                  <a:cubicBezTo>
                    <a:pt x="40" y="53"/>
                    <a:pt x="62" y="51"/>
                    <a:pt x="75" y="23"/>
                  </a:cubicBezTo>
                  <a:cubicBezTo>
                    <a:pt x="75" y="23"/>
                    <a:pt x="66" y="24"/>
                    <a:pt x="62" y="17"/>
                  </a:cubicBezTo>
                  <a:cubicBezTo>
                    <a:pt x="58" y="8"/>
                    <a:pt x="58" y="0"/>
                    <a:pt x="54" y="1"/>
                  </a:cubicBezTo>
                  <a:cubicBezTo>
                    <a:pt x="51" y="2"/>
                    <a:pt x="51" y="20"/>
                    <a:pt x="34" y="21"/>
                  </a:cubicBezTo>
                  <a:cubicBezTo>
                    <a:pt x="16" y="23"/>
                    <a:pt x="16" y="16"/>
                    <a:pt x="12" y="14"/>
                  </a:cubicBezTo>
                  <a:cubicBezTo>
                    <a:pt x="10" y="12"/>
                    <a:pt x="8" y="12"/>
                    <a:pt x="6" y="15"/>
                  </a:cubicBezTo>
                  <a:cubicBezTo>
                    <a:pt x="4" y="17"/>
                    <a:pt x="3" y="21"/>
                    <a:pt x="1" y="23"/>
                  </a:cubicBezTo>
                  <a:cubicBezTo>
                    <a:pt x="1" y="25"/>
                    <a:pt x="0" y="27"/>
                    <a:pt x="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59"/>
            <p:cNvSpPr/>
            <p:nvPr/>
          </p:nvSpPr>
          <p:spPr bwMode="auto">
            <a:xfrm>
              <a:off x="6713538" y="3119438"/>
              <a:ext cx="682625" cy="139700"/>
            </a:xfrm>
            <a:custGeom>
              <a:avLst/>
              <a:gdLst>
                <a:gd name="T0" fmla="*/ 0 w 225"/>
                <a:gd name="T1" fmla="*/ 37 h 46"/>
                <a:gd name="T2" fmla="*/ 70 w 225"/>
                <a:gd name="T3" fmla="*/ 33 h 46"/>
                <a:gd name="T4" fmla="*/ 79 w 225"/>
                <a:gd name="T5" fmla="*/ 17 h 46"/>
                <a:gd name="T6" fmla="*/ 104 w 225"/>
                <a:gd name="T7" fmla="*/ 25 h 46"/>
                <a:gd name="T8" fmla="*/ 123 w 225"/>
                <a:gd name="T9" fmla="*/ 9 h 46"/>
                <a:gd name="T10" fmla="*/ 134 w 225"/>
                <a:gd name="T11" fmla="*/ 23 h 46"/>
                <a:gd name="T12" fmla="*/ 225 w 225"/>
                <a:gd name="T13" fmla="*/ 10 h 46"/>
              </a:gdLst>
              <a:ahLst/>
              <a:cxnLst>
                <a:cxn ang="0">
                  <a:pos x="T0" y="T1"/>
                </a:cxn>
                <a:cxn ang="0">
                  <a:pos x="T2" y="T3"/>
                </a:cxn>
                <a:cxn ang="0">
                  <a:pos x="T4" y="T5"/>
                </a:cxn>
                <a:cxn ang="0">
                  <a:pos x="T6" y="T7"/>
                </a:cxn>
                <a:cxn ang="0">
                  <a:pos x="T8" y="T9"/>
                </a:cxn>
                <a:cxn ang="0">
                  <a:pos x="T10" y="T11"/>
                </a:cxn>
                <a:cxn ang="0">
                  <a:pos x="T12" y="T13"/>
                </a:cxn>
              </a:cxnLst>
              <a:rect l="0" t="0" r="r" b="b"/>
              <a:pathLst>
                <a:path w="225" h="46">
                  <a:moveTo>
                    <a:pt x="0" y="37"/>
                  </a:moveTo>
                  <a:cubicBezTo>
                    <a:pt x="0" y="37"/>
                    <a:pt x="63" y="46"/>
                    <a:pt x="70" y="33"/>
                  </a:cubicBezTo>
                  <a:cubicBezTo>
                    <a:pt x="76" y="19"/>
                    <a:pt x="75" y="17"/>
                    <a:pt x="79" y="17"/>
                  </a:cubicBezTo>
                  <a:cubicBezTo>
                    <a:pt x="88" y="18"/>
                    <a:pt x="87" y="28"/>
                    <a:pt x="104" y="25"/>
                  </a:cubicBezTo>
                  <a:cubicBezTo>
                    <a:pt x="120" y="22"/>
                    <a:pt x="119" y="19"/>
                    <a:pt x="123" y="9"/>
                  </a:cubicBezTo>
                  <a:cubicBezTo>
                    <a:pt x="127" y="0"/>
                    <a:pt x="129" y="15"/>
                    <a:pt x="134" y="23"/>
                  </a:cubicBezTo>
                  <a:cubicBezTo>
                    <a:pt x="140" y="31"/>
                    <a:pt x="212" y="26"/>
                    <a:pt x="225" y="10"/>
                  </a:cubicBezTo>
                </a:path>
              </a:pathLst>
            </a:custGeom>
            <a:noFill/>
            <a:ln w="12700" cap="flat">
              <a:solidFill>
                <a:srgbClr val="744E4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3" name="Freeform 160"/>
            <p:cNvSpPr/>
            <p:nvPr/>
          </p:nvSpPr>
          <p:spPr bwMode="auto">
            <a:xfrm>
              <a:off x="6926263" y="3205163"/>
              <a:ext cx="230188" cy="103188"/>
            </a:xfrm>
            <a:custGeom>
              <a:avLst/>
              <a:gdLst>
                <a:gd name="T0" fmla="*/ 0 w 76"/>
                <a:gd name="T1" fmla="*/ 6 h 34"/>
                <a:gd name="T2" fmla="*/ 35 w 76"/>
                <a:gd name="T3" fmla="*/ 31 h 34"/>
                <a:gd name="T4" fmla="*/ 76 w 76"/>
                <a:gd name="T5" fmla="*/ 0 h 34"/>
              </a:gdLst>
              <a:ahLst/>
              <a:cxnLst>
                <a:cxn ang="0">
                  <a:pos x="T0" y="T1"/>
                </a:cxn>
                <a:cxn ang="0">
                  <a:pos x="T2" y="T3"/>
                </a:cxn>
                <a:cxn ang="0">
                  <a:pos x="T4" y="T5"/>
                </a:cxn>
              </a:cxnLst>
              <a:rect l="0" t="0" r="r" b="b"/>
              <a:pathLst>
                <a:path w="76" h="34">
                  <a:moveTo>
                    <a:pt x="0" y="6"/>
                  </a:moveTo>
                  <a:cubicBezTo>
                    <a:pt x="0" y="6"/>
                    <a:pt x="9" y="34"/>
                    <a:pt x="35" y="31"/>
                  </a:cubicBezTo>
                  <a:cubicBezTo>
                    <a:pt x="61" y="28"/>
                    <a:pt x="71" y="11"/>
                    <a:pt x="76" y="0"/>
                  </a:cubicBezTo>
                </a:path>
              </a:pathLst>
            </a:custGeom>
            <a:noFill/>
            <a:ln w="12700" cap="flat">
              <a:solidFill>
                <a:srgbClr val="744E4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4" name="Freeform 161"/>
            <p:cNvSpPr/>
            <p:nvPr/>
          </p:nvSpPr>
          <p:spPr bwMode="auto">
            <a:xfrm>
              <a:off x="6543675" y="3063876"/>
              <a:ext cx="184150" cy="155575"/>
            </a:xfrm>
            <a:custGeom>
              <a:avLst/>
              <a:gdLst>
                <a:gd name="T0" fmla="*/ 61 w 61"/>
                <a:gd name="T1" fmla="*/ 16 h 51"/>
                <a:gd name="T2" fmla="*/ 37 w 61"/>
                <a:gd name="T3" fmla="*/ 33 h 51"/>
                <a:gd name="T4" fmla="*/ 1 w 61"/>
                <a:gd name="T5" fmla="*/ 30 h 51"/>
                <a:gd name="T6" fmla="*/ 61 w 61"/>
                <a:gd name="T7" fmla="*/ 16 h 51"/>
              </a:gdLst>
              <a:ahLst/>
              <a:cxnLst>
                <a:cxn ang="0">
                  <a:pos x="T0" y="T1"/>
                </a:cxn>
                <a:cxn ang="0">
                  <a:pos x="T2" y="T3"/>
                </a:cxn>
                <a:cxn ang="0">
                  <a:pos x="T4" y="T5"/>
                </a:cxn>
                <a:cxn ang="0">
                  <a:pos x="T6" y="T7"/>
                </a:cxn>
              </a:cxnLst>
              <a:rect l="0" t="0" r="r" b="b"/>
              <a:pathLst>
                <a:path w="61" h="51">
                  <a:moveTo>
                    <a:pt x="61" y="16"/>
                  </a:moveTo>
                  <a:cubicBezTo>
                    <a:pt x="61" y="16"/>
                    <a:pt x="49" y="14"/>
                    <a:pt x="37" y="33"/>
                  </a:cubicBezTo>
                  <a:cubicBezTo>
                    <a:pt x="26" y="51"/>
                    <a:pt x="1" y="43"/>
                    <a:pt x="1" y="30"/>
                  </a:cubicBezTo>
                  <a:cubicBezTo>
                    <a:pt x="0" y="14"/>
                    <a:pt x="15" y="0"/>
                    <a:pt x="61" y="16"/>
                  </a:cubicBezTo>
                  <a:close/>
                </a:path>
              </a:pathLst>
            </a:custGeom>
            <a:noFill/>
            <a:ln w="12700" cap="flat">
              <a:solidFill>
                <a:srgbClr val="744E4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5" name="Freeform 162"/>
            <p:cNvSpPr/>
            <p:nvPr/>
          </p:nvSpPr>
          <p:spPr bwMode="auto">
            <a:xfrm>
              <a:off x="7337425" y="2747963"/>
              <a:ext cx="198438" cy="152400"/>
            </a:xfrm>
            <a:custGeom>
              <a:avLst/>
              <a:gdLst>
                <a:gd name="T0" fmla="*/ 6 w 65"/>
                <a:gd name="T1" fmla="*/ 50 h 50"/>
                <a:gd name="T2" fmla="*/ 37 w 65"/>
                <a:gd name="T3" fmla="*/ 6 h 50"/>
                <a:gd name="T4" fmla="*/ 24 w 65"/>
                <a:gd name="T5" fmla="*/ 39 h 50"/>
                <a:gd name="T6" fmla="*/ 6 w 65"/>
                <a:gd name="T7" fmla="*/ 50 h 50"/>
              </a:gdLst>
              <a:ahLst/>
              <a:cxnLst>
                <a:cxn ang="0">
                  <a:pos x="T0" y="T1"/>
                </a:cxn>
                <a:cxn ang="0">
                  <a:pos x="T2" y="T3"/>
                </a:cxn>
                <a:cxn ang="0">
                  <a:pos x="T4" y="T5"/>
                </a:cxn>
                <a:cxn ang="0">
                  <a:pos x="T6" y="T7"/>
                </a:cxn>
              </a:cxnLst>
              <a:rect l="0" t="0" r="r" b="b"/>
              <a:pathLst>
                <a:path w="65" h="50">
                  <a:moveTo>
                    <a:pt x="6" y="50"/>
                  </a:moveTo>
                  <a:cubicBezTo>
                    <a:pt x="6" y="50"/>
                    <a:pt x="0" y="0"/>
                    <a:pt x="37" y="6"/>
                  </a:cubicBezTo>
                  <a:cubicBezTo>
                    <a:pt x="65" y="11"/>
                    <a:pt x="34" y="41"/>
                    <a:pt x="24" y="39"/>
                  </a:cubicBezTo>
                  <a:cubicBezTo>
                    <a:pt x="14" y="38"/>
                    <a:pt x="8" y="44"/>
                    <a:pt x="6" y="50"/>
                  </a:cubicBezTo>
                  <a:close/>
                </a:path>
              </a:pathLst>
            </a:custGeom>
            <a:noFill/>
            <a:ln w="12700" cap="flat">
              <a:solidFill>
                <a:srgbClr val="744E4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6" name="Freeform 163"/>
            <p:cNvSpPr/>
            <p:nvPr/>
          </p:nvSpPr>
          <p:spPr bwMode="auto">
            <a:xfrm>
              <a:off x="7383463" y="2873376"/>
              <a:ext cx="196850" cy="182563"/>
            </a:xfrm>
            <a:custGeom>
              <a:avLst/>
              <a:gdLst>
                <a:gd name="T0" fmla="*/ 0 w 65"/>
                <a:gd name="T1" fmla="*/ 45 h 60"/>
                <a:gd name="T2" fmla="*/ 42 w 65"/>
                <a:gd name="T3" fmla="*/ 48 h 60"/>
                <a:gd name="T4" fmla="*/ 51 w 65"/>
                <a:gd name="T5" fmla="*/ 11 h 60"/>
                <a:gd name="T6" fmla="*/ 0 w 65"/>
                <a:gd name="T7" fmla="*/ 45 h 60"/>
              </a:gdLst>
              <a:ahLst/>
              <a:cxnLst>
                <a:cxn ang="0">
                  <a:pos x="T0" y="T1"/>
                </a:cxn>
                <a:cxn ang="0">
                  <a:pos x="T2" y="T3"/>
                </a:cxn>
                <a:cxn ang="0">
                  <a:pos x="T4" y="T5"/>
                </a:cxn>
                <a:cxn ang="0">
                  <a:pos x="T6" y="T7"/>
                </a:cxn>
              </a:cxnLst>
              <a:rect l="0" t="0" r="r" b="b"/>
              <a:pathLst>
                <a:path w="65" h="60">
                  <a:moveTo>
                    <a:pt x="0" y="45"/>
                  </a:moveTo>
                  <a:cubicBezTo>
                    <a:pt x="0" y="45"/>
                    <a:pt x="13" y="32"/>
                    <a:pt x="42" y="48"/>
                  </a:cubicBezTo>
                  <a:cubicBezTo>
                    <a:pt x="61" y="60"/>
                    <a:pt x="65" y="18"/>
                    <a:pt x="51" y="11"/>
                  </a:cubicBezTo>
                  <a:cubicBezTo>
                    <a:pt x="33" y="0"/>
                    <a:pt x="1" y="16"/>
                    <a:pt x="0" y="45"/>
                  </a:cubicBezTo>
                  <a:close/>
                </a:path>
              </a:pathLst>
            </a:custGeom>
            <a:noFill/>
            <a:ln w="12700" cap="flat">
              <a:solidFill>
                <a:srgbClr val="744E4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eelOff"/>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4"/>
                                        </p:tgtEl>
                                        <p:attrNameLst>
                                          <p:attrName>style.visibility</p:attrName>
                                        </p:attrNameLst>
                                      </p:cBhvr>
                                      <p:to>
                                        <p:strVal val="visible"/>
                                      </p:to>
                                    </p:set>
                                    <p:anim calcmode="lin" valueType="num">
                                      <p:cBhvr>
                                        <p:cTn id="14" dur="500" fill="hold"/>
                                        <p:tgtEl>
                                          <p:spTgt spid="154"/>
                                        </p:tgtEl>
                                        <p:attrNameLst>
                                          <p:attrName>ppt_w</p:attrName>
                                        </p:attrNameLst>
                                      </p:cBhvr>
                                      <p:tavLst>
                                        <p:tav tm="0">
                                          <p:val>
                                            <p:fltVal val="0"/>
                                          </p:val>
                                        </p:tav>
                                        <p:tav tm="100000">
                                          <p:val>
                                            <p:strVal val="#ppt_w"/>
                                          </p:val>
                                        </p:tav>
                                      </p:tavLst>
                                    </p:anim>
                                    <p:anim calcmode="lin" valueType="num">
                                      <p:cBhvr>
                                        <p:cTn id="15" dur="500" fill="hold"/>
                                        <p:tgtEl>
                                          <p:spTgt spid="154"/>
                                        </p:tgtEl>
                                        <p:attrNameLst>
                                          <p:attrName>ppt_h</p:attrName>
                                        </p:attrNameLst>
                                      </p:cBhvr>
                                      <p:tavLst>
                                        <p:tav tm="0">
                                          <p:val>
                                            <p:fltVal val="0"/>
                                          </p:val>
                                        </p:tav>
                                        <p:tav tm="100000">
                                          <p:val>
                                            <p:strVal val="#ppt_h"/>
                                          </p:val>
                                        </p:tav>
                                      </p:tavLst>
                                    </p:anim>
                                    <p:animEffect transition="in" filter="fade">
                                      <p:cBhvr>
                                        <p:cTn id="16" dur="500"/>
                                        <p:tgtEl>
                                          <p:spTgt spid="154"/>
                                        </p:tgtEl>
                                      </p:cBhvr>
                                    </p:animEffect>
                                  </p:childTnLst>
                                </p:cTn>
                              </p:par>
                              <p:par>
                                <p:cTn id="17" presetID="53" presetClass="entr" presetSubtype="16" fill="hold" nodeType="with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p:cTn id="19" dur="500" fill="hold"/>
                                        <p:tgtEl>
                                          <p:spTgt spid="153"/>
                                        </p:tgtEl>
                                        <p:attrNameLst>
                                          <p:attrName>ppt_w</p:attrName>
                                        </p:attrNameLst>
                                      </p:cBhvr>
                                      <p:tavLst>
                                        <p:tav tm="0">
                                          <p:val>
                                            <p:fltVal val="0"/>
                                          </p:val>
                                        </p:tav>
                                        <p:tav tm="100000">
                                          <p:val>
                                            <p:strVal val="#ppt_w"/>
                                          </p:val>
                                        </p:tav>
                                      </p:tavLst>
                                    </p:anim>
                                    <p:anim calcmode="lin" valueType="num">
                                      <p:cBhvr>
                                        <p:cTn id="20" dur="500" fill="hold"/>
                                        <p:tgtEl>
                                          <p:spTgt spid="153"/>
                                        </p:tgtEl>
                                        <p:attrNameLst>
                                          <p:attrName>ppt_h</p:attrName>
                                        </p:attrNameLst>
                                      </p:cBhvr>
                                      <p:tavLst>
                                        <p:tav tm="0">
                                          <p:val>
                                            <p:fltVal val="0"/>
                                          </p:val>
                                        </p:tav>
                                        <p:tav tm="100000">
                                          <p:val>
                                            <p:strVal val="#ppt_h"/>
                                          </p:val>
                                        </p:tav>
                                      </p:tavLst>
                                    </p:anim>
                                    <p:animEffect transition="in" filter="fade">
                                      <p:cBhvr>
                                        <p:cTn id="21" dur="500"/>
                                        <p:tgtEl>
                                          <p:spTgt spid="153"/>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fade">
                                      <p:cBhvr>
                                        <p:cTn id="24" dur="1000"/>
                                        <p:tgtEl>
                                          <p:spTgt spid="155"/>
                                        </p:tgtEl>
                                      </p:cBhvr>
                                    </p:animEffect>
                                    <p:anim calcmode="lin" valueType="num">
                                      <p:cBhvr>
                                        <p:cTn id="25" dur="1000" fill="hold"/>
                                        <p:tgtEl>
                                          <p:spTgt spid="155"/>
                                        </p:tgtEl>
                                        <p:attrNameLst>
                                          <p:attrName>ppt_x</p:attrName>
                                        </p:attrNameLst>
                                      </p:cBhvr>
                                      <p:tavLst>
                                        <p:tav tm="0">
                                          <p:val>
                                            <p:strVal val="#ppt_x"/>
                                          </p:val>
                                        </p:tav>
                                        <p:tav tm="100000">
                                          <p:val>
                                            <p:strVal val="#ppt_x"/>
                                          </p:val>
                                        </p:tav>
                                      </p:tavLst>
                                    </p:anim>
                                    <p:anim calcmode="lin" valueType="num">
                                      <p:cBhvr>
                                        <p:cTn id="26"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fade">
                                      <p:cBhvr>
                                        <p:cTn id="31" dur="1000"/>
                                        <p:tgtEl>
                                          <p:spTgt spid="156"/>
                                        </p:tgtEl>
                                      </p:cBhvr>
                                    </p:animEffect>
                                    <p:anim calcmode="lin" valueType="num">
                                      <p:cBhvr>
                                        <p:cTn id="32" dur="1000" fill="hold"/>
                                        <p:tgtEl>
                                          <p:spTgt spid="156"/>
                                        </p:tgtEl>
                                        <p:attrNameLst>
                                          <p:attrName>ppt_x</p:attrName>
                                        </p:attrNameLst>
                                      </p:cBhvr>
                                      <p:tavLst>
                                        <p:tav tm="0">
                                          <p:val>
                                            <p:strVal val="#ppt_x"/>
                                          </p:val>
                                        </p:tav>
                                        <p:tav tm="100000">
                                          <p:val>
                                            <p:strVal val="#ppt_x"/>
                                          </p:val>
                                        </p:tav>
                                      </p:tavLst>
                                    </p:anim>
                                    <p:anim calcmode="lin" valueType="num">
                                      <p:cBhvr>
                                        <p:cTn id="33"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5367339" y="205806"/>
            <a:ext cx="2519361" cy="4611349"/>
            <a:chOff x="2662238" y="-1031875"/>
            <a:chExt cx="3921125" cy="7177088"/>
          </a:xfrm>
        </p:grpSpPr>
        <p:sp>
          <p:nvSpPr>
            <p:cNvPr id="4" name="AutoShape 3"/>
            <p:cNvSpPr>
              <a:spLocks noChangeAspect="1" noChangeArrowheads="1" noTextEdit="1"/>
            </p:cNvSpPr>
            <p:nvPr/>
          </p:nvSpPr>
          <p:spPr bwMode="auto">
            <a:xfrm>
              <a:off x="2670175" y="-971550"/>
              <a:ext cx="38036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2662238" y="-3175"/>
              <a:ext cx="3921125" cy="6148388"/>
            </a:xfrm>
            <a:custGeom>
              <a:avLst/>
              <a:gdLst>
                <a:gd name="T0" fmla="*/ 543 w 1042"/>
                <a:gd name="T1" fmla="*/ 1621 h 1637"/>
                <a:gd name="T2" fmla="*/ 233 w 1042"/>
                <a:gd name="T3" fmla="*/ 1621 h 1637"/>
                <a:gd name="T4" fmla="*/ 119 w 1042"/>
                <a:gd name="T5" fmla="*/ 1585 h 1637"/>
                <a:gd name="T6" fmla="*/ 58 w 1042"/>
                <a:gd name="T7" fmla="*/ 1479 h 1637"/>
                <a:gd name="T8" fmla="*/ 35 w 1042"/>
                <a:gd name="T9" fmla="*/ 1302 h 1637"/>
                <a:gd name="T10" fmla="*/ 10 w 1042"/>
                <a:gd name="T11" fmla="*/ 1087 h 1637"/>
                <a:gd name="T12" fmla="*/ 4 w 1042"/>
                <a:gd name="T13" fmla="*/ 905 h 1637"/>
                <a:gd name="T14" fmla="*/ 9 w 1042"/>
                <a:gd name="T15" fmla="*/ 682 h 1637"/>
                <a:gd name="T16" fmla="*/ 17 w 1042"/>
                <a:gd name="T17" fmla="*/ 450 h 1637"/>
                <a:gd name="T18" fmla="*/ 56 w 1042"/>
                <a:gd name="T19" fmla="*/ 250 h 1637"/>
                <a:gd name="T20" fmla="*/ 167 w 1042"/>
                <a:gd name="T21" fmla="*/ 136 h 1637"/>
                <a:gd name="T22" fmla="*/ 388 w 1042"/>
                <a:gd name="T23" fmla="*/ 22 h 1637"/>
                <a:gd name="T24" fmla="*/ 506 w 1042"/>
                <a:gd name="T25" fmla="*/ 21 h 1637"/>
                <a:gd name="T26" fmla="*/ 683 w 1042"/>
                <a:gd name="T27" fmla="*/ 22 h 1637"/>
                <a:gd name="T28" fmla="*/ 809 w 1042"/>
                <a:gd name="T29" fmla="*/ 134 h 1637"/>
                <a:gd name="T30" fmla="*/ 939 w 1042"/>
                <a:gd name="T31" fmla="*/ 272 h 1637"/>
                <a:gd name="T32" fmla="*/ 950 w 1042"/>
                <a:gd name="T33" fmla="*/ 385 h 1637"/>
                <a:gd name="T34" fmla="*/ 962 w 1042"/>
                <a:gd name="T35" fmla="*/ 501 h 1637"/>
                <a:gd name="T36" fmla="*/ 977 w 1042"/>
                <a:gd name="T37" fmla="*/ 776 h 1637"/>
                <a:gd name="T38" fmla="*/ 1002 w 1042"/>
                <a:gd name="T39" fmla="*/ 1246 h 1637"/>
                <a:gd name="T40" fmla="*/ 949 w 1042"/>
                <a:gd name="T41" fmla="*/ 1606 h 1637"/>
                <a:gd name="T42" fmla="*/ 769 w 1042"/>
                <a:gd name="T43" fmla="*/ 1621 h 1637"/>
                <a:gd name="T44" fmla="*/ 543 w 1042"/>
                <a:gd name="T45" fmla="*/ 1621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2" h="1637">
                  <a:moveTo>
                    <a:pt x="543" y="1621"/>
                  </a:moveTo>
                  <a:cubicBezTo>
                    <a:pt x="442" y="1623"/>
                    <a:pt x="333" y="1634"/>
                    <a:pt x="233" y="1621"/>
                  </a:cubicBezTo>
                  <a:cubicBezTo>
                    <a:pt x="188" y="1615"/>
                    <a:pt x="149" y="1627"/>
                    <a:pt x="119" y="1585"/>
                  </a:cubicBezTo>
                  <a:cubicBezTo>
                    <a:pt x="98" y="1555"/>
                    <a:pt x="76" y="1512"/>
                    <a:pt x="58" y="1479"/>
                  </a:cubicBezTo>
                  <a:cubicBezTo>
                    <a:pt x="33" y="1429"/>
                    <a:pt x="43" y="1358"/>
                    <a:pt x="35" y="1302"/>
                  </a:cubicBezTo>
                  <a:cubicBezTo>
                    <a:pt x="25" y="1231"/>
                    <a:pt x="15" y="1159"/>
                    <a:pt x="10" y="1087"/>
                  </a:cubicBezTo>
                  <a:cubicBezTo>
                    <a:pt x="6" y="1027"/>
                    <a:pt x="5" y="964"/>
                    <a:pt x="4" y="905"/>
                  </a:cubicBezTo>
                  <a:cubicBezTo>
                    <a:pt x="2" y="831"/>
                    <a:pt x="6" y="755"/>
                    <a:pt x="9" y="682"/>
                  </a:cubicBezTo>
                  <a:cubicBezTo>
                    <a:pt x="11" y="606"/>
                    <a:pt x="0" y="525"/>
                    <a:pt x="17" y="450"/>
                  </a:cubicBezTo>
                  <a:cubicBezTo>
                    <a:pt x="30" y="391"/>
                    <a:pt x="18" y="300"/>
                    <a:pt x="56" y="250"/>
                  </a:cubicBezTo>
                  <a:cubicBezTo>
                    <a:pt x="88" y="208"/>
                    <a:pt x="127" y="171"/>
                    <a:pt x="167" y="136"/>
                  </a:cubicBezTo>
                  <a:cubicBezTo>
                    <a:pt x="241" y="73"/>
                    <a:pt x="286" y="14"/>
                    <a:pt x="388" y="22"/>
                  </a:cubicBezTo>
                  <a:cubicBezTo>
                    <a:pt x="427" y="24"/>
                    <a:pt x="467" y="22"/>
                    <a:pt x="506" y="21"/>
                  </a:cubicBezTo>
                  <a:cubicBezTo>
                    <a:pt x="563" y="20"/>
                    <a:pt x="630" y="0"/>
                    <a:pt x="683" y="22"/>
                  </a:cubicBezTo>
                  <a:cubicBezTo>
                    <a:pt x="734" y="42"/>
                    <a:pt x="770" y="97"/>
                    <a:pt x="809" y="134"/>
                  </a:cubicBezTo>
                  <a:cubicBezTo>
                    <a:pt x="848" y="172"/>
                    <a:pt x="922" y="218"/>
                    <a:pt x="939" y="272"/>
                  </a:cubicBezTo>
                  <a:cubicBezTo>
                    <a:pt x="949" y="304"/>
                    <a:pt x="945" y="351"/>
                    <a:pt x="950" y="385"/>
                  </a:cubicBezTo>
                  <a:cubicBezTo>
                    <a:pt x="955" y="424"/>
                    <a:pt x="961" y="462"/>
                    <a:pt x="962" y="501"/>
                  </a:cubicBezTo>
                  <a:cubicBezTo>
                    <a:pt x="963" y="592"/>
                    <a:pt x="972" y="686"/>
                    <a:pt x="977" y="776"/>
                  </a:cubicBezTo>
                  <a:cubicBezTo>
                    <a:pt x="985" y="933"/>
                    <a:pt x="994" y="1089"/>
                    <a:pt x="1002" y="1246"/>
                  </a:cubicBezTo>
                  <a:cubicBezTo>
                    <a:pt x="1007" y="1337"/>
                    <a:pt x="1042" y="1544"/>
                    <a:pt x="949" y="1606"/>
                  </a:cubicBezTo>
                  <a:cubicBezTo>
                    <a:pt x="903" y="1637"/>
                    <a:pt x="821" y="1621"/>
                    <a:pt x="769" y="1621"/>
                  </a:cubicBezTo>
                  <a:cubicBezTo>
                    <a:pt x="694" y="1621"/>
                    <a:pt x="619" y="1620"/>
                    <a:pt x="543" y="16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2662238" y="4763"/>
              <a:ext cx="3838575" cy="6118225"/>
            </a:xfrm>
            <a:custGeom>
              <a:avLst/>
              <a:gdLst>
                <a:gd name="T0" fmla="*/ 357 w 1020"/>
                <a:gd name="T1" fmla="*/ 1624 h 1629"/>
                <a:gd name="T2" fmla="*/ 109 w 1020"/>
                <a:gd name="T3" fmla="*/ 1567 h 1629"/>
                <a:gd name="T4" fmla="*/ 39 w 1020"/>
                <a:gd name="T5" fmla="*/ 1330 h 1629"/>
                <a:gd name="T6" fmla="*/ 6 w 1020"/>
                <a:gd name="T7" fmla="*/ 955 h 1629"/>
                <a:gd name="T8" fmla="*/ 13 w 1020"/>
                <a:gd name="T9" fmla="*/ 478 h 1629"/>
                <a:gd name="T10" fmla="*/ 46 w 1020"/>
                <a:gd name="T11" fmla="*/ 266 h 1629"/>
                <a:gd name="T12" fmla="*/ 163 w 1020"/>
                <a:gd name="T13" fmla="*/ 139 h 1629"/>
                <a:gd name="T14" fmla="*/ 443 w 1020"/>
                <a:gd name="T15" fmla="*/ 21 h 1629"/>
                <a:gd name="T16" fmla="*/ 620 w 1020"/>
                <a:gd name="T17" fmla="*/ 10 h 1629"/>
                <a:gd name="T18" fmla="*/ 776 w 1020"/>
                <a:gd name="T19" fmla="*/ 99 h 1629"/>
                <a:gd name="T20" fmla="*/ 925 w 1020"/>
                <a:gd name="T21" fmla="*/ 243 h 1629"/>
                <a:gd name="T22" fmla="*/ 950 w 1020"/>
                <a:gd name="T23" fmla="*/ 390 h 1629"/>
                <a:gd name="T24" fmla="*/ 982 w 1020"/>
                <a:gd name="T25" fmla="*/ 878 h 1629"/>
                <a:gd name="T26" fmla="*/ 1006 w 1020"/>
                <a:gd name="T27" fmla="*/ 1495 h 1629"/>
                <a:gd name="T28" fmla="*/ 855 w 1020"/>
                <a:gd name="T29" fmla="*/ 1622 h 1629"/>
                <a:gd name="T30" fmla="*/ 543 w 1020"/>
                <a:gd name="T31" fmla="*/ 1619 h 1629"/>
                <a:gd name="T32" fmla="*/ 738 w 1020"/>
                <a:gd name="T33" fmla="*/ 1619 h 1629"/>
                <a:gd name="T34" fmla="*/ 975 w 1020"/>
                <a:gd name="T35" fmla="*/ 1580 h 1629"/>
                <a:gd name="T36" fmla="*/ 1004 w 1020"/>
                <a:gd name="T37" fmla="*/ 1254 h 1629"/>
                <a:gd name="T38" fmla="*/ 962 w 1020"/>
                <a:gd name="T39" fmla="*/ 484 h 1629"/>
                <a:gd name="T40" fmla="*/ 947 w 1020"/>
                <a:gd name="T41" fmla="*/ 310 h 1629"/>
                <a:gd name="T42" fmla="*/ 782 w 1020"/>
                <a:gd name="T43" fmla="*/ 103 h 1629"/>
                <a:gd name="T44" fmla="*/ 538 w 1020"/>
                <a:gd name="T45" fmla="*/ 16 h 1629"/>
                <a:gd name="T46" fmla="*/ 355 w 1020"/>
                <a:gd name="T47" fmla="*/ 19 h 1629"/>
                <a:gd name="T48" fmla="*/ 130 w 1020"/>
                <a:gd name="T49" fmla="*/ 166 h 1629"/>
                <a:gd name="T50" fmla="*/ 20 w 1020"/>
                <a:gd name="T51" fmla="*/ 423 h 1629"/>
                <a:gd name="T52" fmla="*/ 7 w 1020"/>
                <a:gd name="T53" fmla="*/ 590 h 1629"/>
                <a:gd name="T54" fmla="*/ 16 w 1020"/>
                <a:gd name="T55" fmla="*/ 1162 h 1629"/>
                <a:gd name="T56" fmla="*/ 40 w 1020"/>
                <a:gd name="T57" fmla="*/ 1400 h 1629"/>
                <a:gd name="T58" fmla="*/ 126 w 1020"/>
                <a:gd name="T59" fmla="*/ 1593 h 1629"/>
                <a:gd name="T60" fmla="*/ 291 w 1020"/>
                <a:gd name="T61" fmla="*/ 1624 h 1629"/>
                <a:gd name="T62" fmla="*/ 543 w 1020"/>
                <a:gd name="T63" fmla="*/ 161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0" h="1629">
                  <a:moveTo>
                    <a:pt x="543" y="1619"/>
                  </a:moveTo>
                  <a:cubicBezTo>
                    <a:pt x="481" y="1620"/>
                    <a:pt x="419" y="1624"/>
                    <a:pt x="357" y="1624"/>
                  </a:cubicBezTo>
                  <a:cubicBezTo>
                    <a:pt x="299" y="1625"/>
                    <a:pt x="241" y="1619"/>
                    <a:pt x="183" y="1615"/>
                  </a:cubicBezTo>
                  <a:cubicBezTo>
                    <a:pt x="148" y="1613"/>
                    <a:pt x="128" y="1595"/>
                    <a:pt x="109" y="1567"/>
                  </a:cubicBezTo>
                  <a:cubicBezTo>
                    <a:pt x="93" y="1542"/>
                    <a:pt x="79" y="1515"/>
                    <a:pt x="65" y="1488"/>
                  </a:cubicBezTo>
                  <a:cubicBezTo>
                    <a:pt x="39" y="1438"/>
                    <a:pt x="41" y="1385"/>
                    <a:pt x="39" y="1330"/>
                  </a:cubicBezTo>
                  <a:cubicBezTo>
                    <a:pt x="36" y="1269"/>
                    <a:pt x="23" y="1208"/>
                    <a:pt x="16" y="1147"/>
                  </a:cubicBezTo>
                  <a:cubicBezTo>
                    <a:pt x="9" y="1083"/>
                    <a:pt x="7" y="1019"/>
                    <a:pt x="6" y="955"/>
                  </a:cubicBezTo>
                  <a:cubicBezTo>
                    <a:pt x="3" y="826"/>
                    <a:pt x="10" y="697"/>
                    <a:pt x="9" y="568"/>
                  </a:cubicBezTo>
                  <a:cubicBezTo>
                    <a:pt x="8" y="538"/>
                    <a:pt x="9" y="508"/>
                    <a:pt x="13" y="478"/>
                  </a:cubicBezTo>
                  <a:cubicBezTo>
                    <a:pt x="16" y="452"/>
                    <a:pt x="22" y="428"/>
                    <a:pt x="24" y="402"/>
                  </a:cubicBezTo>
                  <a:cubicBezTo>
                    <a:pt x="28" y="356"/>
                    <a:pt x="27" y="308"/>
                    <a:pt x="46" y="266"/>
                  </a:cubicBezTo>
                  <a:cubicBezTo>
                    <a:pt x="57" y="241"/>
                    <a:pt x="79" y="220"/>
                    <a:pt x="97" y="201"/>
                  </a:cubicBezTo>
                  <a:cubicBezTo>
                    <a:pt x="118" y="179"/>
                    <a:pt x="140" y="159"/>
                    <a:pt x="163" y="139"/>
                  </a:cubicBezTo>
                  <a:cubicBezTo>
                    <a:pt x="200" y="106"/>
                    <a:pt x="236" y="69"/>
                    <a:pt x="279" y="44"/>
                  </a:cubicBezTo>
                  <a:cubicBezTo>
                    <a:pt x="331" y="13"/>
                    <a:pt x="386" y="22"/>
                    <a:pt x="443" y="21"/>
                  </a:cubicBezTo>
                  <a:cubicBezTo>
                    <a:pt x="473" y="21"/>
                    <a:pt x="503" y="20"/>
                    <a:pt x="532" y="18"/>
                  </a:cubicBezTo>
                  <a:cubicBezTo>
                    <a:pt x="562" y="16"/>
                    <a:pt x="591" y="11"/>
                    <a:pt x="620" y="10"/>
                  </a:cubicBezTo>
                  <a:cubicBezTo>
                    <a:pt x="656" y="9"/>
                    <a:pt x="688" y="19"/>
                    <a:pt x="717" y="40"/>
                  </a:cubicBezTo>
                  <a:cubicBezTo>
                    <a:pt x="739" y="57"/>
                    <a:pt x="758" y="78"/>
                    <a:pt x="776" y="99"/>
                  </a:cubicBezTo>
                  <a:cubicBezTo>
                    <a:pt x="806" y="132"/>
                    <a:pt x="841" y="160"/>
                    <a:pt x="875" y="189"/>
                  </a:cubicBezTo>
                  <a:cubicBezTo>
                    <a:pt x="893" y="205"/>
                    <a:pt x="911" y="223"/>
                    <a:pt x="925" y="243"/>
                  </a:cubicBezTo>
                  <a:cubicBezTo>
                    <a:pt x="940" y="265"/>
                    <a:pt x="944" y="290"/>
                    <a:pt x="945" y="316"/>
                  </a:cubicBezTo>
                  <a:cubicBezTo>
                    <a:pt x="947" y="341"/>
                    <a:pt x="947" y="366"/>
                    <a:pt x="950" y="390"/>
                  </a:cubicBezTo>
                  <a:cubicBezTo>
                    <a:pt x="955" y="424"/>
                    <a:pt x="959" y="458"/>
                    <a:pt x="961" y="492"/>
                  </a:cubicBezTo>
                  <a:cubicBezTo>
                    <a:pt x="965" y="620"/>
                    <a:pt x="975" y="749"/>
                    <a:pt x="982" y="878"/>
                  </a:cubicBezTo>
                  <a:cubicBezTo>
                    <a:pt x="989" y="1004"/>
                    <a:pt x="994" y="1131"/>
                    <a:pt x="1002" y="1257"/>
                  </a:cubicBezTo>
                  <a:cubicBezTo>
                    <a:pt x="1008" y="1336"/>
                    <a:pt x="1018" y="1416"/>
                    <a:pt x="1006" y="1495"/>
                  </a:cubicBezTo>
                  <a:cubicBezTo>
                    <a:pt x="1000" y="1527"/>
                    <a:pt x="990" y="1560"/>
                    <a:pt x="969" y="1585"/>
                  </a:cubicBezTo>
                  <a:cubicBezTo>
                    <a:pt x="941" y="1619"/>
                    <a:pt x="896" y="1623"/>
                    <a:pt x="855" y="1622"/>
                  </a:cubicBezTo>
                  <a:cubicBezTo>
                    <a:pt x="810" y="1622"/>
                    <a:pt x="766" y="1618"/>
                    <a:pt x="722" y="1618"/>
                  </a:cubicBezTo>
                  <a:cubicBezTo>
                    <a:pt x="662" y="1618"/>
                    <a:pt x="603" y="1618"/>
                    <a:pt x="543" y="1619"/>
                  </a:cubicBezTo>
                  <a:cubicBezTo>
                    <a:pt x="542" y="1619"/>
                    <a:pt x="543" y="1620"/>
                    <a:pt x="544" y="1620"/>
                  </a:cubicBezTo>
                  <a:cubicBezTo>
                    <a:pt x="609" y="1619"/>
                    <a:pt x="673" y="1619"/>
                    <a:pt x="738" y="1619"/>
                  </a:cubicBezTo>
                  <a:cubicBezTo>
                    <a:pt x="787" y="1619"/>
                    <a:pt x="836" y="1625"/>
                    <a:pt x="885" y="1623"/>
                  </a:cubicBezTo>
                  <a:cubicBezTo>
                    <a:pt x="921" y="1621"/>
                    <a:pt x="953" y="1609"/>
                    <a:pt x="975" y="1580"/>
                  </a:cubicBezTo>
                  <a:cubicBezTo>
                    <a:pt x="997" y="1552"/>
                    <a:pt x="1005" y="1515"/>
                    <a:pt x="1010" y="1481"/>
                  </a:cubicBezTo>
                  <a:cubicBezTo>
                    <a:pt x="1020" y="1406"/>
                    <a:pt x="1009" y="1329"/>
                    <a:pt x="1004" y="1254"/>
                  </a:cubicBezTo>
                  <a:cubicBezTo>
                    <a:pt x="995" y="1126"/>
                    <a:pt x="990" y="998"/>
                    <a:pt x="983" y="870"/>
                  </a:cubicBezTo>
                  <a:cubicBezTo>
                    <a:pt x="976" y="741"/>
                    <a:pt x="967" y="613"/>
                    <a:pt x="962" y="484"/>
                  </a:cubicBezTo>
                  <a:cubicBezTo>
                    <a:pt x="961" y="453"/>
                    <a:pt x="956" y="422"/>
                    <a:pt x="952" y="391"/>
                  </a:cubicBezTo>
                  <a:cubicBezTo>
                    <a:pt x="948" y="364"/>
                    <a:pt x="948" y="337"/>
                    <a:pt x="947" y="310"/>
                  </a:cubicBezTo>
                  <a:cubicBezTo>
                    <a:pt x="944" y="264"/>
                    <a:pt x="922" y="232"/>
                    <a:pt x="889" y="201"/>
                  </a:cubicBezTo>
                  <a:cubicBezTo>
                    <a:pt x="854" y="167"/>
                    <a:pt x="815" y="139"/>
                    <a:pt x="782" y="103"/>
                  </a:cubicBezTo>
                  <a:cubicBezTo>
                    <a:pt x="753" y="71"/>
                    <a:pt x="724" y="37"/>
                    <a:pt x="684" y="19"/>
                  </a:cubicBezTo>
                  <a:cubicBezTo>
                    <a:pt x="639" y="0"/>
                    <a:pt x="585" y="12"/>
                    <a:pt x="538" y="16"/>
                  </a:cubicBezTo>
                  <a:cubicBezTo>
                    <a:pt x="509" y="19"/>
                    <a:pt x="480" y="19"/>
                    <a:pt x="450" y="20"/>
                  </a:cubicBezTo>
                  <a:cubicBezTo>
                    <a:pt x="419" y="21"/>
                    <a:pt x="387" y="17"/>
                    <a:pt x="355" y="19"/>
                  </a:cubicBezTo>
                  <a:cubicBezTo>
                    <a:pt x="315" y="21"/>
                    <a:pt x="278" y="40"/>
                    <a:pt x="246" y="64"/>
                  </a:cubicBezTo>
                  <a:cubicBezTo>
                    <a:pt x="206" y="95"/>
                    <a:pt x="167" y="131"/>
                    <a:pt x="130" y="166"/>
                  </a:cubicBezTo>
                  <a:cubicBezTo>
                    <a:pt x="94" y="199"/>
                    <a:pt x="52" y="237"/>
                    <a:pt x="37" y="284"/>
                  </a:cubicBezTo>
                  <a:cubicBezTo>
                    <a:pt x="22" y="328"/>
                    <a:pt x="25" y="377"/>
                    <a:pt x="20" y="423"/>
                  </a:cubicBezTo>
                  <a:cubicBezTo>
                    <a:pt x="17" y="449"/>
                    <a:pt x="11" y="474"/>
                    <a:pt x="9" y="500"/>
                  </a:cubicBezTo>
                  <a:cubicBezTo>
                    <a:pt x="6" y="530"/>
                    <a:pt x="6" y="560"/>
                    <a:pt x="7" y="590"/>
                  </a:cubicBezTo>
                  <a:cubicBezTo>
                    <a:pt x="8" y="656"/>
                    <a:pt x="6" y="721"/>
                    <a:pt x="4" y="787"/>
                  </a:cubicBezTo>
                  <a:cubicBezTo>
                    <a:pt x="0" y="912"/>
                    <a:pt x="2" y="1038"/>
                    <a:pt x="16" y="1162"/>
                  </a:cubicBezTo>
                  <a:cubicBezTo>
                    <a:pt x="21" y="1206"/>
                    <a:pt x="27" y="1249"/>
                    <a:pt x="33" y="1292"/>
                  </a:cubicBezTo>
                  <a:cubicBezTo>
                    <a:pt x="38" y="1328"/>
                    <a:pt x="37" y="1364"/>
                    <a:pt x="40" y="1400"/>
                  </a:cubicBezTo>
                  <a:cubicBezTo>
                    <a:pt x="42" y="1435"/>
                    <a:pt x="51" y="1464"/>
                    <a:pt x="67" y="1494"/>
                  </a:cubicBezTo>
                  <a:cubicBezTo>
                    <a:pt x="84" y="1528"/>
                    <a:pt x="101" y="1564"/>
                    <a:pt x="126" y="1593"/>
                  </a:cubicBezTo>
                  <a:cubicBezTo>
                    <a:pt x="141" y="1609"/>
                    <a:pt x="162" y="1614"/>
                    <a:pt x="183" y="1616"/>
                  </a:cubicBezTo>
                  <a:cubicBezTo>
                    <a:pt x="219" y="1620"/>
                    <a:pt x="255" y="1622"/>
                    <a:pt x="291" y="1624"/>
                  </a:cubicBezTo>
                  <a:cubicBezTo>
                    <a:pt x="375" y="1629"/>
                    <a:pt x="460" y="1621"/>
                    <a:pt x="544" y="1620"/>
                  </a:cubicBezTo>
                  <a:cubicBezTo>
                    <a:pt x="545" y="1620"/>
                    <a:pt x="544" y="1619"/>
                    <a:pt x="543" y="161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4818063" y="109538"/>
              <a:ext cx="76200" cy="15875"/>
            </a:xfrm>
            <a:custGeom>
              <a:avLst/>
              <a:gdLst>
                <a:gd name="T0" fmla="*/ 1 w 20"/>
                <a:gd name="T1" fmla="*/ 4 h 4"/>
                <a:gd name="T2" fmla="*/ 19 w 20"/>
                <a:gd name="T3" fmla="*/ 2 h 4"/>
                <a:gd name="T4" fmla="*/ 19 w 20"/>
                <a:gd name="T5" fmla="*/ 0 h 4"/>
                <a:gd name="T6" fmla="*/ 1 w 20"/>
                <a:gd name="T7" fmla="*/ 2 h 4"/>
                <a:gd name="T8" fmla="*/ 1 w 20"/>
                <a:gd name="T9" fmla="*/ 4 h 4"/>
              </a:gdLst>
              <a:ahLst/>
              <a:cxnLst>
                <a:cxn ang="0">
                  <a:pos x="T0" y="T1"/>
                </a:cxn>
                <a:cxn ang="0">
                  <a:pos x="T2" y="T3"/>
                </a:cxn>
                <a:cxn ang="0">
                  <a:pos x="T4" y="T5"/>
                </a:cxn>
                <a:cxn ang="0">
                  <a:pos x="T6" y="T7"/>
                </a:cxn>
                <a:cxn ang="0">
                  <a:pos x="T8" y="T9"/>
                </a:cxn>
              </a:cxnLst>
              <a:rect l="0" t="0" r="r" b="b"/>
              <a:pathLst>
                <a:path w="20" h="4">
                  <a:moveTo>
                    <a:pt x="1" y="4"/>
                  </a:moveTo>
                  <a:cubicBezTo>
                    <a:pt x="7" y="2"/>
                    <a:pt x="13" y="2"/>
                    <a:pt x="19" y="2"/>
                  </a:cubicBezTo>
                  <a:cubicBezTo>
                    <a:pt x="20" y="2"/>
                    <a:pt x="20" y="0"/>
                    <a:pt x="19" y="0"/>
                  </a:cubicBezTo>
                  <a:cubicBezTo>
                    <a:pt x="13" y="0"/>
                    <a:pt x="7" y="0"/>
                    <a:pt x="1" y="2"/>
                  </a:cubicBezTo>
                  <a:cubicBezTo>
                    <a:pt x="0" y="3"/>
                    <a:pt x="0" y="4"/>
                    <a:pt x="1" y="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4976813" y="98425"/>
              <a:ext cx="96838" cy="19050"/>
            </a:xfrm>
            <a:custGeom>
              <a:avLst/>
              <a:gdLst>
                <a:gd name="T0" fmla="*/ 2 w 26"/>
                <a:gd name="T1" fmla="*/ 4 h 5"/>
                <a:gd name="T2" fmla="*/ 24 w 26"/>
                <a:gd name="T3" fmla="*/ 2 h 5"/>
                <a:gd name="T4" fmla="*/ 24 w 26"/>
                <a:gd name="T5" fmla="*/ 0 h 5"/>
                <a:gd name="T6" fmla="*/ 2 w 26"/>
                <a:gd name="T7" fmla="*/ 3 h 5"/>
                <a:gd name="T8" fmla="*/ 2 w 26"/>
                <a:gd name="T9" fmla="*/ 4 h 5"/>
              </a:gdLst>
              <a:ahLst/>
              <a:cxnLst>
                <a:cxn ang="0">
                  <a:pos x="T0" y="T1"/>
                </a:cxn>
                <a:cxn ang="0">
                  <a:pos x="T2" y="T3"/>
                </a:cxn>
                <a:cxn ang="0">
                  <a:pos x="T4" y="T5"/>
                </a:cxn>
                <a:cxn ang="0">
                  <a:pos x="T6" y="T7"/>
                </a:cxn>
                <a:cxn ang="0">
                  <a:pos x="T8" y="T9"/>
                </a:cxn>
              </a:cxnLst>
              <a:rect l="0" t="0" r="r" b="b"/>
              <a:pathLst>
                <a:path w="26" h="5">
                  <a:moveTo>
                    <a:pt x="2" y="4"/>
                  </a:moveTo>
                  <a:cubicBezTo>
                    <a:pt x="9" y="2"/>
                    <a:pt x="17" y="2"/>
                    <a:pt x="24" y="2"/>
                  </a:cubicBezTo>
                  <a:cubicBezTo>
                    <a:pt x="26" y="2"/>
                    <a:pt x="25" y="0"/>
                    <a:pt x="24" y="0"/>
                  </a:cubicBezTo>
                  <a:cubicBezTo>
                    <a:pt x="16" y="0"/>
                    <a:pt x="9" y="0"/>
                    <a:pt x="2" y="3"/>
                  </a:cubicBezTo>
                  <a:cubicBezTo>
                    <a:pt x="0" y="3"/>
                    <a:pt x="1" y="5"/>
                    <a:pt x="2" y="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5153025" y="125413"/>
              <a:ext cx="76200" cy="22225"/>
            </a:xfrm>
            <a:custGeom>
              <a:avLst/>
              <a:gdLst>
                <a:gd name="T0" fmla="*/ 2 w 20"/>
                <a:gd name="T1" fmla="*/ 1 h 6"/>
                <a:gd name="T2" fmla="*/ 18 w 20"/>
                <a:gd name="T3" fmla="*/ 6 h 6"/>
                <a:gd name="T4" fmla="*/ 19 w 20"/>
                <a:gd name="T5" fmla="*/ 5 h 6"/>
                <a:gd name="T6" fmla="*/ 2 w 20"/>
                <a:gd name="T7" fmla="*/ 0 h 6"/>
                <a:gd name="T8" fmla="*/ 2 w 20"/>
                <a:gd name="T9" fmla="*/ 1 h 6"/>
              </a:gdLst>
              <a:ahLst/>
              <a:cxnLst>
                <a:cxn ang="0">
                  <a:pos x="T0" y="T1"/>
                </a:cxn>
                <a:cxn ang="0">
                  <a:pos x="T2" y="T3"/>
                </a:cxn>
                <a:cxn ang="0">
                  <a:pos x="T4" y="T5"/>
                </a:cxn>
                <a:cxn ang="0">
                  <a:pos x="T6" y="T7"/>
                </a:cxn>
                <a:cxn ang="0">
                  <a:pos x="T8" y="T9"/>
                </a:cxn>
              </a:cxnLst>
              <a:rect l="0" t="0" r="r" b="b"/>
              <a:pathLst>
                <a:path w="20" h="6">
                  <a:moveTo>
                    <a:pt x="2" y="1"/>
                  </a:moveTo>
                  <a:cubicBezTo>
                    <a:pt x="7" y="2"/>
                    <a:pt x="12" y="5"/>
                    <a:pt x="18" y="6"/>
                  </a:cubicBezTo>
                  <a:cubicBezTo>
                    <a:pt x="19" y="6"/>
                    <a:pt x="20" y="5"/>
                    <a:pt x="19" y="5"/>
                  </a:cubicBezTo>
                  <a:cubicBezTo>
                    <a:pt x="13" y="3"/>
                    <a:pt x="7" y="1"/>
                    <a:pt x="2" y="0"/>
                  </a:cubicBezTo>
                  <a:cubicBezTo>
                    <a:pt x="0" y="0"/>
                    <a:pt x="0" y="1"/>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5295900" y="200025"/>
              <a:ext cx="65088" cy="30163"/>
            </a:xfrm>
            <a:custGeom>
              <a:avLst/>
              <a:gdLst>
                <a:gd name="T0" fmla="*/ 2 w 17"/>
                <a:gd name="T1" fmla="*/ 1 h 8"/>
                <a:gd name="T2" fmla="*/ 9 w 17"/>
                <a:gd name="T3" fmla="*/ 5 h 8"/>
                <a:gd name="T4" fmla="*/ 15 w 17"/>
                <a:gd name="T5" fmla="*/ 8 h 8"/>
                <a:gd name="T6" fmla="*/ 16 w 17"/>
                <a:gd name="T7" fmla="*/ 7 h 8"/>
                <a:gd name="T8" fmla="*/ 2 w 17"/>
                <a:gd name="T9" fmla="*/ 0 h 8"/>
                <a:gd name="T10" fmla="*/ 2 w 17"/>
                <a:gd name="T11" fmla="*/ 1 h 8"/>
              </a:gdLst>
              <a:ahLst/>
              <a:cxnLst>
                <a:cxn ang="0">
                  <a:pos x="T0" y="T1"/>
                </a:cxn>
                <a:cxn ang="0">
                  <a:pos x="T2" y="T3"/>
                </a:cxn>
                <a:cxn ang="0">
                  <a:pos x="T4" y="T5"/>
                </a:cxn>
                <a:cxn ang="0">
                  <a:pos x="T6" y="T7"/>
                </a:cxn>
                <a:cxn ang="0">
                  <a:pos x="T8" y="T9"/>
                </a:cxn>
                <a:cxn ang="0">
                  <a:pos x="T10" y="T11"/>
                </a:cxn>
              </a:cxnLst>
              <a:rect l="0" t="0" r="r" b="b"/>
              <a:pathLst>
                <a:path w="17" h="8">
                  <a:moveTo>
                    <a:pt x="2" y="1"/>
                  </a:moveTo>
                  <a:cubicBezTo>
                    <a:pt x="4" y="1"/>
                    <a:pt x="7" y="3"/>
                    <a:pt x="9" y="5"/>
                  </a:cubicBezTo>
                  <a:cubicBezTo>
                    <a:pt x="11" y="6"/>
                    <a:pt x="13" y="7"/>
                    <a:pt x="15" y="8"/>
                  </a:cubicBezTo>
                  <a:cubicBezTo>
                    <a:pt x="15" y="8"/>
                    <a:pt x="17" y="7"/>
                    <a:pt x="16" y="7"/>
                  </a:cubicBezTo>
                  <a:cubicBezTo>
                    <a:pt x="11" y="5"/>
                    <a:pt x="7" y="0"/>
                    <a:pt x="2" y="0"/>
                  </a:cubicBezTo>
                  <a:cubicBezTo>
                    <a:pt x="1" y="0"/>
                    <a:pt x="0" y="1"/>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5402263" y="290513"/>
              <a:ext cx="63500" cy="52388"/>
            </a:xfrm>
            <a:custGeom>
              <a:avLst/>
              <a:gdLst>
                <a:gd name="T0" fmla="*/ 1 w 17"/>
                <a:gd name="T1" fmla="*/ 2 h 14"/>
                <a:gd name="T2" fmla="*/ 14 w 17"/>
                <a:gd name="T3" fmla="*/ 14 h 14"/>
                <a:gd name="T4" fmla="*/ 16 w 17"/>
                <a:gd name="T5" fmla="*/ 12 h 14"/>
                <a:gd name="T6" fmla="*/ 2 w 17"/>
                <a:gd name="T7" fmla="*/ 1 h 14"/>
                <a:gd name="T8" fmla="*/ 1 w 17"/>
                <a:gd name="T9" fmla="*/ 2 h 14"/>
              </a:gdLst>
              <a:ahLst/>
              <a:cxnLst>
                <a:cxn ang="0">
                  <a:pos x="T0" y="T1"/>
                </a:cxn>
                <a:cxn ang="0">
                  <a:pos x="T2" y="T3"/>
                </a:cxn>
                <a:cxn ang="0">
                  <a:pos x="T4" y="T5"/>
                </a:cxn>
                <a:cxn ang="0">
                  <a:pos x="T6" y="T7"/>
                </a:cxn>
                <a:cxn ang="0">
                  <a:pos x="T8" y="T9"/>
                </a:cxn>
              </a:cxnLst>
              <a:rect l="0" t="0" r="r" b="b"/>
              <a:pathLst>
                <a:path w="17" h="14">
                  <a:moveTo>
                    <a:pt x="1" y="2"/>
                  </a:moveTo>
                  <a:cubicBezTo>
                    <a:pt x="6" y="5"/>
                    <a:pt x="10" y="10"/>
                    <a:pt x="14" y="14"/>
                  </a:cubicBezTo>
                  <a:cubicBezTo>
                    <a:pt x="15" y="14"/>
                    <a:pt x="17" y="13"/>
                    <a:pt x="16" y="12"/>
                  </a:cubicBezTo>
                  <a:cubicBezTo>
                    <a:pt x="11" y="9"/>
                    <a:pt x="7" y="4"/>
                    <a:pt x="2" y="1"/>
                  </a:cubicBezTo>
                  <a:cubicBezTo>
                    <a:pt x="1" y="0"/>
                    <a:pt x="0" y="1"/>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5510213" y="403225"/>
              <a:ext cx="65088" cy="52388"/>
            </a:xfrm>
            <a:custGeom>
              <a:avLst/>
              <a:gdLst>
                <a:gd name="T0" fmla="*/ 2 w 17"/>
                <a:gd name="T1" fmla="*/ 2 h 14"/>
                <a:gd name="T2" fmla="*/ 15 w 17"/>
                <a:gd name="T3" fmla="*/ 13 h 14"/>
                <a:gd name="T4" fmla="*/ 17 w 17"/>
                <a:gd name="T5" fmla="*/ 12 h 14"/>
                <a:gd name="T6" fmla="*/ 2 w 17"/>
                <a:gd name="T7" fmla="*/ 0 h 14"/>
                <a:gd name="T8" fmla="*/ 2 w 17"/>
                <a:gd name="T9" fmla="*/ 2 h 14"/>
              </a:gdLst>
              <a:ahLst/>
              <a:cxnLst>
                <a:cxn ang="0">
                  <a:pos x="T0" y="T1"/>
                </a:cxn>
                <a:cxn ang="0">
                  <a:pos x="T2" y="T3"/>
                </a:cxn>
                <a:cxn ang="0">
                  <a:pos x="T4" y="T5"/>
                </a:cxn>
                <a:cxn ang="0">
                  <a:pos x="T6" y="T7"/>
                </a:cxn>
                <a:cxn ang="0">
                  <a:pos x="T8" y="T9"/>
                </a:cxn>
              </a:cxnLst>
              <a:rect l="0" t="0" r="r" b="b"/>
              <a:pathLst>
                <a:path w="17" h="14">
                  <a:moveTo>
                    <a:pt x="2" y="2"/>
                  </a:moveTo>
                  <a:cubicBezTo>
                    <a:pt x="8" y="3"/>
                    <a:pt x="11" y="9"/>
                    <a:pt x="15" y="13"/>
                  </a:cubicBezTo>
                  <a:cubicBezTo>
                    <a:pt x="16" y="14"/>
                    <a:pt x="17" y="13"/>
                    <a:pt x="17" y="12"/>
                  </a:cubicBezTo>
                  <a:cubicBezTo>
                    <a:pt x="12" y="7"/>
                    <a:pt x="9" y="1"/>
                    <a:pt x="2" y="0"/>
                  </a:cubicBezTo>
                  <a:cubicBezTo>
                    <a:pt x="1" y="0"/>
                    <a:pt x="0" y="2"/>
                    <a:pt x="2"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5619750" y="527050"/>
              <a:ext cx="71438" cy="60325"/>
            </a:xfrm>
            <a:custGeom>
              <a:avLst/>
              <a:gdLst>
                <a:gd name="T0" fmla="*/ 2 w 19"/>
                <a:gd name="T1" fmla="*/ 1 h 16"/>
                <a:gd name="T2" fmla="*/ 10 w 19"/>
                <a:gd name="T3" fmla="*/ 9 h 16"/>
                <a:gd name="T4" fmla="*/ 17 w 19"/>
                <a:gd name="T5" fmla="*/ 16 h 16"/>
                <a:gd name="T6" fmla="*/ 17 w 19"/>
                <a:gd name="T7" fmla="*/ 14 h 16"/>
                <a:gd name="T8" fmla="*/ 1 w 19"/>
                <a:gd name="T9" fmla="*/ 0 h 16"/>
                <a:gd name="T10" fmla="*/ 2 w 19"/>
                <a:gd name="T11" fmla="*/ 1 h 16"/>
              </a:gdLst>
              <a:ahLst/>
              <a:cxnLst>
                <a:cxn ang="0">
                  <a:pos x="T0" y="T1"/>
                </a:cxn>
                <a:cxn ang="0">
                  <a:pos x="T2" y="T3"/>
                </a:cxn>
                <a:cxn ang="0">
                  <a:pos x="T4" y="T5"/>
                </a:cxn>
                <a:cxn ang="0">
                  <a:pos x="T6" y="T7"/>
                </a:cxn>
                <a:cxn ang="0">
                  <a:pos x="T8" y="T9"/>
                </a:cxn>
                <a:cxn ang="0">
                  <a:pos x="T10" y="T11"/>
                </a:cxn>
              </a:cxnLst>
              <a:rect l="0" t="0" r="r" b="b"/>
              <a:pathLst>
                <a:path w="19" h="16">
                  <a:moveTo>
                    <a:pt x="2" y="1"/>
                  </a:moveTo>
                  <a:cubicBezTo>
                    <a:pt x="6" y="2"/>
                    <a:pt x="8" y="7"/>
                    <a:pt x="10" y="9"/>
                  </a:cubicBezTo>
                  <a:cubicBezTo>
                    <a:pt x="12" y="12"/>
                    <a:pt x="14" y="14"/>
                    <a:pt x="17" y="16"/>
                  </a:cubicBezTo>
                  <a:cubicBezTo>
                    <a:pt x="19" y="16"/>
                    <a:pt x="18" y="15"/>
                    <a:pt x="17" y="14"/>
                  </a:cubicBezTo>
                  <a:cubicBezTo>
                    <a:pt x="11" y="12"/>
                    <a:pt x="9" y="1"/>
                    <a:pt x="1" y="0"/>
                  </a:cubicBezTo>
                  <a:cubicBezTo>
                    <a:pt x="0" y="0"/>
                    <a:pt x="1" y="1"/>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5743575" y="647700"/>
              <a:ext cx="65088" cy="47625"/>
            </a:xfrm>
            <a:custGeom>
              <a:avLst/>
              <a:gdLst>
                <a:gd name="T0" fmla="*/ 0 w 17"/>
                <a:gd name="T1" fmla="*/ 1 h 13"/>
                <a:gd name="T2" fmla="*/ 15 w 17"/>
                <a:gd name="T3" fmla="*/ 13 h 13"/>
                <a:gd name="T4" fmla="*/ 17 w 17"/>
                <a:gd name="T5" fmla="*/ 13 h 13"/>
                <a:gd name="T6" fmla="*/ 2 w 17"/>
                <a:gd name="T7" fmla="*/ 0 h 13"/>
                <a:gd name="T8" fmla="*/ 0 w 17"/>
                <a:gd name="T9" fmla="*/ 1 h 13"/>
              </a:gdLst>
              <a:ahLst/>
              <a:cxnLst>
                <a:cxn ang="0">
                  <a:pos x="T0" y="T1"/>
                </a:cxn>
                <a:cxn ang="0">
                  <a:pos x="T2" y="T3"/>
                </a:cxn>
                <a:cxn ang="0">
                  <a:pos x="T4" y="T5"/>
                </a:cxn>
                <a:cxn ang="0">
                  <a:pos x="T6" y="T7"/>
                </a:cxn>
                <a:cxn ang="0">
                  <a:pos x="T8" y="T9"/>
                </a:cxn>
              </a:cxnLst>
              <a:rect l="0" t="0" r="r" b="b"/>
              <a:pathLst>
                <a:path w="17" h="13">
                  <a:moveTo>
                    <a:pt x="0" y="1"/>
                  </a:moveTo>
                  <a:cubicBezTo>
                    <a:pt x="6" y="3"/>
                    <a:pt x="10" y="9"/>
                    <a:pt x="15" y="13"/>
                  </a:cubicBezTo>
                  <a:cubicBezTo>
                    <a:pt x="15" y="13"/>
                    <a:pt x="17" y="13"/>
                    <a:pt x="17" y="13"/>
                  </a:cubicBezTo>
                  <a:cubicBezTo>
                    <a:pt x="12" y="8"/>
                    <a:pt x="8" y="3"/>
                    <a:pt x="2" y="0"/>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5880100" y="755650"/>
              <a:ext cx="85725" cy="74613"/>
            </a:xfrm>
            <a:custGeom>
              <a:avLst/>
              <a:gdLst>
                <a:gd name="T0" fmla="*/ 0 w 23"/>
                <a:gd name="T1" fmla="*/ 1 h 20"/>
                <a:gd name="T2" fmla="*/ 21 w 23"/>
                <a:gd name="T3" fmla="*/ 19 h 20"/>
                <a:gd name="T4" fmla="*/ 23 w 23"/>
                <a:gd name="T5" fmla="*/ 19 h 20"/>
                <a:gd name="T6" fmla="*/ 1 w 23"/>
                <a:gd name="T7" fmla="*/ 1 h 20"/>
                <a:gd name="T8" fmla="*/ 0 w 23"/>
                <a:gd name="T9" fmla="*/ 1 h 20"/>
              </a:gdLst>
              <a:ahLst/>
              <a:cxnLst>
                <a:cxn ang="0">
                  <a:pos x="T0" y="T1"/>
                </a:cxn>
                <a:cxn ang="0">
                  <a:pos x="T2" y="T3"/>
                </a:cxn>
                <a:cxn ang="0">
                  <a:pos x="T4" y="T5"/>
                </a:cxn>
                <a:cxn ang="0">
                  <a:pos x="T6" y="T7"/>
                </a:cxn>
                <a:cxn ang="0">
                  <a:pos x="T8" y="T9"/>
                </a:cxn>
              </a:cxnLst>
              <a:rect l="0" t="0" r="r" b="b"/>
              <a:pathLst>
                <a:path w="23" h="20">
                  <a:moveTo>
                    <a:pt x="0" y="1"/>
                  </a:moveTo>
                  <a:cubicBezTo>
                    <a:pt x="8" y="5"/>
                    <a:pt x="14" y="13"/>
                    <a:pt x="21" y="19"/>
                  </a:cubicBezTo>
                  <a:cubicBezTo>
                    <a:pt x="22" y="20"/>
                    <a:pt x="23" y="19"/>
                    <a:pt x="23" y="19"/>
                  </a:cubicBezTo>
                  <a:cubicBezTo>
                    <a:pt x="16" y="12"/>
                    <a:pt x="10" y="5"/>
                    <a:pt x="1" y="1"/>
                  </a:cubicBezTo>
                  <a:cubicBezTo>
                    <a:pt x="1" y="0"/>
                    <a:pt x="0" y="1"/>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6056313" y="942975"/>
              <a:ext cx="52388" cy="60325"/>
            </a:xfrm>
            <a:custGeom>
              <a:avLst/>
              <a:gdLst>
                <a:gd name="T0" fmla="*/ 1 w 14"/>
                <a:gd name="T1" fmla="*/ 0 h 16"/>
                <a:gd name="T2" fmla="*/ 12 w 14"/>
                <a:gd name="T3" fmla="*/ 15 h 16"/>
                <a:gd name="T4" fmla="*/ 14 w 14"/>
                <a:gd name="T5" fmla="*/ 15 h 16"/>
                <a:gd name="T6" fmla="*/ 3 w 14"/>
                <a:gd name="T7" fmla="*/ 0 h 16"/>
                <a:gd name="T8" fmla="*/ 1 w 14"/>
                <a:gd name="T9" fmla="*/ 0 h 16"/>
              </a:gdLst>
              <a:ahLst/>
              <a:cxnLst>
                <a:cxn ang="0">
                  <a:pos x="T0" y="T1"/>
                </a:cxn>
                <a:cxn ang="0">
                  <a:pos x="T2" y="T3"/>
                </a:cxn>
                <a:cxn ang="0">
                  <a:pos x="T4" y="T5"/>
                </a:cxn>
                <a:cxn ang="0">
                  <a:pos x="T6" y="T7"/>
                </a:cxn>
                <a:cxn ang="0">
                  <a:pos x="T8" y="T9"/>
                </a:cxn>
              </a:cxnLst>
              <a:rect l="0" t="0" r="r" b="b"/>
              <a:pathLst>
                <a:path w="14" h="16">
                  <a:moveTo>
                    <a:pt x="1" y="0"/>
                  </a:moveTo>
                  <a:cubicBezTo>
                    <a:pt x="7" y="2"/>
                    <a:pt x="10" y="10"/>
                    <a:pt x="12" y="15"/>
                  </a:cubicBezTo>
                  <a:cubicBezTo>
                    <a:pt x="12" y="16"/>
                    <a:pt x="14" y="15"/>
                    <a:pt x="14" y="15"/>
                  </a:cubicBezTo>
                  <a:cubicBezTo>
                    <a:pt x="12" y="10"/>
                    <a:pt x="9" y="2"/>
                    <a:pt x="3" y="0"/>
                  </a:cubicBezTo>
                  <a:cubicBezTo>
                    <a:pt x="2" y="0"/>
                    <a:pt x="0" y="0"/>
                    <a:pt x="1"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6149975" y="1162050"/>
              <a:ext cx="19050" cy="77788"/>
            </a:xfrm>
            <a:custGeom>
              <a:avLst/>
              <a:gdLst>
                <a:gd name="T0" fmla="*/ 0 w 5"/>
                <a:gd name="T1" fmla="*/ 2 h 21"/>
                <a:gd name="T2" fmla="*/ 3 w 5"/>
                <a:gd name="T3" fmla="*/ 19 h 21"/>
                <a:gd name="T4" fmla="*/ 5 w 5"/>
                <a:gd name="T5" fmla="*/ 19 h 21"/>
                <a:gd name="T6" fmla="*/ 2 w 5"/>
                <a:gd name="T7" fmla="*/ 1 h 21"/>
                <a:gd name="T8" fmla="*/ 0 w 5"/>
                <a:gd name="T9" fmla="*/ 2 h 21"/>
              </a:gdLst>
              <a:ahLst/>
              <a:cxnLst>
                <a:cxn ang="0">
                  <a:pos x="T0" y="T1"/>
                </a:cxn>
                <a:cxn ang="0">
                  <a:pos x="T2" y="T3"/>
                </a:cxn>
                <a:cxn ang="0">
                  <a:pos x="T4" y="T5"/>
                </a:cxn>
                <a:cxn ang="0">
                  <a:pos x="T6" y="T7"/>
                </a:cxn>
                <a:cxn ang="0">
                  <a:pos x="T8" y="T9"/>
                </a:cxn>
              </a:cxnLst>
              <a:rect l="0" t="0" r="r" b="b"/>
              <a:pathLst>
                <a:path w="5" h="21">
                  <a:moveTo>
                    <a:pt x="0" y="2"/>
                  </a:moveTo>
                  <a:cubicBezTo>
                    <a:pt x="2" y="8"/>
                    <a:pt x="3" y="14"/>
                    <a:pt x="3" y="19"/>
                  </a:cubicBezTo>
                  <a:cubicBezTo>
                    <a:pt x="3" y="21"/>
                    <a:pt x="5" y="20"/>
                    <a:pt x="5" y="19"/>
                  </a:cubicBezTo>
                  <a:cubicBezTo>
                    <a:pt x="5" y="13"/>
                    <a:pt x="4" y="7"/>
                    <a:pt x="2" y="1"/>
                  </a:cubicBezTo>
                  <a:cubicBezTo>
                    <a:pt x="2"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6180138" y="1346200"/>
              <a:ext cx="11113" cy="82550"/>
            </a:xfrm>
            <a:custGeom>
              <a:avLst/>
              <a:gdLst>
                <a:gd name="T0" fmla="*/ 0 w 3"/>
                <a:gd name="T1" fmla="*/ 0 h 22"/>
                <a:gd name="T2" fmla="*/ 2 w 3"/>
                <a:gd name="T3" fmla="*/ 20 h 22"/>
                <a:gd name="T4" fmla="*/ 3 w 3"/>
                <a:gd name="T5" fmla="*/ 21 h 22"/>
                <a:gd name="T6" fmla="*/ 1 w 3"/>
                <a:gd name="T7" fmla="*/ 2 h 22"/>
                <a:gd name="T8" fmla="*/ 0 w 3"/>
                <a:gd name="T9" fmla="*/ 0 h 22"/>
              </a:gdLst>
              <a:ahLst/>
              <a:cxnLst>
                <a:cxn ang="0">
                  <a:pos x="T0" y="T1"/>
                </a:cxn>
                <a:cxn ang="0">
                  <a:pos x="T2" y="T3"/>
                </a:cxn>
                <a:cxn ang="0">
                  <a:pos x="T4" y="T5"/>
                </a:cxn>
                <a:cxn ang="0">
                  <a:pos x="T6" y="T7"/>
                </a:cxn>
                <a:cxn ang="0">
                  <a:pos x="T8" y="T9"/>
                </a:cxn>
              </a:cxnLst>
              <a:rect l="0" t="0" r="r" b="b"/>
              <a:pathLst>
                <a:path w="3" h="22">
                  <a:moveTo>
                    <a:pt x="0" y="0"/>
                  </a:moveTo>
                  <a:cubicBezTo>
                    <a:pt x="0" y="7"/>
                    <a:pt x="1" y="13"/>
                    <a:pt x="2" y="20"/>
                  </a:cubicBezTo>
                  <a:cubicBezTo>
                    <a:pt x="2" y="20"/>
                    <a:pt x="3" y="22"/>
                    <a:pt x="3" y="21"/>
                  </a:cubicBezTo>
                  <a:cubicBezTo>
                    <a:pt x="2" y="15"/>
                    <a:pt x="1" y="9"/>
                    <a:pt x="1" y="2"/>
                  </a:cubicBezTo>
                  <a:cubicBezTo>
                    <a:pt x="1" y="1"/>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6188075" y="1528763"/>
              <a:ext cx="14288" cy="90488"/>
            </a:xfrm>
            <a:custGeom>
              <a:avLst/>
              <a:gdLst>
                <a:gd name="T0" fmla="*/ 0 w 4"/>
                <a:gd name="T1" fmla="*/ 0 h 24"/>
                <a:gd name="T2" fmla="*/ 3 w 4"/>
                <a:gd name="T3" fmla="*/ 22 h 24"/>
                <a:gd name="T4" fmla="*/ 4 w 4"/>
                <a:gd name="T5" fmla="*/ 24 h 24"/>
                <a:gd name="T6" fmla="*/ 2 w 4"/>
                <a:gd name="T7" fmla="*/ 1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2" y="7"/>
                    <a:pt x="2" y="15"/>
                    <a:pt x="3" y="22"/>
                  </a:cubicBezTo>
                  <a:cubicBezTo>
                    <a:pt x="3" y="23"/>
                    <a:pt x="4" y="24"/>
                    <a:pt x="4" y="24"/>
                  </a:cubicBezTo>
                  <a:cubicBezTo>
                    <a:pt x="4" y="16"/>
                    <a:pt x="3" y="9"/>
                    <a:pt x="2" y="1"/>
                  </a:cubicBezTo>
                  <a:cubicBezTo>
                    <a:pt x="2" y="1"/>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6199188" y="1701800"/>
              <a:ext cx="41275" cy="98425"/>
            </a:xfrm>
            <a:custGeom>
              <a:avLst/>
              <a:gdLst>
                <a:gd name="T0" fmla="*/ 4 w 11"/>
                <a:gd name="T1" fmla="*/ 1 h 26"/>
                <a:gd name="T2" fmla="*/ 9 w 11"/>
                <a:gd name="T3" fmla="*/ 26 h 26"/>
                <a:gd name="T4" fmla="*/ 11 w 11"/>
                <a:gd name="T5" fmla="*/ 25 h 26"/>
                <a:gd name="T6" fmla="*/ 6 w 11"/>
                <a:gd name="T7" fmla="*/ 0 h 26"/>
                <a:gd name="T8" fmla="*/ 4 w 11"/>
                <a:gd name="T9" fmla="*/ 1 h 26"/>
              </a:gdLst>
              <a:ahLst/>
              <a:cxnLst>
                <a:cxn ang="0">
                  <a:pos x="T0" y="T1"/>
                </a:cxn>
                <a:cxn ang="0">
                  <a:pos x="T2" y="T3"/>
                </a:cxn>
                <a:cxn ang="0">
                  <a:pos x="T4" y="T5"/>
                </a:cxn>
                <a:cxn ang="0">
                  <a:pos x="T6" y="T7"/>
                </a:cxn>
                <a:cxn ang="0">
                  <a:pos x="T8" y="T9"/>
                </a:cxn>
              </a:cxnLst>
              <a:rect l="0" t="0" r="r" b="b"/>
              <a:pathLst>
                <a:path w="11" h="26">
                  <a:moveTo>
                    <a:pt x="4" y="1"/>
                  </a:moveTo>
                  <a:cubicBezTo>
                    <a:pt x="0" y="7"/>
                    <a:pt x="5" y="20"/>
                    <a:pt x="9" y="26"/>
                  </a:cubicBezTo>
                  <a:cubicBezTo>
                    <a:pt x="9" y="26"/>
                    <a:pt x="11" y="25"/>
                    <a:pt x="11" y="25"/>
                  </a:cubicBezTo>
                  <a:cubicBezTo>
                    <a:pt x="7" y="20"/>
                    <a:pt x="2" y="7"/>
                    <a:pt x="6" y="0"/>
                  </a:cubicBezTo>
                  <a:cubicBezTo>
                    <a:pt x="6" y="0"/>
                    <a:pt x="4" y="0"/>
                    <a:pt x="4"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6221413" y="1890713"/>
              <a:ext cx="11113" cy="88900"/>
            </a:xfrm>
            <a:custGeom>
              <a:avLst/>
              <a:gdLst>
                <a:gd name="T0" fmla="*/ 0 w 3"/>
                <a:gd name="T1" fmla="*/ 0 h 24"/>
                <a:gd name="T2" fmla="*/ 2 w 3"/>
                <a:gd name="T3" fmla="*/ 22 h 24"/>
                <a:gd name="T4" fmla="*/ 3 w 3"/>
                <a:gd name="T5" fmla="*/ 24 h 24"/>
                <a:gd name="T6" fmla="*/ 1 w 3"/>
                <a:gd name="T7" fmla="*/ 2 h 24"/>
                <a:gd name="T8" fmla="*/ 0 w 3"/>
                <a:gd name="T9" fmla="*/ 0 h 24"/>
              </a:gdLst>
              <a:ahLst/>
              <a:cxnLst>
                <a:cxn ang="0">
                  <a:pos x="T0" y="T1"/>
                </a:cxn>
                <a:cxn ang="0">
                  <a:pos x="T2" y="T3"/>
                </a:cxn>
                <a:cxn ang="0">
                  <a:pos x="T4" y="T5"/>
                </a:cxn>
                <a:cxn ang="0">
                  <a:pos x="T6" y="T7"/>
                </a:cxn>
                <a:cxn ang="0">
                  <a:pos x="T8" y="T9"/>
                </a:cxn>
              </a:cxnLst>
              <a:rect l="0" t="0" r="r" b="b"/>
              <a:pathLst>
                <a:path w="3" h="24">
                  <a:moveTo>
                    <a:pt x="0" y="0"/>
                  </a:moveTo>
                  <a:cubicBezTo>
                    <a:pt x="1" y="7"/>
                    <a:pt x="2" y="15"/>
                    <a:pt x="2" y="22"/>
                  </a:cubicBezTo>
                  <a:cubicBezTo>
                    <a:pt x="2" y="23"/>
                    <a:pt x="3" y="24"/>
                    <a:pt x="3" y="24"/>
                  </a:cubicBezTo>
                  <a:cubicBezTo>
                    <a:pt x="3" y="16"/>
                    <a:pt x="2" y="9"/>
                    <a:pt x="1" y="2"/>
                  </a:cubicBezTo>
                  <a:cubicBezTo>
                    <a:pt x="1" y="1"/>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6232525" y="2074863"/>
              <a:ext cx="11113" cy="66675"/>
            </a:xfrm>
            <a:custGeom>
              <a:avLst/>
              <a:gdLst>
                <a:gd name="T0" fmla="*/ 1 w 3"/>
                <a:gd name="T1" fmla="*/ 1 h 18"/>
                <a:gd name="T2" fmla="*/ 1 w 3"/>
                <a:gd name="T3" fmla="*/ 17 h 18"/>
                <a:gd name="T4" fmla="*/ 3 w 3"/>
                <a:gd name="T5" fmla="*/ 17 h 18"/>
                <a:gd name="T6" fmla="*/ 3 w 3"/>
                <a:gd name="T7" fmla="*/ 2 h 18"/>
                <a:gd name="T8" fmla="*/ 1 w 3"/>
                <a:gd name="T9" fmla="*/ 1 h 18"/>
              </a:gdLst>
              <a:ahLst/>
              <a:cxnLst>
                <a:cxn ang="0">
                  <a:pos x="T0" y="T1"/>
                </a:cxn>
                <a:cxn ang="0">
                  <a:pos x="T2" y="T3"/>
                </a:cxn>
                <a:cxn ang="0">
                  <a:pos x="T4" y="T5"/>
                </a:cxn>
                <a:cxn ang="0">
                  <a:pos x="T6" y="T7"/>
                </a:cxn>
                <a:cxn ang="0">
                  <a:pos x="T8" y="T9"/>
                </a:cxn>
              </a:cxnLst>
              <a:rect l="0" t="0" r="r" b="b"/>
              <a:pathLst>
                <a:path w="3" h="18">
                  <a:moveTo>
                    <a:pt x="1" y="1"/>
                  </a:moveTo>
                  <a:cubicBezTo>
                    <a:pt x="0" y="6"/>
                    <a:pt x="0" y="11"/>
                    <a:pt x="1" y="17"/>
                  </a:cubicBezTo>
                  <a:cubicBezTo>
                    <a:pt x="1" y="17"/>
                    <a:pt x="3" y="18"/>
                    <a:pt x="3" y="17"/>
                  </a:cubicBezTo>
                  <a:cubicBezTo>
                    <a:pt x="2" y="12"/>
                    <a:pt x="1" y="7"/>
                    <a:pt x="3" y="2"/>
                  </a:cubicBezTo>
                  <a:cubicBezTo>
                    <a:pt x="3" y="1"/>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6232525" y="2220913"/>
              <a:ext cx="19050" cy="74613"/>
            </a:xfrm>
            <a:custGeom>
              <a:avLst/>
              <a:gdLst>
                <a:gd name="T0" fmla="*/ 0 w 5"/>
                <a:gd name="T1" fmla="*/ 1 h 20"/>
                <a:gd name="T2" fmla="*/ 2 w 5"/>
                <a:gd name="T3" fmla="*/ 19 h 20"/>
                <a:gd name="T4" fmla="*/ 4 w 5"/>
                <a:gd name="T5" fmla="*/ 19 h 20"/>
                <a:gd name="T6" fmla="*/ 2 w 5"/>
                <a:gd name="T7" fmla="*/ 1 h 20"/>
                <a:gd name="T8" fmla="*/ 0 w 5"/>
                <a:gd name="T9" fmla="*/ 1 h 20"/>
              </a:gdLst>
              <a:ahLst/>
              <a:cxnLst>
                <a:cxn ang="0">
                  <a:pos x="T0" y="T1"/>
                </a:cxn>
                <a:cxn ang="0">
                  <a:pos x="T2" y="T3"/>
                </a:cxn>
                <a:cxn ang="0">
                  <a:pos x="T4" y="T5"/>
                </a:cxn>
                <a:cxn ang="0">
                  <a:pos x="T6" y="T7"/>
                </a:cxn>
                <a:cxn ang="0">
                  <a:pos x="T8" y="T9"/>
                </a:cxn>
              </a:cxnLst>
              <a:rect l="0" t="0" r="r" b="b"/>
              <a:pathLst>
                <a:path w="5" h="20">
                  <a:moveTo>
                    <a:pt x="0" y="1"/>
                  </a:moveTo>
                  <a:cubicBezTo>
                    <a:pt x="1" y="7"/>
                    <a:pt x="3" y="13"/>
                    <a:pt x="2" y="19"/>
                  </a:cubicBezTo>
                  <a:cubicBezTo>
                    <a:pt x="2" y="20"/>
                    <a:pt x="4" y="20"/>
                    <a:pt x="4" y="19"/>
                  </a:cubicBezTo>
                  <a:cubicBezTo>
                    <a:pt x="5" y="13"/>
                    <a:pt x="2" y="7"/>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6248400" y="2427288"/>
              <a:ext cx="19050" cy="85725"/>
            </a:xfrm>
            <a:custGeom>
              <a:avLst/>
              <a:gdLst>
                <a:gd name="T0" fmla="*/ 0 w 5"/>
                <a:gd name="T1" fmla="*/ 2 h 23"/>
                <a:gd name="T2" fmla="*/ 3 w 5"/>
                <a:gd name="T3" fmla="*/ 22 h 23"/>
                <a:gd name="T4" fmla="*/ 4 w 5"/>
                <a:gd name="T5" fmla="*/ 22 h 23"/>
                <a:gd name="T6" fmla="*/ 2 w 5"/>
                <a:gd name="T7" fmla="*/ 1 h 23"/>
                <a:gd name="T8" fmla="*/ 0 w 5"/>
                <a:gd name="T9" fmla="*/ 2 h 23"/>
              </a:gdLst>
              <a:ahLst/>
              <a:cxnLst>
                <a:cxn ang="0">
                  <a:pos x="T0" y="T1"/>
                </a:cxn>
                <a:cxn ang="0">
                  <a:pos x="T2" y="T3"/>
                </a:cxn>
                <a:cxn ang="0">
                  <a:pos x="T4" y="T5"/>
                </a:cxn>
                <a:cxn ang="0">
                  <a:pos x="T6" y="T7"/>
                </a:cxn>
                <a:cxn ang="0">
                  <a:pos x="T8" y="T9"/>
                </a:cxn>
              </a:cxnLst>
              <a:rect l="0" t="0" r="r" b="b"/>
              <a:pathLst>
                <a:path w="5" h="23">
                  <a:moveTo>
                    <a:pt x="0" y="2"/>
                  </a:moveTo>
                  <a:cubicBezTo>
                    <a:pt x="0" y="9"/>
                    <a:pt x="0" y="16"/>
                    <a:pt x="3" y="22"/>
                  </a:cubicBezTo>
                  <a:cubicBezTo>
                    <a:pt x="3" y="23"/>
                    <a:pt x="5" y="23"/>
                    <a:pt x="4" y="22"/>
                  </a:cubicBezTo>
                  <a:cubicBezTo>
                    <a:pt x="2" y="15"/>
                    <a:pt x="2" y="8"/>
                    <a:pt x="2" y="1"/>
                  </a:cubicBezTo>
                  <a:cubicBezTo>
                    <a:pt x="2"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6262688" y="2573338"/>
              <a:ext cx="15875" cy="93663"/>
            </a:xfrm>
            <a:custGeom>
              <a:avLst/>
              <a:gdLst>
                <a:gd name="T0" fmla="*/ 0 w 4"/>
                <a:gd name="T1" fmla="*/ 1 h 25"/>
                <a:gd name="T2" fmla="*/ 2 w 4"/>
                <a:gd name="T3" fmla="*/ 24 h 25"/>
                <a:gd name="T4" fmla="*/ 4 w 4"/>
                <a:gd name="T5" fmla="*/ 24 h 25"/>
                <a:gd name="T6" fmla="*/ 2 w 4"/>
                <a:gd name="T7" fmla="*/ 1 h 25"/>
                <a:gd name="T8" fmla="*/ 0 w 4"/>
                <a:gd name="T9" fmla="*/ 1 h 25"/>
              </a:gdLst>
              <a:ahLst/>
              <a:cxnLst>
                <a:cxn ang="0">
                  <a:pos x="T0" y="T1"/>
                </a:cxn>
                <a:cxn ang="0">
                  <a:pos x="T2" y="T3"/>
                </a:cxn>
                <a:cxn ang="0">
                  <a:pos x="T4" y="T5"/>
                </a:cxn>
                <a:cxn ang="0">
                  <a:pos x="T6" y="T7"/>
                </a:cxn>
                <a:cxn ang="0">
                  <a:pos x="T8" y="T9"/>
                </a:cxn>
              </a:cxnLst>
              <a:rect l="0" t="0" r="r" b="b"/>
              <a:pathLst>
                <a:path w="4" h="25">
                  <a:moveTo>
                    <a:pt x="0" y="1"/>
                  </a:moveTo>
                  <a:cubicBezTo>
                    <a:pt x="1" y="9"/>
                    <a:pt x="0" y="16"/>
                    <a:pt x="2" y="24"/>
                  </a:cubicBezTo>
                  <a:cubicBezTo>
                    <a:pt x="2" y="24"/>
                    <a:pt x="4" y="25"/>
                    <a:pt x="4" y="24"/>
                  </a:cubicBezTo>
                  <a:cubicBezTo>
                    <a:pt x="2" y="16"/>
                    <a:pt x="3" y="9"/>
                    <a:pt x="2" y="1"/>
                  </a:cubicBezTo>
                  <a:cubicBezTo>
                    <a:pt x="1" y="1"/>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6278563" y="2727325"/>
              <a:ext cx="19050" cy="98425"/>
            </a:xfrm>
            <a:custGeom>
              <a:avLst/>
              <a:gdLst>
                <a:gd name="T0" fmla="*/ 0 w 5"/>
                <a:gd name="T1" fmla="*/ 1 h 26"/>
                <a:gd name="T2" fmla="*/ 3 w 5"/>
                <a:gd name="T3" fmla="*/ 24 h 26"/>
                <a:gd name="T4" fmla="*/ 4 w 5"/>
                <a:gd name="T5" fmla="*/ 24 h 26"/>
                <a:gd name="T6" fmla="*/ 2 w 5"/>
                <a:gd name="T7" fmla="*/ 1 h 26"/>
                <a:gd name="T8" fmla="*/ 0 w 5"/>
                <a:gd name="T9" fmla="*/ 1 h 26"/>
              </a:gdLst>
              <a:ahLst/>
              <a:cxnLst>
                <a:cxn ang="0">
                  <a:pos x="T0" y="T1"/>
                </a:cxn>
                <a:cxn ang="0">
                  <a:pos x="T2" y="T3"/>
                </a:cxn>
                <a:cxn ang="0">
                  <a:pos x="T4" y="T5"/>
                </a:cxn>
                <a:cxn ang="0">
                  <a:pos x="T6" y="T7"/>
                </a:cxn>
                <a:cxn ang="0">
                  <a:pos x="T8" y="T9"/>
                </a:cxn>
              </a:cxnLst>
              <a:rect l="0" t="0" r="r" b="b"/>
              <a:pathLst>
                <a:path w="5" h="26">
                  <a:moveTo>
                    <a:pt x="0" y="1"/>
                  </a:moveTo>
                  <a:cubicBezTo>
                    <a:pt x="0" y="9"/>
                    <a:pt x="0" y="17"/>
                    <a:pt x="3" y="24"/>
                  </a:cubicBezTo>
                  <a:cubicBezTo>
                    <a:pt x="3" y="25"/>
                    <a:pt x="5" y="26"/>
                    <a:pt x="4" y="24"/>
                  </a:cubicBezTo>
                  <a:cubicBezTo>
                    <a:pt x="2" y="17"/>
                    <a:pt x="2" y="9"/>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6278563" y="2892425"/>
              <a:ext cx="33338" cy="68263"/>
            </a:xfrm>
            <a:custGeom>
              <a:avLst/>
              <a:gdLst>
                <a:gd name="T0" fmla="*/ 3 w 9"/>
                <a:gd name="T1" fmla="*/ 0 h 18"/>
                <a:gd name="T2" fmla="*/ 6 w 9"/>
                <a:gd name="T3" fmla="*/ 18 h 18"/>
                <a:gd name="T4" fmla="*/ 8 w 9"/>
                <a:gd name="T5" fmla="*/ 17 h 18"/>
                <a:gd name="T6" fmla="*/ 5 w 9"/>
                <a:gd name="T7" fmla="*/ 1 h 18"/>
                <a:gd name="T8" fmla="*/ 3 w 9"/>
                <a:gd name="T9" fmla="*/ 0 h 18"/>
              </a:gdLst>
              <a:ahLst/>
              <a:cxnLst>
                <a:cxn ang="0">
                  <a:pos x="T0" y="T1"/>
                </a:cxn>
                <a:cxn ang="0">
                  <a:pos x="T2" y="T3"/>
                </a:cxn>
                <a:cxn ang="0">
                  <a:pos x="T4" y="T5"/>
                </a:cxn>
                <a:cxn ang="0">
                  <a:pos x="T6" y="T7"/>
                </a:cxn>
                <a:cxn ang="0">
                  <a:pos x="T8" y="T9"/>
                </a:cxn>
              </a:cxnLst>
              <a:rect l="0" t="0" r="r" b="b"/>
              <a:pathLst>
                <a:path w="9" h="18">
                  <a:moveTo>
                    <a:pt x="3" y="0"/>
                  </a:moveTo>
                  <a:cubicBezTo>
                    <a:pt x="0" y="5"/>
                    <a:pt x="2" y="14"/>
                    <a:pt x="6" y="18"/>
                  </a:cubicBezTo>
                  <a:cubicBezTo>
                    <a:pt x="7" y="18"/>
                    <a:pt x="9" y="18"/>
                    <a:pt x="8" y="17"/>
                  </a:cubicBezTo>
                  <a:cubicBezTo>
                    <a:pt x="4" y="14"/>
                    <a:pt x="2" y="5"/>
                    <a:pt x="5" y="1"/>
                  </a:cubicBezTo>
                  <a:cubicBezTo>
                    <a:pt x="5" y="0"/>
                    <a:pt x="3" y="0"/>
                    <a:pt x="3"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6292850" y="3040063"/>
              <a:ext cx="15875" cy="63500"/>
            </a:xfrm>
            <a:custGeom>
              <a:avLst/>
              <a:gdLst>
                <a:gd name="T0" fmla="*/ 0 w 4"/>
                <a:gd name="T1" fmla="*/ 0 h 17"/>
                <a:gd name="T2" fmla="*/ 1 w 4"/>
                <a:gd name="T3" fmla="*/ 16 h 17"/>
                <a:gd name="T4" fmla="*/ 3 w 4"/>
                <a:gd name="T5" fmla="*/ 16 h 17"/>
                <a:gd name="T6" fmla="*/ 2 w 4"/>
                <a:gd name="T7" fmla="*/ 1 h 17"/>
                <a:gd name="T8" fmla="*/ 0 w 4"/>
                <a:gd name="T9" fmla="*/ 0 h 17"/>
              </a:gdLst>
              <a:ahLst/>
              <a:cxnLst>
                <a:cxn ang="0">
                  <a:pos x="T0" y="T1"/>
                </a:cxn>
                <a:cxn ang="0">
                  <a:pos x="T2" y="T3"/>
                </a:cxn>
                <a:cxn ang="0">
                  <a:pos x="T4" y="T5"/>
                </a:cxn>
                <a:cxn ang="0">
                  <a:pos x="T6" y="T7"/>
                </a:cxn>
                <a:cxn ang="0">
                  <a:pos x="T8" y="T9"/>
                </a:cxn>
              </a:cxnLst>
              <a:rect l="0" t="0" r="r" b="b"/>
              <a:pathLst>
                <a:path w="4" h="17">
                  <a:moveTo>
                    <a:pt x="0" y="0"/>
                  </a:moveTo>
                  <a:cubicBezTo>
                    <a:pt x="0" y="6"/>
                    <a:pt x="0" y="11"/>
                    <a:pt x="1" y="16"/>
                  </a:cubicBezTo>
                  <a:cubicBezTo>
                    <a:pt x="2" y="17"/>
                    <a:pt x="4" y="17"/>
                    <a:pt x="3" y="16"/>
                  </a:cubicBezTo>
                  <a:cubicBezTo>
                    <a:pt x="2" y="11"/>
                    <a:pt x="2" y="6"/>
                    <a:pt x="2" y="1"/>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6297613" y="3163888"/>
              <a:ext cx="14288" cy="71438"/>
            </a:xfrm>
            <a:custGeom>
              <a:avLst/>
              <a:gdLst>
                <a:gd name="T0" fmla="*/ 1 w 4"/>
                <a:gd name="T1" fmla="*/ 0 h 19"/>
                <a:gd name="T2" fmla="*/ 2 w 4"/>
                <a:gd name="T3" fmla="*/ 18 h 19"/>
                <a:gd name="T4" fmla="*/ 4 w 4"/>
                <a:gd name="T5" fmla="*/ 18 h 19"/>
                <a:gd name="T6" fmla="*/ 3 w 4"/>
                <a:gd name="T7" fmla="*/ 1 h 19"/>
                <a:gd name="T8" fmla="*/ 1 w 4"/>
                <a:gd name="T9" fmla="*/ 0 h 19"/>
              </a:gdLst>
              <a:ahLst/>
              <a:cxnLst>
                <a:cxn ang="0">
                  <a:pos x="T0" y="T1"/>
                </a:cxn>
                <a:cxn ang="0">
                  <a:pos x="T2" y="T3"/>
                </a:cxn>
                <a:cxn ang="0">
                  <a:pos x="T4" y="T5"/>
                </a:cxn>
                <a:cxn ang="0">
                  <a:pos x="T6" y="T7"/>
                </a:cxn>
                <a:cxn ang="0">
                  <a:pos x="T8" y="T9"/>
                </a:cxn>
              </a:cxnLst>
              <a:rect l="0" t="0" r="r" b="b"/>
              <a:pathLst>
                <a:path w="4" h="19">
                  <a:moveTo>
                    <a:pt x="1" y="0"/>
                  </a:moveTo>
                  <a:cubicBezTo>
                    <a:pt x="1" y="6"/>
                    <a:pt x="0" y="12"/>
                    <a:pt x="2" y="18"/>
                  </a:cubicBezTo>
                  <a:cubicBezTo>
                    <a:pt x="2" y="18"/>
                    <a:pt x="4" y="19"/>
                    <a:pt x="4" y="18"/>
                  </a:cubicBezTo>
                  <a:cubicBezTo>
                    <a:pt x="2" y="13"/>
                    <a:pt x="3" y="7"/>
                    <a:pt x="3" y="1"/>
                  </a:cubicBezTo>
                  <a:cubicBezTo>
                    <a:pt x="3" y="0"/>
                    <a:pt x="1" y="0"/>
                    <a:pt x="1"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6308725" y="3328988"/>
              <a:ext cx="19050" cy="74613"/>
            </a:xfrm>
            <a:custGeom>
              <a:avLst/>
              <a:gdLst>
                <a:gd name="T0" fmla="*/ 0 w 5"/>
                <a:gd name="T1" fmla="*/ 0 h 20"/>
                <a:gd name="T2" fmla="*/ 2 w 5"/>
                <a:gd name="T3" fmla="*/ 20 h 20"/>
                <a:gd name="T4" fmla="*/ 4 w 5"/>
                <a:gd name="T5" fmla="*/ 20 h 20"/>
                <a:gd name="T6" fmla="*/ 2 w 5"/>
                <a:gd name="T7" fmla="*/ 0 h 20"/>
                <a:gd name="T8" fmla="*/ 0 w 5"/>
                <a:gd name="T9" fmla="*/ 0 h 20"/>
              </a:gdLst>
              <a:ahLst/>
              <a:cxnLst>
                <a:cxn ang="0">
                  <a:pos x="T0" y="T1"/>
                </a:cxn>
                <a:cxn ang="0">
                  <a:pos x="T2" y="T3"/>
                </a:cxn>
                <a:cxn ang="0">
                  <a:pos x="T4" y="T5"/>
                </a:cxn>
                <a:cxn ang="0">
                  <a:pos x="T6" y="T7"/>
                </a:cxn>
                <a:cxn ang="0">
                  <a:pos x="T8" y="T9"/>
                </a:cxn>
              </a:cxnLst>
              <a:rect l="0" t="0" r="r" b="b"/>
              <a:pathLst>
                <a:path w="5" h="20">
                  <a:moveTo>
                    <a:pt x="0" y="0"/>
                  </a:moveTo>
                  <a:cubicBezTo>
                    <a:pt x="0" y="7"/>
                    <a:pt x="1" y="13"/>
                    <a:pt x="2" y="20"/>
                  </a:cubicBezTo>
                  <a:cubicBezTo>
                    <a:pt x="3" y="20"/>
                    <a:pt x="5" y="20"/>
                    <a:pt x="4" y="20"/>
                  </a:cubicBezTo>
                  <a:cubicBezTo>
                    <a:pt x="3" y="14"/>
                    <a:pt x="2" y="7"/>
                    <a:pt x="2" y="0"/>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6316663" y="3467100"/>
              <a:ext cx="14288" cy="76200"/>
            </a:xfrm>
            <a:custGeom>
              <a:avLst/>
              <a:gdLst>
                <a:gd name="T0" fmla="*/ 1 w 4"/>
                <a:gd name="T1" fmla="*/ 1 h 20"/>
                <a:gd name="T2" fmla="*/ 2 w 4"/>
                <a:gd name="T3" fmla="*/ 18 h 20"/>
                <a:gd name="T4" fmla="*/ 4 w 4"/>
                <a:gd name="T5" fmla="*/ 19 h 20"/>
                <a:gd name="T6" fmla="*/ 2 w 4"/>
                <a:gd name="T7" fmla="*/ 2 h 20"/>
                <a:gd name="T8" fmla="*/ 1 w 4"/>
                <a:gd name="T9" fmla="*/ 1 h 20"/>
              </a:gdLst>
              <a:ahLst/>
              <a:cxnLst>
                <a:cxn ang="0">
                  <a:pos x="T0" y="T1"/>
                </a:cxn>
                <a:cxn ang="0">
                  <a:pos x="T2" y="T3"/>
                </a:cxn>
                <a:cxn ang="0">
                  <a:pos x="T4" y="T5"/>
                </a:cxn>
                <a:cxn ang="0">
                  <a:pos x="T6" y="T7"/>
                </a:cxn>
                <a:cxn ang="0">
                  <a:pos x="T8" y="T9"/>
                </a:cxn>
              </a:cxnLst>
              <a:rect l="0" t="0" r="r" b="b"/>
              <a:pathLst>
                <a:path w="4" h="20">
                  <a:moveTo>
                    <a:pt x="1" y="1"/>
                  </a:moveTo>
                  <a:cubicBezTo>
                    <a:pt x="1" y="6"/>
                    <a:pt x="0" y="13"/>
                    <a:pt x="2" y="18"/>
                  </a:cubicBezTo>
                  <a:cubicBezTo>
                    <a:pt x="2" y="19"/>
                    <a:pt x="4" y="20"/>
                    <a:pt x="4" y="19"/>
                  </a:cubicBezTo>
                  <a:cubicBezTo>
                    <a:pt x="2" y="14"/>
                    <a:pt x="3" y="7"/>
                    <a:pt x="2" y="2"/>
                  </a:cubicBezTo>
                  <a:cubicBezTo>
                    <a:pt x="2" y="1"/>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319838" y="3587750"/>
              <a:ext cx="14288" cy="55563"/>
            </a:xfrm>
            <a:custGeom>
              <a:avLst/>
              <a:gdLst>
                <a:gd name="T0" fmla="*/ 1 w 4"/>
                <a:gd name="T1" fmla="*/ 1 h 15"/>
                <a:gd name="T2" fmla="*/ 1 w 4"/>
                <a:gd name="T3" fmla="*/ 14 h 15"/>
                <a:gd name="T4" fmla="*/ 3 w 4"/>
                <a:gd name="T5" fmla="*/ 14 h 15"/>
                <a:gd name="T6" fmla="*/ 3 w 4"/>
                <a:gd name="T7" fmla="*/ 1 h 15"/>
                <a:gd name="T8" fmla="*/ 1 w 4"/>
                <a:gd name="T9" fmla="*/ 1 h 15"/>
              </a:gdLst>
              <a:ahLst/>
              <a:cxnLst>
                <a:cxn ang="0">
                  <a:pos x="T0" y="T1"/>
                </a:cxn>
                <a:cxn ang="0">
                  <a:pos x="T2" y="T3"/>
                </a:cxn>
                <a:cxn ang="0">
                  <a:pos x="T4" y="T5"/>
                </a:cxn>
                <a:cxn ang="0">
                  <a:pos x="T6" y="T7"/>
                </a:cxn>
                <a:cxn ang="0">
                  <a:pos x="T8" y="T9"/>
                </a:cxn>
              </a:cxnLst>
              <a:rect l="0" t="0" r="r" b="b"/>
              <a:pathLst>
                <a:path w="4" h="15">
                  <a:moveTo>
                    <a:pt x="1" y="1"/>
                  </a:moveTo>
                  <a:cubicBezTo>
                    <a:pt x="0" y="5"/>
                    <a:pt x="0" y="10"/>
                    <a:pt x="1" y="14"/>
                  </a:cubicBezTo>
                  <a:cubicBezTo>
                    <a:pt x="2" y="15"/>
                    <a:pt x="4" y="15"/>
                    <a:pt x="3" y="14"/>
                  </a:cubicBezTo>
                  <a:cubicBezTo>
                    <a:pt x="2" y="10"/>
                    <a:pt x="2" y="6"/>
                    <a:pt x="3" y="1"/>
                  </a:cubicBezTo>
                  <a:cubicBezTo>
                    <a:pt x="3" y="1"/>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6327775" y="3708400"/>
              <a:ext cx="11113" cy="74613"/>
            </a:xfrm>
            <a:custGeom>
              <a:avLst/>
              <a:gdLst>
                <a:gd name="T0" fmla="*/ 0 w 3"/>
                <a:gd name="T1" fmla="*/ 1 h 20"/>
                <a:gd name="T2" fmla="*/ 1 w 3"/>
                <a:gd name="T3" fmla="*/ 19 h 20"/>
                <a:gd name="T4" fmla="*/ 3 w 3"/>
                <a:gd name="T5" fmla="*/ 19 h 20"/>
                <a:gd name="T6" fmla="*/ 2 w 3"/>
                <a:gd name="T7" fmla="*/ 1 h 20"/>
                <a:gd name="T8" fmla="*/ 0 w 3"/>
                <a:gd name="T9" fmla="*/ 1 h 20"/>
              </a:gdLst>
              <a:ahLst/>
              <a:cxnLst>
                <a:cxn ang="0">
                  <a:pos x="T0" y="T1"/>
                </a:cxn>
                <a:cxn ang="0">
                  <a:pos x="T2" y="T3"/>
                </a:cxn>
                <a:cxn ang="0">
                  <a:pos x="T4" y="T5"/>
                </a:cxn>
                <a:cxn ang="0">
                  <a:pos x="T6" y="T7"/>
                </a:cxn>
                <a:cxn ang="0">
                  <a:pos x="T8" y="T9"/>
                </a:cxn>
              </a:cxnLst>
              <a:rect l="0" t="0" r="r" b="b"/>
              <a:pathLst>
                <a:path w="3" h="20">
                  <a:moveTo>
                    <a:pt x="0" y="1"/>
                  </a:moveTo>
                  <a:cubicBezTo>
                    <a:pt x="0" y="7"/>
                    <a:pt x="0" y="13"/>
                    <a:pt x="1" y="19"/>
                  </a:cubicBezTo>
                  <a:cubicBezTo>
                    <a:pt x="1" y="20"/>
                    <a:pt x="3" y="20"/>
                    <a:pt x="3" y="19"/>
                  </a:cubicBezTo>
                  <a:cubicBezTo>
                    <a:pt x="2" y="13"/>
                    <a:pt x="2" y="7"/>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6338888" y="3824288"/>
              <a:ext cx="14288" cy="68263"/>
            </a:xfrm>
            <a:custGeom>
              <a:avLst/>
              <a:gdLst>
                <a:gd name="T0" fmla="*/ 1 w 4"/>
                <a:gd name="T1" fmla="*/ 1 h 18"/>
                <a:gd name="T2" fmla="*/ 2 w 4"/>
                <a:gd name="T3" fmla="*/ 16 h 18"/>
                <a:gd name="T4" fmla="*/ 4 w 4"/>
                <a:gd name="T5" fmla="*/ 17 h 18"/>
                <a:gd name="T6" fmla="*/ 3 w 4"/>
                <a:gd name="T7" fmla="*/ 2 h 18"/>
                <a:gd name="T8" fmla="*/ 1 w 4"/>
                <a:gd name="T9" fmla="*/ 1 h 18"/>
              </a:gdLst>
              <a:ahLst/>
              <a:cxnLst>
                <a:cxn ang="0">
                  <a:pos x="T0" y="T1"/>
                </a:cxn>
                <a:cxn ang="0">
                  <a:pos x="T2" y="T3"/>
                </a:cxn>
                <a:cxn ang="0">
                  <a:pos x="T4" y="T5"/>
                </a:cxn>
                <a:cxn ang="0">
                  <a:pos x="T6" y="T7"/>
                </a:cxn>
                <a:cxn ang="0">
                  <a:pos x="T8" y="T9"/>
                </a:cxn>
              </a:cxnLst>
              <a:rect l="0" t="0" r="r" b="b"/>
              <a:pathLst>
                <a:path w="4" h="18">
                  <a:moveTo>
                    <a:pt x="1" y="1"/>
                  </a:moveTo>
                  <a:cubicBezTo>
                    <a:pt x="0" y="6"/>
                    <a:pt x="1" y="11"/>
                    <a:pt x="2" y="16"/>
                  </a:cubicBezTo>
                  <a:cubicBezTo>
                    <a:pt x="3" y="17"/>
                    <a:pt x="4" y="18"/>
                    <a:pt x="4" y="17"/>
                  </a:cubicBezTo>
                  <a:cubicBezTo>
                    <a:pt x="2" y="12"/>
                    <a:pt x="2" y="7"/>
                    <a:pt x="3" y="2"/>
                  </a:cubicBezTo>
                  <a:cubicBezTo>
                    <a:pt x="3" y="1"/>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6338888" y="3925888"/>
              <a:ext cx="14288" cy="71438"/>
            </a:xfrm>
            <a:custGeom>
              <a:avLst/>
              <a:gdLst>
                <a:gd name="T0" fmla="*/ 0 w 4"/>
                <a:gd name="T1" fmla="*/ 2 h 19"/>
                <a:gd name="T2" fmla="*/ 2 w 4"/>
                <a:gd name="T3" fmla="*/ 18 h 19"/>
                <a:gd name="T4" fmla="*/ 4 w 4"/>
                <a:gd name="T5" fmla="*/ 18 h 19"/>
                <a:gd name="T6" fmla="*/ 2 w 4"/>
                <a:gd name="T7" fmla="*/ 1 h 19"/>
                <a:gd name="T8" fmla="*/ 0 w 4"/>
                <a:gd name="T9" fmla="*/ 2 h 19"/>
              </a:gdLst>
              <a:ahLst/>
              <a:cxnLst>
                <a:cxn ang="0">
                  <a:pos x="T0" y="T1"/>
                </a:cxn>
                <a:cxn ang="0">
                  <a:pos x="T2" y="T3"/>
                </a:cxn>
                <a:cxn ang="0">
                  <a:pos x="T4" y="T5"/>
                </a:cxn>
                <a:cxn ang="0">
                  <a:pos x="T6" y="T7"/>
                </a:cxn>
                <a:cxn ang="0">
                  <a:pos x="T8" y="T9"/>
                </a:cxn>
              </a:cxnLst>
              <a:rect l="0" t="0" r="r" b="b"/>
              <a:pathLst>
                <a:path w="4" h="19">
                  <a:moveTo>
                    <a:pt x="0" y="2"/>
                  </a:moveTo>
                  <a:cubicBezTo>
                    <a:pt x="1" y="7"/>
                    <a:pt x="1" y="13"/>
                    <a:pt x="2" y="18"/>
                  </a:cubicBezTo>
                  <a:cubicBezTo>
                    <a:pt x="2" y="19"/>
                    <a:pt x="4" y="19"/>
                    <a:pt x="4" y="18"/>
                  </a:cubicBezTo>
                  <a:cubicBezTo>
                    <a:pt x="3" y="12"/>
                    <a:pt x="3" y="7"/>
                    <a:pt x="2" y="1"/>
                  </a:cubicBezTo>
                  <a:cubicBezTo>
                    <a:pt x="2"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6338888" y="4060825"/>
              <a:ext cx="19050" cy="85725"/>
            </a:xfrm>
            <a:custGeom>
              <a:avLst/>
              <a:gdLst>
                <a:gd name="T0" fmla="*/ 0 w 5"/>
                <a:gd name="T1" fmla="*/ 1 h 23"/>
                <a:gd name="T2" fmla="*/ 3 w 5"/>
                <a:gd name="T3" fmla="*/ 22 h 23"/>
                <a:gd name="T4" fmla="*/ 5 w 5"/>
                <a:gd name="T5" fmla="*/ 21 h 23"/>
                <a:gd name="T6" fmla="*/ 2 w 5"/>
                <a:gd name="T7" fmla="*/ 0 h 23"/>
                <a:gd name="T8" fmla="*/ 0 w 5"/>
                <a:gd name="T9" fmla="*/ 1 h 23"/>
              </a:gdLst>
              <a:ahLst/>
              <a:cxnLst>
                <a:cxn ang="0">
                  <a:pos x="T0" y="T1"/>
                </a:cxn>
                <a:cxn ang="0">
                  <a:pos x="T2" y="T3"/>
                </a:cxn>
                <a:cxn ang="0">
                  <a:pos x="T4" y="T5"/>
                </a:cxn>
                <a:cxn ang="0">
                  <a:pos x="T6" y="T7"/>
                </a:cxn>
                <a:cxn ang="0">
                  <a:pos x="T8" y="T9"/>
                </a:cxn>
              </a:cxnLst>
              <a:rect l="0" t="0" r="r" b="b"/>
              <a:pathLst>
                <a:path w="5" h="23">
                  <a:moveTo>
                    <a:pt x="0" y="1"/>
                  </a:moveTo>
                  <a:cubicBezTo>
                    <a:pt x="3" y="7"/>
                    <a:pt x="1" y="15"/>
                    <a:pt x="3" y="22"/>
                  </a:cubicBezTo>
                  <a:cubicBezTo>
                    <a:pt x="3" y="23"/>
                    <a:pt x="5" y="22"/>
                    <a:pt x="5" y="21"/>
                  </a:cubicBezTo>
                  <a:cubicBezTo>
                    <a:pt x="2" y="15"/>
                    <a:pt x="5" y="7"/>
                    <a:pt x="2" y="0"/>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6342063" y="4211638"/>
              <a:ext cx="11113" cy="74613"/>
            </a:xfrm>
            <a:custGeom>
              <a:avLst/>
              <a:gdLst>
                <a:gd name="T0" fmla="*/ 0 w 3"/>
                <a:gd name="T1" fmla="*/ 0 h 20"/>
                <a:gd name="T2" fmla="*/ 1 w 3"/>
                <a:gd name="T3" fmla="*/ 20 h 20"/>
                <a:gd name="T4" fmla="*/ 3 w 3"/>
                <a:gd name="T5" fmla="*/ 20 h 20"/>
                <a:gd name="T6" fmla="*/ 2 w 3"/>
                <a:gd name="T7" fmla="*/ 0 h 20"/>
                <a:gd name="T8" fmla="*/ 0 w 3"/>
                <a:gd name="T9" fmla="*/ 0 h 20"/>
              </a:gdLst>
              <a:ahLst/>
              <a:cxnLst>
                <a:cxn ang="0">
                  <a:pos x="T0" y="T1"/>
                </a:cxn>
                <a:cxn ang="0">
                  <a:pos x="T2" y="T3"/>
                </a:cxn>
                <a:cxn ang="0">
                  <a:pos x="T4" y="T5"/>
                </a:cxn>
                <a:cxn ang="0">
                  <a:pos x="T6" y="T7"/>
                </a:cxn>
                <a:cxn ang="0">
                  <a:pos x="T8" y="T9"/>
                </a:cxn>
              </a:cxnLst>
              <a:rect l="0" t="0" r="r" b="b"/>
              <a:pathLst>
                <a:path w="3" h="20">
                  <a:moveTo>
                    <a:pt x="0" y="0"/>
                  </a:moveTo>
                  <a:cubicBezTo>
                    <a:pt x="1" y="7"/>
                    <a:pt x="1" y="13"/>
                    <a:pt x="1" y="20"/>
                  </a:cubicBezTo>
                  <a:cubicBezTo>
                    <a:pt x="1" y="20"/>
                    <a:pt x="3" y="20"/>
                    <a:pt x="3" y="20"/>
                  </a:cubicBezTo>
                  <a:cubicBezTo>
                    <a:pt x="3" y="13"/>
                    <a:pt x="3" y="7"/>
                    <a:pt x="2" y="0"/>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6353175" y="4459288"/>
              <a:ext cx="11113" cy="71438"/>
            </a:xfrm>
            <a:custGeom>
              <a:avLst/>
              <a:gdLst>
                <a:gd name="T0" fmla="*/ 3 w 3"/>
                <a:gd name="T1" fmla="*/ 18 h 19"/>
                <a:gd name="T2" fmla="*/ 1 w 3"/>
                <a:gd name="T3" fmla="*/ 2 h 19"/>
                <a:gd name="T4" fmla="*/ 0 w 3"/>
                <a:gd name="T5" fmla="*/ 1 h 19"/>
                <a:gd name="T6" fmla="*/ 2 w 3"/>
                <a:gd name="T7" fmla="*/ 17 h 19"/>
                <a:gd name="T8" fmla="*/ 3 w 3"/>
                <a:gd name="T9" fmla="*/ 18 h 19"/>
              </a:gdLst>
              <a:ahLst/>
              <a:cxnLst>
                <a:cxn ang="0">
                  <a:pos x="T0" y="T1"/>
                </a:cxn>
                <a:cxn ang="0">
                  <a:pos x="T2" y="T3"/>
                </a:cxn>
                <a:cxn ang="0">
                  <a:pos x="T4" y="T5"/>
                </a:cxn>
                <a:cxn ang="0">
                  <a:pos x="T6" y="T7"/>
                </a:cxn>
                <a:cxn ang="0">
                  <a:pos x="T8" y="T9"/>
                </a:cxn>
              </a:cxnLst>
              <a:rect l="0" t="0" r="r" b="b"/>
              <a:pathLst>
                <a:path w="3" h="19">
                  <a:moveTo>
                    <a:pt x="3" y="18"/>
                  </a:moveTo>
                  <a:cubicBezTo>
                    <a:pt x="2" y="13"/>
                    <a:pt x="2" y="7"/>
                    <a:pt x="1" y="2"/>
                  </a:cubicBezTo>
                  <a:cubicBezTo>
                    <a:pt x="1" y="1"/>
                    <a:pt x="0" y="0"/>
                    <a:pt x="0" y="1"/>
                  </a:cubicBezTo>
                  <a:cubicBezTo>
                    <a:pt x="0" y="6"/>
                    <a:pt x="1" y="12"/>
                    <a:pt x="2" y="17"/>
                  </a:cubicBezTo>
                  <a:cubicBezTo>
                    <a:pt x="2" y="18"/>
                    <a:pt x="3" y="19"/>
                    <a:pt x="3" y="1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6342063" y="4327525"/>
              <a:ext cx="15875" cy="60325"/>
            </a:xfrm>
            <a:custGeom>
              <a:avLst/>
              <a:gdLst>
                <a:gd name="T0" fmla="*/ 3 w 4"/>
                <a:gd name="T1" fmla="*/ 3 h 16"/>
                <a:gd name="T2" fmla="*/ 1 w 4"/>
                <a:gd name="T3" fmla="*/ 0 h 16"/>
                <a:gd name="T4" fmla="*/ 0 w 4"/>
                <a:gd name="T5" fmla="*/ 0 h 16"/>
                <a:gd name="T6" fmla="*/ 2 w 4"/>
                <a:gd name="T7" fmla="*/ 15 h 16"/>
                <a:gd name="T8" fmla="*/ 4 w 4"/>
                <a:gd name="T9" fmla="*/ 15 h 16"/>
                <a:gd name="T10" fmla="*/ 2 w 4"/>
                <a:gd name="T11" fmla="*/ 1 h 16"/>
                <a:gd name="T12" fmla="*/ 1 w 4"/>
                <a:gd name="T13" fmla="*/ 1 h 16"/>
                <a:gd name="T14" fmla="*/ 1 w 4"/>
                <a:gd name="T15" fmla="*/ 2 h 16"/>
                <a:gd name="T16" fmla="*/ 3 w 4"/>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3" y="3"/>
                  </a:moveTo>
                  <a:cubicBezTo>
                    <a:pt x="3" y="1"/>
                    <a:pt x="3" y="1"/>
                    <a:pt x="1" y="0"/>
                  </a:cubicBezTo>
                  <a:cubicBezTo>
                    <a:pt x="1" y="0"/>
                    <a:pt x="0" y="0"/>
                    <a:pt x="0" y="0"/>
                  </a:cubicBezTo>
                  <a:cubicBezTo>
                    <a:pt x="1" y="5"/>
                    <a:pt x="1" y="10"/>
                    <a:pt x="2" y="15"/>
                  </a:cubicBezTo>
                  <a:cubicBezTo>
                    <a:pt x="2" y="15"/>
                    <a:pt x="4" y="16"/>
                    <a:pt x="4" y="15"/>
                  </a:cubicBezTo>
                  <a:cubicBezTo>
                    <a:pt x="3" y="10"/>
                    <a:pt x="3" y="6"/>
                    <a:pt x="2" y="1"/>
                  </a:cubicBezTo>
                  <a:cubicBezTo>
                    <a:pt x="2" y="1"/>
                    <a:pt x="2" y="1"/>
                    <a:pt x="1" y="1"/>
                  </a:cubicBezTo>
                  <a:cubicBezTo>
                    <a:pt x="1" y="1"/>
                    <a:pt x="1" y="2"/>
                    <a:pt x="1" y="2"/>
                  </a:cubicBezTo>
                  <a:cubicBezTo>
                    <a:pt x="1" y="3"/>
                    <a:pt x="3" y="3"/>
                    <a:pt x="3" y="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6364288" y="4575175"/>
              <a:ext cx="19050" cy="98425"/>
            </a:xfrm>
            <a:custGeom>
              <a:avLst/>
              <a:gdLst>
                <a:gd name="T0" fmla="*/ 2 w 5"/>
                <a:gd name="T1" fmla="*/ 1 h 26"/>
                <a:gd name="T2" fmla="*/ 1 w 5"/>
                <a:gd name="T3" fmla="*/ 9 h 26"/>
                <a:gd name="T4" fmla="*/ 3 w 5"/>
                <a:gd name="T5" fmla="*/ 25 h 26"/>
                <a:gd name="T6" fmla="*/ 5 w 5"/>
                <a:gd name="T7" fmla="*/ 25 h 26"/>
                <a:gd name="T8" fmla="*/ 4 w 5"/>
                <a:gd name="T9" fmla="*/ 15 h 26"/>
                <a:gd name="T10" fmla="*/ 3 w 5"/>
                <a:gd name="T11" fmla="*/ 2 h 26"/>
                <a:gd name="T12" fmla="*/ 2 w 5"/>
                <a:gd name="T13" fmla="*/ 1 h 26"/>
              </a:gdLst>
              <a:ahLst/>
              <a:cxnLst>
                <a:cxn ang="0">
                  <a:pos x="T0" y="T1"/>
                </a:cxn>
                <a:cxn ang="0">
                  <a:pos x="T2" y="T3"/>
                </a:cxn>
                <a:cxn ang="0">
                  <a:pos x="T4" y="T5"/>
                </a:cxn>
                <a:cxn ang="0">
                  <a:pos x="T6" y="T7"/>
                </a:cxn>
                <a:cxn ang="0">
                  <a:pos x="T8" y="T9"/>
                </a:cxn>
                <a:cxn ang="0">
                  <a:pos x="T10" y="T11"/>
                </a:cxn>
                <a:cxn ang="0">
                  <a:pos x="T12" y="T13"/>
                </a:cxn>
              </a:cxnLst>
              <a:rect l="0" t="0" r="r" b="b"/>
              <a:pathLst>
                <a:path w="5" h="26">
                  <a:moveTo>
                    <a:pt x="2" y="1"/>
                  </a:moveTo>
                  <a:cubicBezTo>
                    <a:pt x="0" y="3"/>
                    <a:pt x="1" y="6"/>
                    <a:pt x="1" y="9"/>
                  </a:cubicBezTo>
                  <a:cubicBezTo>
                    <a:pt x="2" y="14"/>
                    <a:pt x="3" y="19"/>
                    <a:pt x="3" y="25"/>
                  </a:cubicBezTo>
                  <a:cubicBezTo>
                    <a:pt x="3" y="26"/>
                    <a:pt x="5" y="26"/>
                    <a:pt x="5" y="25"/>
                  </a:cubicBezTo>
                  <a:cubicBezTo>
                    <a:pt x="5" y="21"/>
                    <a:pt x="4" y="18"/>
                    <a:pt x="4" y="15"/>
                  </a:cubicBezTo>
                  <a:cubicBezTo>
                    <a:pt x="3" y="11"/>
                    <a:pt x="1" y="5"/>
                    <a:pt x="3" y="2"/>
                  </a:cubicBezTo>
                  <a:cubicBezTo>
                    <a:pt x="4" y="1"/>
                    <a:pt x="3" y="0"/>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6372225" y="4759325"/>
              <a:ext cx="19050" cy="63500"/>
            </a:xfrm>
            <a:custGeom>
              <a:avLst/>
              <a:gdLst>
                <a:gd name="T0" fmla="*/ 3 w 5"/>
                <a:gd name="T1" fmla="*/ 1 h 17"/>
                <a:gd name="T2" fmla="*/ 3 w 5"/>
                <a:gd name="T3" fmla="*/ 0 h 17"/>
                <a:gd name="T4" fmla="*/ 1 w 5"/>
                <a:gd name="T5" fmla="*/ 0 h 17"/>
                <a:gd name="T6" fmla="*/ 1 w 5"/>
                <a:gd name="T7" fmla="*/ 9 h 17"/>
                <a:gd name="T8" fmla="*/ 3 w 5"/>
                <a:gd name="T9" fmla="*/ 16 h 17"/>
                <a:gd name="T10" fmla="*/ 4 w 5"/>
                <a:gd name="T11" fmla="*/ 17 h 17"/>
                <a:gd name="T12" fmla="*/ 3 w 5"/>
                <a:gd name="T13" fmla="*/ 7 h 17"/>
                <a:gd name="T14" fmla="*/ 2 w 5"/>
                <a:gd name="T15" fmla="*/ 0 h 17"/>
                <a:gd name="T16" fmla="*/ 1 w 5"/>
                <a:gd name="T17" fmla="*/ 0 h 17"/>
                <a:gd name="T18" fmla="*/ 1 w 5"/>
                <a:gd name="T19" fmla="*/ 1 h 17"/>
                <a:gd name="T20" fmla="*/ 3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3" y="1"/>
                  </a:moveTo>
                  <a:cubicBezTo>
                    <a:pt x="3" y="1"/>
                    <a:pt x="3" y="1"/>
                    <a:pt x="3" y="0"/>
                  </a:cubicBezTo>
                  <a:cubicBezTo>
                    <a:pt x="2" y="0"/>
                    <a:pt x="1" y="0"/>
                    <a:pt x="1" y="0"/>
                  </a:cubicBezTo>
                  <a:cubicBezTo>
                    <a:pt x="2" y="1"/>
                    <a:pt x="1" y="8"/>
                    <a:pt x="1" y="9"/>
                  </a:cubicBezTo>
                  <a:cubicBezTo>
                    <a:pt x="1" y="12"/>
                    <a:pt x="2" y="14"/>
                    <a:pt x="3" y="16"/>
                  </a:cubicBezTo>
                  <a:cubicBezTo>
                    <a:pt x="3" y="17"/>
                    <a:pt x="5" y="17"/>
                    <a:pt x="4" y="17"/>
                  </a:cubicBezTo>
                  <a:cubicBezTo>
                    <a:pt x="3" y="14"/>
                    <a:pt x="3" y="10"/>
                    <a:pt x="3" y="7"/>
                  </a:cubicBezTo>
                  <a:cubicBezTo>
                    <a:pt x="3" y="5"/>
                    <a:pt x="4" y="1"/>
                    <a:pt x="2" y="0"/>
                  </a:cubicBezTo>
                  <a:cubicBezTo>
                    <a:pt x="2" y="0"/>
                    <a:pt x="0" y="0"/>
                    <a:pt x="1" y="0"/>
                  </a:cubicBezTo>
                  <a:cubicBezTo>
                    <a:pt x="1" y="0"/>
                    <a:pt x="1" y="1"/>
                    <a:pt x="1" y="1"/>
                  </a:cubicBezTo>
                  <a:cubicBezTo>
                    <a:pt x="2" y="1"/>
                    <a:pt x="4" y="1"/>
                    <a:pt x="3"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6383338" y="4868863"/>
              <a:ext cx="22225" cy="93663"/>
            </a:xfrm>
            <a:custGeom>
              <a:avLst/>
              <a:gdLst>
                <a:gd name="T0" fmla="*/ 0 w 6"/>
                <a:gd name="T1" fmla="*/ 1 h 25"/>
                <a:gd name="T2" fmla="*/ 4 w 6"/>
                <a:gd name="T3" fmla="*/ 24 h 25"/>
                <a:gd name="T4" fmla="*/ 6 w 6"/>
                <a:gd name="T5" fmla="*/ 24 h 25"/>
                <a:gd name="T6" fmla="*/ 2 w 6"/>
                <a:gd name="T7" fmla="*/ 1 h 25"/>
                <a:gd name="T8" fmla="*/ 0 w 6"/>
                <a:gd name="T9" fmla="*/ 1 h 25"/>
              </a:gdLst>
              <a:ahLst/>
              <a:cxnLst>
                <a:cxn ang="0">
                  <a:pos x="T0" y="T1"/>
                </a:cxn>
                <a:cxn ang="0">
                  <a:pos x="T2" y="T3"/>
                </a:cxn>
                <a:cxn ang="0">
                  <a:pos x="T4" y="T5"/>
                </a:cxn>
                <a:cxn ang="0">
                  <a:pos x="T6" y="T7"/>
                </a:cxn>
                <a:cxn ang="0">
                  <a:pos x="T8" y="T9"/>
                </a:cxn>
              </a:cxnLst>
              <a:rect l="0" t="0" r="r" b="b"/>
              <a:pathLst>
                <a:path w="6" h="25">
                  <a:moveTo>
                    <a:pt x="0" y="1"/>
                  </a:moveTo>
                  <a:cubicBezTo>
                    <a:pt x="1" y="9"/>
                    <a:pt x="2" y="17"/>
                    <a:pt x="4" y="24"/>
                  </a:cubicBezTo>
                  <a:cubicBezTo>
                    <a:pt x="4" y="25"/>
                    <a:pt x="6" y="25"/>
                    <a:pt x="6" y="24"/>
                  </a:cubicBezTo>
                  <a:cubicBezTo>
                    <a:pt x="4" y="17"/>
                    <a:pt x="3" y="9"/>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6391275" y="5022850"/>
              <a:ext cx="19050" cy="93663"/>
            </a:xfrm>
            <a:custGeom>
              <a:avLst/>
              <a:gdLst>
                <a:gd name="T0" fmla="*/ 1 w 5"/>
                <a:gd name="T1" fmla="*/ 1 h 25"/>
                <a:gd name="T2" fmla="*/ 3 w 5"/>
                <a:gd name="T3" fmla="*/ 25 h 25"/>
                <a:gd name="T4" fmla="*/ 4 w 5"/>
                <a:gd name="T5" fmla="*/ 24 h 25"/>
                <a:gd name="T6" fmla="*/ 3 w 5"/>
                <a:gd name="T7" fmla="*/ 1 h 25"/>
                <a:gd name="T8" fmla="*/ 1 w 5"/>
                <a:gd name="T9" fmla="*/ 1 h 25"/>
              </a:gdLst>
              <a:ahLst/>
              <a:cxnLst>
                <a:cxn ang="0">
                  <a:pos x="T0" y="T1"/>
                </a:cxn>
                <a:cxn ang="0">
                  <a:pos x="T2" y="T3"/>
                </a:cxn>
                <a:cxn ang="0">
                  <a:pos x="T4" y="T5"/>
                </a:cxn>
                <a:cxn ang="0">
                  <a:pos x="T6" y="T7"/>
                </a:cxn>
                <a:cxn ang="0">
                  <a:pos x="T8" y="T9"/>
                </a:cxn>
              </a:cxnLst>
              <a:rect l="0" t="0" r="r" b="b"/>
              <a:pathLst>
                <a:path w="5" h="25">
                  <a:moveTo>
                    <a:pt x="1" y="1"/>
                  </a:moveTo>
                  <a:cubicBezTo>
                    <a:pt x="1" y="9"/>
                    <a:pt x="0" y="17"/>
                    <a:pt x="3" y="25"/>
                  </a:cubicBezTo>
                  <a:cubicBezTo>
                    <a:pt x="3" y="25"/>
                    <a:pt x="5" y="24"/>
                    <a:pt x="4" y="24"/>
                  </a:cubicBezTo>
                  <a:cubicBezTo>
                    <a:pt x="2" y="17"/>
                    <a:pt x="3" y="8"/>
                    <a:pt x="3" y="1"/>
                  </a:cubicBezTo>
                  <a:cubicBezTo>
                    <a:pt x="3" y="0"/>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nvSpPr>
          <p:spPr bwMode="auto">
            <a:xfrm>
              <a:off x="6394450" y="5202238"/>
              <a:ext cx="15875" cy="74613"/>
            </a:xfrm>
            <a:custGeom>
              <a:avLst/>
              <a:gdLst>
                <a:gd name="T0" fmla="*/ 2 w 4"/>
                <a:gd name="T1" fmla="*/ 1 h 20"/>
                <a:gd name="T2" fmla="*/ 1 w 4"/>
                <a:gd name="T3" fmla="*/ 19 h 20"/>
                <a:gd name="T4" fmla="*/ 3 w 4"/>
                <a:gd name="T5" fmla="*/ 19 h 20"/>
                <a:gd name="T6" fmla="*/ 4 w 4"/>
                <a:gd name="T7" fmla="*/ 2 h 20"/>
                <a:gd name="T8" fmla="*/ 2 w 4"/>
                <a:gd name="T9" fmla="*/ 1 h 20"/>
              </a:gdLst>
              <a:ahLst/>
              <a:cxnLst>
                <a:cxn ang="0">
                  <a:pos x="T0" y="T1"/>
                </a:cxn>
                <a:cxn ang="0">
                  <a:pos x="T2" y="T3"/>
                </a:cxn>
                <a:cxn ang="0">
                  <a:pos x="T4" y="T5"/>
                </a:cxn>
                <a:cxn ang="0">
                  <a:pos x="T6" y="T7"/>
                </a:cxn>
                <a:cxn ang="0">
                  <a:pos x="T8" y="T9"/>
                </a:cxn>
              </a:cxnLst>
              <a:rect l="0" t="0" r="r" b="b"/>
              <a:pathLst>
                <a:path w="4" h="20">
                  <a:moveTo>
                    <a:pt x="2" y="1"/>
                  </a:moveTo>
                  <a:cubicBezTo>
                    <a:pt x="0" y="7"/>
                    <a:pt x="1" y="13"/>
                    <a:pt x="1" y="19"/>
                  </a:cubicBezTo>
                  <a:cubicBezTo>
                    <a:pt x="1" y="20"/>
                    <a:pt x="3" y="20"/>
                    <a:pt x="3" y="19"/>
                  </a:cubicBezTo>
                  <a:cubicBezTo>
                    <a:pt x="3" y="13"/>
                    <a:pt x="2" y="7"/>
                    <a:pt x="4" y="2"/>
                  </a:cubicBezTo>
                  <a:cubicBezTo>
                    <a:pt x="4" y="1"/>
                    <a:pt x="2" y="0"/>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6399213" y="5345113"/>
              <a:ext cx="11113" cy="60325"/>
            </a:xfrm>
            <a:custGeom>
              <a:avLst/>
              <a:gdLst>
                <a:gd name="T0" fmla="*/ 1 w 3"/>
                <a:gd name="T1" fmla="*/ 1 h 16"/>
                <a:gd name="T2" fmla="*/ 0 w 3"/>
                <a:gd name="T3" fmla="*/ 15 h 16"/>
                <a:gd name="T4" fmla="*/ 2 w 3"/>
                <a:gd name="T5" fmla="*/ 15 h 16"/>
                <a:gd name="T6" fmla="*/ 2 w 3"/>
                <a:gd name="T7" fmla="*/ 1 h 16"/>
                <a:gd name="T8" fmla="*/ 1 w 3"/>
                <a:gd name="T9" fmla="*/ 1 h 16"/>
              </a:gdLst>
              <a:ahLst/>
              <a:cxnLst>
                <a:cxn ang="0">
                  <a:pos x="T0" y="T1"/>
                </a:cxn>
                <a:cxn ang="0">
                  <a:pos x="T2" y="T3"/>
                </a:cxn>
                <a:cxn ang="0">
                  <a:pos x="T4" y="T5"/>
                </a:cxn>
                <a:cxn ang="0">
                  <a:pos x="T6" y="T7"/>
                </a:cxn>
                <a:cxn ang="0">
                  <a:pos x="T8" y="T9"/>
                </a:cxn>
              </a:cxnLst>
              <a:rect l="0" t="0" r="r" b="b"/>
              <a:pathLst>
                <a:path w="3" h="16">
                  <a:moveTo>
                    <a:pt x="1" y="1"/>
                  </a:moveTo>
                  <a:cubicBezTo>
                    <a:pt x="0" y="6"/>
                    <a:pt x="0" y="10"/>
                    <a:pt x="0" y="15"/>
                  </a:cubicBezTo>
                  <a:cubicBezTo>
                    <a:pt x="0" y="16"/>
                    <a:pt x="2" y="16"/>
                    <a:pt x="2" y="15"/>
                  </a:cubicBezTo>
                  <a:cubicBezTo>
                    <a:pt x="2" y="10"/>
                    <a:pt x="2" y="6"/>
                    <a:pt x="2" y="1"/>
                  </a:cubicBezTo>
                  <a:cubicBezTo>
                    <a:pt x="3" y="0"/>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6369050" y="5476875"/>
              <a:ext cx="25400" cy="101600"/>
            </a:xfrm>
            <a:custGeom>
              <a:avLst/>
              <a:gdLst>
                <a:gd name="T0" fmla="*/ 5 w 7"/>
                <a:gd name="T1" fmla="*/ 1 h 27"/>
                <a:gd name="T2" fmla="*/ 2 w 7"/>
                <a:gd name="T3" fmla="*/ 12 h 27"/>
                <a:gd name="T4" fmla="*/ 2 w 7"/>
                <a:gd name="T5" fmla="*/ 26 h 27"/>
                <a:gd name="T6" fmla="*/ 3 w 7"/>
                <a:gd name="T7" fmla="*/ 26 h 27"/>
                <a:gd name="T8" fmla="*/ 4 w 7"/>
                <a:gd name="T9" fmla="*/ 13 h 27"/>
                <a:gd name="T10" fmla="*/ 7 w 7"/>
                <a:gd name="T11" fmla="*/ 2 h 27"/>
                <a:gd name="T12" fmla="*/ 5 w 7"/>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7" h="27">
                  <a:moveTo>
                    <a:pt x="5" y="1"/>
                  </a:moveTo>
                  <a:cubicBezTo>
                    <a:pt x="3" y="4"/>
                    <a:pt x="3" y="9"/>
                    <a:pt x="2" y="12"/>
                  </a:cubicBezTo>
                  <a:cubicBezTo>
                    <a:pt x="1" y="16"/>
                    <a:pt x="0" y="22"/>
                    <a:pt x="2" y="26"/>
                  </a:cubicBezTo>
                  <a:cubicBezTo>
                    <a:pt x="2" y="27"/>
                    <a:pt x="4" y="27"/>
                    <a:pt x="3" y="26"/>
                  </a:cubicBezTo>
                  <a:cubicBezTo>
                    <a:pt x="2" y="22"/>
                    <a:pt x="3" y="17"/>
                    <a:pt x="4" y="13"/>
                  </a:cubicBezTo>
                  <a:cubicBezTo>
                    <a:pt x="4" y="9"/>
                    <a:pt x="5" y="5"/>
                    <a:pt x="7" y="2"/>
                  </a:cubicBezTo>
                  <a:cubicBezTo>
                    <a:pt x="7" y="1"/>
                    <a:pt x="6" y="0"/>
                    <a:pt x="5"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6338888" y="5667375"/>
              <a:ext cx="25400" cy="68263"/>
            </a:xfrm>
            <a:custGeom>
              <a:avLst/>
              <a:gdLst>
                <a:gd name="T0" fmla="*/ 5 w 7"/>
                <a:gd name="T1" fmla="*/ 0 h 18"/>
                <a:gd name="T2" fmla="*/ 0 w 7"/>
                <a:gd name="T3" fmla="*/ 17 h 18"/>
                <a:gd name="T4" fmla="*/ 1 w 7"/>
                <a:gd name="T5" fmla="*/ 18 h 18"/>
                <a:gd name="T6" fmla="*/ 7 w 7"/>
                <a:gd name="T7" fmla="*/ 2 h 18"/>
                <a:gd name="T8" fmla="*/ 5 w 7"/>
                <a:gd name="T9" fmla="*/ 0 h 18"/>
              </a:gdLst>
              <a:ahLst/>
              <a:cxnLst>
                <a:cxn ang="0">
                  <a:pos x="T0" y="T1"/>
                </a:cxn>
                <a:cxn ang="0">
                  <a:pos x="T2" y="T3"/>
                </a:cxn>
                <a:cxn ang="0">
                  <a:pos x="T4" y="T5"/>
                </a:cxn>
                <a:cxn ang="0">
                  <a:pos x="T6" y="T7"/>
                </a:cxn>
                <a:cxn ang="0">
                  <a:pos x="T8" y="T9"/>
                </a:cxn>
              </a:cxnLst>
              <a:rect l="0" t="0" r="r" b="b"/>
              <a:pathLst>
                <a:path w="7" h="18">
                  <a:moveTo>
                    <a:pt x="5" y="0"/>
                  </a:moveTo>
                  <a:cubicBezTo>
                    <a:pt x="2" y="5"/>
                    <a:pt x="2" y="12"/>
                    <a:pt x="0" y="17"/>
                  </a:cubicBezTo>
                  <a:cubicBezTo>
                    <a:pt x="0" y="17"/>
                    <a:pt x="1" y="18"/>
                    <a:pt x="1" y="18"/>
                  </a:cubicBezTo>
                  <a:cubicBezTo>
                    <a:pt x="3" y="13"/>
                    <a:pt x="3" y="6"/>
                    <a:pt x="7" y="2"/>
                  </a:cubicBezTo>
                  <a:cubicBezTo>
                    <a:pt x="7" y="1"/>
                    <a:pt x="5" y="0"/>
                    <a:pt x="5"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6267450" y="5799138"/>
              <a:ext cx="63500" cy="65088"/>
            </a:xfrm>
            <a:custGeom>
              <a:avLst/>
              <a:gdLst>
                <a:gd name="T0" fmla="*/ 15 w 17"/>
                <a:gd name="T1" fmla="*/ 0 h 17"/>
                <a:gd name="T2" fmla="*/ 1 w 17"/>
                <a:gd name="T3" fmla="*/ 15 h 17"/>
                <a:gd name="T4" fmla="*/ 2 w 17"/>
                <a:gd name="T5" fmla="*/ 17 h 17"/>
                <a:gd name="T6" fmla="*/ 17 w 17"/>
                <a:gd name="T7" fmla="*/ 2 h 17"/>
                <a:gd name="T8" fmla="*/ 15 w 17"/>
                <a:gd name="T9" fmla="*/ 0 h 17"/>
              </a:gdLst>
              <a:ahLst/>
              <a:cxnLst>
                <a:cxn ang="0">
                  <a:pos x="T0" y="T1"/>
                </a:cxn>
                <a:cxn ang="0">
                  <a:pos x="T2" y="T3"/>
                </a:cxn>
                <a:cxn ang="0">
                  <a:pos x="T4" y="T5"/>
                </a:cxn>
                <a:cxn ang="0">
                  <a:pos x="T6" y="T7"/>
                </a:cxn>
                <a:cxn ang="0">
                  <a:pos x="T8" y="T9"/>
                </a:cxn>
              </a:cxnLst>
              <a:rect l="0" t="0" r="r" b="b"/>
              <a:pathLst>
                <a:path w="17" h="17">
                  <a:moveTo>
                    <a:pt x="15" y="0"/>
                  </a:moveTo>
                  <a:cubicBezTo>
                    <a:pt x="10" y="5"/>
                    <a:pt x="7" y="12"/>
                    <a:pt x="1" y="15"/>
                  </a:cubicBezTo>
                  <a:cubicBezTo>
                    <a:pt x="0" y="16"/>
                    <a:pt x="1" y="17"/>
                    <a:pt x="2" y="17"/>
                  </a:cubicBezTo>
                  <a:cubicBezTo>
                    <a:pt x="8" y="13"/>
                    <a:pt x="12" y="7"/>
                    <a:pt x="17" y="2"/>
                  </a:cubicBezTo>
                  <a:cubicBezTo>
                    <a:pt x="17" y="1"/>
                    <a:pt x="16" y="0"/>
                    <a:pt x="15"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6146800" y="5911850"/>
              <a:ext cx="82550" cy="60325"/>
            </a:xfrm>
            <a:custGeom>
              <a:avLst/>
              <a:gdLst>
                <a:gd name="T0" fmla="*/ 21 w 22"/>
                <a:gd name="T1" fmla="*/ 1 h 16"/>
                <a:gd name="T2" fmla="*/ 1 w 22"/>
                <a:gd name="T3" fmla="*/ 14 h 16"/>
                <a:gd name="T4" fmla="*/ 2 w 22"/>
                <a:gd name="T5" fmla="*/ 15 h 16"/>
                <a:gd name="T6" fmla="*/ 21 w 22"/>
                <a:gd name="T7" fmla="*/ 2 h 16"/>
                <a:gd name="T8" fmla="*/ 21 w 22"/>
                <a:gd name="T9" fmla="*/ 1 h 16"/>
              </a:gdLst>
              <a:ahLst/>
              <a:cxnLst>
                <a:cxn ang="0">
                  <a:pos x="T0" y="T1"/>
                </a:cxn>
                <a:cxn ang="0">
                  <a:pos x="T2" y="T3"/>
                </a:cxn>
                <a:cxn ang="0">
                  <a:pos x="T4" y="T5"/>
                </a:cxn>
                <a:cxn ang="0">
                  <a:pos x="T6" y="T7"/>
                </a:cxn>
                <a:cxn ang="0">
                  <a:pos x="T8" y="T9"/>
                </a:cxn>
              </a:cxnLst>
              <a:rect l="0" t="0" r="r" b="b"/>
              <a:pathLst>
                <a:path w="22" h="16">
                  <a:moveTo>
                    <a:pt x="21" y="1"/>
                  </a:moveTo>
                  <a:cubicBezTo>
                    <a:pt x="13" y="3"/>
                    <a:pt x="9" y="10"/>
                    <a:pt x="1" y="14"/>
                  </a:cubicBezTo>
                  <a:cubicBezTo>
                    <a:pt x="0" y="14"/>
                    <a:pt x="1" y="16"/>
                    <a:pt x="2" y="15"/>
                  </a:cubicBezTo>
                  <a:cubicBezTo>
                    <a:pt x="9" y="12"/>
                    <a:pt x="14" y="5"/>
                    <a:pt x="21" y="2"/>
                  </a:cubicBezTo>
                  <a:cubicBezTo>
                    <a:pt x="22" y="2"/>
                    <a:pt x="22" y="0"/>
                    <a:pt x="2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4106863" y="147638"/>
              <a:ext cx="71438" cy="7938"/>
            </a:xfrm>
            <a:custGeom>
              <a:avLst/>
              <a:gdLst>
                <a:gd name="T0" fmla="*/ 18 w 19"/>
                <a:gd name="T1" fmla="*/ 1 h 2"/>
                <a:gd name="T2" fmla="*/ 0 w 19"/>
                <a:gd name="T3" fmla="*/ 0 h 2"/>
                <a:gd name="T4" fmla="*/ 2 w 19"/>
                <a:gd name="T5" fmla="*/ 1 h 2"/>
                <a:gd name="T6" fmla="*/ 19 w 19"/>
                <a:gd name="T7" fmla="*/ 2 h 2"/>
                <a:gd name="T8" fmla="*/ 18 w 19"/>
                <a:gd name="T9" fmla="*/ 1 h 2"/>
              </a:gdLst>
              <a:ahLst/>
              <a:cxnLst>
                <a:cxn ang="0">
                  <a:pos x="T0" y="T1"/>
                </a:cxn>
                <a:cxn ang="0">
                  <a:pos x="T2" y="T3"/>
                </a:cxn>
                <a:cxn ang="0">
                  <a:pos x="T4" y="T5"/>
                </a:cxn>
                <a:cxn ang="0">
                  <a:pos x="T6" y="T7"/>
                </a:cxn>
                <a:cxn ang="0">
                  <a:pos x="T8" y="T9"/>
                </a:cxn>
              </a:cxnLst>
              <a:rect l="0" t="0" r="r" b="b"/>
              <a:pathLst>
                <a:path w="19" h="2">
                  <a:moveTo>
                    <a:pt x="18" y="1"/>
                  </a:moveTo>
                  <a:cubicBezTo>
                    <a:pt x="12" y="1"/>
                    <a:pt x="6" y="0"/>
                    <a:pt x="0" y="0"/>
                  </a:cubicBezTo>
                  <a:cubicBezTo>
                    <a:pt x="0" y="0"/>
                    <a:pt x="1" y="1"/>
                    <a:pt x="2" y="1"/>
                  </a:cubicBezTo>
                  <a:cubicBezTo>
                    <a:pt x="7" y="1"/>
                    <a:pt x="13" y="2"/>
                    <a:pt x="19" y="2"/>
                  </a:cubicBezTo>
                  <a:cubicBezTo>
                    <a:pt x="19" y="2"/>
                    <a:pt x="18" y="1"/>
                    <a:pt x="18"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3933825" y="144463"/>
              <a:ext cx="98425" cy="14288"/>
            </a:xfrm>
            <a:custGeom>
              <a:avLst/>
              <a:gdLst>
                <a:gd name="T0" fmla="*/ 25 w 26"/>
                <a:gd name="T1" fmla="*/ 2 h 4"/>
                <a:gd name="T2" fmla="*/ 2 w 26"/>
                <a:gd name="T3" fmla="*/ 3 h 4"/>
                <a:gd name="T4" fmla="*/ 1 w 26"/>
                <a:gd name="T5" fmla="*/ 4 h 4"/>
                <a:gd name="T6" fmla="*/ 24 w 26"/>
                <a:gd name="T7" fmla="*/ 4 h 4"/>
                <a:gd name="T8" fmla="*/ 25 w 26"/>
                <a:gd name="T9" fmla="*/ 2 h 4"/>
              </a:gdLst>
              <a:ahLst/>
              <a:cxnLst>
                <a:cxn ang="0">
                  <a:pos x="T0" y="T1"/>
                </a:cxn>
                <a:cxn ang="0">
                  <a:pos x="T2" y="T3"/>
                </a:cxn>
                <a:cxn ang="0">
                  <a:pos x="T4" y="T5"/>
                </a:cxn>
                <a:cxn ang="0">
                  <a:pos x="T6" y="T7"/>
                </a:cxn>
                <a:cxn ang="0">
                  <a:pos x="T8" y="T9"/>
                </a:cxn>
              </a:cxnLst>
              <a:rect l="0" t="0" r="r" b="b"/>
              <a:pathLst>
                <a:path w="26" h="4">
                  <a:moveTo>
                    <a:pt x="25" y="2"/>
                  </a:moveTo>
                  <a:cubicBezTo>
                    <a:pt x="18" y="0"/>
                    <a:pt x="9" y="0"/>
                    <a:pt x="2" y="3"/>
                  </a:cubicBezTo>
                  <a:cubicBezTo>
                    <a:pt x="1" y="3"/>
                    <a:pt x="0" y="4"/>
                    <a:pt x="1" y="4"/>
                  </a:cubicBezTo>
                  <a:cubicBezTo>
                    <a:pt x="7" y="1"/>
                    <a:pt x="17" y="1"/>
                    <a:pt x="24" y="4"/>
                  </a:cubicBezTo>
                  <a:cubicBezTo>
                    <a:pt x="24" y="4"/>
                    <a:pt x="26" y="2"/>
                    <a:pt x="25"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3765550" y="188913"/>
              <a:ext cx="112713" cy="49213"/>
            </a:xfrm>
            <a:custGeom>
              <a:avLst/>
              <a:gdLst>
                <a:gd name="T0" fmla="*/ 28 w 30"/>
                <a:gd name="T1" fmla="*/ 0 h 13"/>
                <a:gd name="T2" fmla="*/ 0 w 30"/>
                <a:gd name="T3" fmla="*/ 12 h 13"/>
                <a:gd name="T4" fmla="*/ 2 w 30"/>
                <a:gd name="T5" fmla="*/ 13 h 13"/>
                <a:gd name="T6" fmla="*/ 30 w 30"/>
                <a:gd name="T7" fmla="*/ 1 h 13"/>
                <a:gd name="T8" fmla="*/ 28 w 30"/>
                <a:gd name="T9" fmla="*/ 0 h 13"/>
              </a:gdLst>
              <a:ahLst/>
              <a:cxnLst>
                <a:cxn ang="0">
                  <a:pos x="T0" y="T1"/>
                </a:cxn>
                <a:cxn ang="0">
                  <a:pos x="T2" y="T3"/>
                </a:cxn>
                <a:cxn ang="0">
                  <a:pos x="T4" y="T5"/>
                </a:cxn>
                <a:cxn ang="0">
                  <a:pos x="T6" y="T7"/>
                </a:cxn>
                <a:cxn ang="0">
                  <a:pos x="T8" y="T9"/>
                </a:cxn>
              </a:cxnLst>
              <a:rect l="0" t="0" r="r" b="b"/>
              <a:pathLst>
                <a:path w="30" h="13">
                  <a:moveTo>
                    <a:pt x="28" y="0"/>
                  </a:moveTo>
                  <a:cubicBezTo>
                    <a:pt x="18" y="2"/>
                    <a:pt x="8" y="5"/>
                    <a:pt x="0" y="12"/>
                  </a:cubicBezTo>
                  <a:cubicBezTo>
                    <a:pt x="0" y="12"/>
                    <a:pt x="1" y="13"/>
                    <a:pt x="2" y="13"/>
                  </a:cubicBezTo>
                  <a:cubicBezTo>
                    <a:pt x="9" y="6"/>
                    <a:pt x="20" y="3"/>
                    <a:pt x="30" y="1"/>
                  </a:cubicBezTo>
                  <a:cubicBezTo>
                    <a:pt x="30" y="1"/>
                    <a:pt x="29" y="0"/>
                    <a:pt x="28"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3644900" y="263525"/>
              <a:ext cx="60325" cy="41275"/>
            </a:xfrm>
            <a:custGeom>
              <a:avLst/>
              <a:gdLst>
                <a:gd name="T0" fmla="*/ 15 w 16"/>
                <a:gd name="T1" fmla="*/ 2 h 11"/>
                <a:gd name="T2" fmla="*/ 1 w 16"/>
                <a:gd name="T3" fmla="*/ 10 h 11"/>
                <a:gd name="T4" fmla="*/ 3 w 16"/>
                <a:gd name="T5" fmla="*/ 11 h 11"/>
                <a:gd name="T6" fmla="*/ 14 w 16"/>
                <a:gd name="T7" fmla="*/ 3 h 11"/>
                <a:gd name="T8" fmla="*/ 15 w 16"/>
                <a:gd name="T9" fmla="*/ 2 h 11"/>
              </a:gdLst>
              <a:ahLst/>
              <a:cxnLst>
                <a:cxn ang="0">
                  <a:pos x="T0" y="T1"/>
                </a:cxn>
                <a:cxn ang="0">
                  <a:pos x="T2" y="T3"/>
                </a:cxn>
                <a:cxn ang="0">
                  <a:pos x="T4" y="T5"/>
                </a:cxn>
                <a:cxn ang="0">
                  <a:pos x="T6" y="T7"/>
                </a:cxn>
                <a:cxn ang="0">
                  <a:pos x="T8" y="T9"/>
                </a:cxn>
              </a:cxnLst>
              <a:rect l="0" t="0" r="r" b="b"/>
              <a:pathLst>
                <a:path w="16" h="11">
                  <a:moveTo>
                    <a:pt x="15" y="2"/>
                  </a:moveTo>
                  <a:cubicBezTo>
                    <a:pt x="9" y="0"/>
                    <a:pt x="5" y="7"/>
                    <a:pt x="1" y="10"/>
                  </a:cubicBezTo>
                  <a:cubicBezTo>
                    <a:pt x="0" y="11"/>
                    <a:pt x="2" y="11"/>
                    <a:pt x="3" y="11"/>
                  </a:cubicBezTo>
                  <a:cubicBezTo>
                    <a:pt x="6" y="8"/>
                    <a:pt x="10" y="2"/>
                    <a:pt x="14" y="3"/>
                  </a:cubicBezTo>
                  <a:cubicBezTo>
                    <a:pt x="15" y="3"/>
                    <a:pt x="16" y="2"/>
                    <a:pt x="15"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3497263" y="342900"/>
              <a:ext cx="76200" cy="52388"/>
            </a:xfrm>
            <a:custGeom>
              <a:avLst/>
              <a:gdLst>
                <a:gd name="T0" fmla="*/ 18 w 20"/>
                <a:gd name="T1" fmla="*/ 1 h 14"/>
                <a:gd name="T2" fmla="*/ 1 w 20"/>
                <a:gd name="T3" fmla="*/ 13 h 14"/>
                <a:gd name="T4" fmla="*/ 2 w 20"/>
                <a:gd name="T5" fmla="*/ 14 h 14"/>
                <a:gd name="T6" fmla="*/ 19 w 20"/>
                <a:gd name="T7" fmla="*/ 2 h 14"/>
                <a:gd name="T8" fmla="*/ 18 w 20"/>
                <a:gd name="T9" fmla="*/ 1 h 14"/>
              </a:gdLst>
              <a:ahLst/>
              <a:cxnLst>
                <a:cxn ang="0">
                  <a:pos x="T0" y="T1"/>
                </a:cxn>
                <a:cxn ang="0">
                  <a:pos x="T2" y="T3"/>
                </a:cxn>
                <a:cxn ang="0">
                  <a:pos x="T4" y="T5"/>
                </a:cxn>
                <a:cxn ang="0">
                  <a:pos x="T6" y="T7"/>
                </a:cxn>
                <a:cxn ang="0">
                  <a:pos x="T8" y="T9"/>
                </a:cxn>
              </a:cxnLst>
              <a:rect l="0" t="0" r="r" b="b"/>
              <a:pathLst>
                <a:path w="20" h="14">
                  <a:moveTo>
                    <a:pt x="18" y="1"/>
                  </a:moveTo>
                  <a:cubicBezTo>
                    <a:pt x="13" y="5"/>
                    <a:pt x="7" y="9"/>
                    <a:pt x="1" y="13"/>
                  </a:cubicBezTo>
                  <a:cubicBezTo>
                    <a:pt x="0" y="13"/>
                    <a:pt x="1" y="14"/>
                    <a:pt x="2" y="14"/>
                  </a:cubicBezTo>
                  <a:cubicBezTo>
                    <a:pt x="8" y="10"/>
                    <a:pt x="14" y="6"/>
                    <a:pt x="19" y="2"/>
                  </a:cubicBezTo>
                  <a:cubicBezTo>
                    <a:pt x="20" y="1"/>
                    <a:pt x="19" y="0"/>
                    <a:pt x="18"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3392488" y="433388"/>
              <a:ext cx="63500" cy="60325"/>
            </a:xfrm>
            <a:custGeom>
              <a:avLst/>
              <a:gdLst>
                <a:gd name="T0" fmla="*/ 14 w 17"/>
                <a:gd name="T1" fmla="*/ 0 h 16"/>
                <a:gd name="T2" fmla="*/ 1 w 17"/>
                <a:gd name="T3" fmla="*/ 16 h 16"/>
                <a:gd name="T4" fmla="*/ 3 w 17"/>
                <a:gd name="T5" fmla="*/ 16 h 16"/>
                <a:gd name="T6" fmla="*/ 16 w 17"/>
                <a:gd name="T7" fmla="*/ 0 h 16"/>
                <a:gd name="T8" fmla="*/ 14 w 17"/>
                <a:gd name="T9" fmla="*/ 0 h 16"/>
              </a:gdLst>
              <a:ahLst/>
              <a:cxnLst>
                <a:cxn ang="0">
                  <a:pos x="T0" y="T1"/>
                </a:cxn>
                <a:cxn ang="0">
                  <a:pos x="T2" y="T3"/>
                </a:cxn>
                <a:cxn ang="0">
                  <a:pos x="T4" y="T5"/>
                </a:cxn>
                <a:cxn ang="0">
                  <a:pos x="T6" y="T7"/>
                </a:cxn>
                <a:cxn ang="0">
                  <a:pos x="T8" y="T9"/>
                </a:cxn>
              </a:cxnLst>
              <a:rect l="0" t="0" r="r" b="b"/>
              <a:pathLst>
                <a:path w="17" h="16">
                  <a:moveTo>
                    <a:pt x="14" y="0"/>
                  </a:moveTo>
                  <a:cubicBezTo>
                    <a:pt x="9" y="4"/>
                    <a:pt x="5" y="10"/>
                    <a:pt x="1" y="16"/>
                  </a:cubicBezTo>
                  <a:cubicBezTo>
                    <a:pt x="0" y="16"/>
                    <a:pt x="2" y="16"/>
                    <a:pt x="3" y="16"/>
                  </a:cubicBezTo>
                  <a:cubicBezTo>
                    <a:pt x="7" y="11"/>
                    <a:pt x="11" y="5"/>
                    <a:pt x="16" y="0"/>
                  </a:cubicBezTo>
                  <a:cubicBezTo>
                    <a:pt x="17" y="0"/>
                    <a:pt x="15" y="0"/>
                    <a:pt x="14"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6"/>
            <p:cNvSpPr/>
            <p:nvPr/>
          </p:nvSpPr>
          <p:spPr bwMode="auto">
            <a:xfrm>
              <a:off x="3279775" y="546100"/>
              <a:ext cx="63500" cy="52388"/>
            </a:xfrm>
            <a:custGeom>
              <a:avLst/>
              <a:gdLst>
                <a:gd name="T0" fmla="*/ 15 w 17"/>
                <a:gd name="T1" fmla="*/ 0 h 14"/>
                <a:gd name="T2" fmla="*/ 8 w 17"/>
                <a:gd name="T3" fmla="*/ 4 h 14"/>
                <a:gd name="T4" fmla="*/ 0 w 17"/>
                <a:gd name="T5" fmla="*/ 12 h 14"/>
                <a:gd name="T6" fmla="*/ 2 w 17"/>
                <a:gd name="T7" fmla="*/ 13 h 14"/>
                <a:gd name="T8" fmla="*/ 8 w 17"/>
                <a:gd name="T9" fmla="*/ 6 h 14"/>
                <a:gd name="T10" fmla="*/ 16 w 17"/>
                <a:gd name="T11" fmla="*/ 1 h 14"/>
                <a:gd name="T12" fmla="*/ 15 w 1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15" y="0"/>
                  </a:moveTo>
                  <a:cubicBezTo>
                    <a:pt x="12" y="0"/>
                    <a:pt x="10" y="3"/>
                    <a:pt x="8" y="4"/>
                  </a:cubicBezTo>
                  <a:cubicBezTo>
                    <a:pt x="5" y="6"/>
                    <a:pt x="2" y="9"/>
                    <a:pt x="0" y="12"/>
                  </a:cubicBezTo>
                  <a:cubicBezTo>
                    <a:pt x="0" y="13"/>
                    <a:pt x="1" y="14"/>
                    <a:pt x="2" y="13"/>
                  </a:cubicBezTo>
                  <a:cubicBezTo>
                    <a:pt x="3" y="10"/>
                    <a:pt x="6" y="8"/>
                    <a:pt x="8" y="6"/>
                  </a:cubicBezTo>
                  <a:cubicBezTo>
                    <a:pt x="10" y="5"/>
                    <a:pt x="13" y="2"/>
                    <a:pt x="16" y="1"/>
                  </a:cubicBezTo>
                  <a:cubicBezTo>
                    <a:pt x="17" y="1"/>
                    <a:pt x="16" y="0"/>
                    <a:pt x="15"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3178175" y="631825"/>
              <a:ext cx="49213" cy="71438"/>
            </a:xfrm>
            <a:custGeom>
              <a:avLst/>
              <a:gdLst>
                <a:gd name="T0" fmla="*/ 11 w 13"/>
                <a:gd name="T1" fmla="*/ 1 h 19"/>
                <a:gd name="T2" fmla="*/ 0 w 13"/>
                <a:gd name="T3" fmla="*/ 18 h 19"/>
                <a:gd name="T4" fmla="*/ 2 w 13"/>
                <a:gd name="T5" fmla="*/ 18 h 19"/>
                <a:gd name="T6" fmla="*/ 12 w 13"/>
                <a:gd name="T7" fmla="*/ 2 h 19"/>
                <a:gd name="T8" fmla="*/ 11 w 13"/>
                <a:gd name="T9" fmla="*/ 1 h 19"/>
              </a:gdLst>
              <a:ahLst/>
              <a:cxnLst>
                <a:cxn ang="0">
                  <a:pos x="T0" y="T1"/>
                </a:cxn>
                <a:cxn ang="0">
                  <a:pos x="T2" y="T3"/>
                </a:cxn>
                <a:cxn ang="0">
                  <a:pos x="T4" y="T5"/>
                </a:cxn>
                <a:cxn ang="0">
                  <a:pos x="T6" y="T7"/>
                </a:cxn>
                <a:cxn ang="0">
                  <a:pos x="T8" y="T9"/>
                </a:cxn>
              </a:cxnLst>
              <a:rect l="0" t="0" r="r" b="b"/>
              <a:pathLst>
                <a:path w="13" h="19">
                  <a:moveTo>
                    <a:pt x="11" y="1"/>
                  </a:moveTo>
                  <a:cubicBezTo>
                    <a:pt x="7" y="6"/>
                    <a:pt x="5" y="13"/>
                    <a:pt x="0" y="18"/>
                  </a:cubicBezTo>
                  <a:cubicBezTo>
                    <a:pt x="0" y="18"/>
                    <a:pt x="1" y="19"/>
                    <a:pt x="2" y="18"/>
                  </a:cubicBezTo>
                  <a:cubicBezTo>
                    <a:pt x="7" y="14"/>
                    <a:pt x="9" y="7"/>
                    <a:pt x="12" y="2"/>
                  </a:cubicBezTo>
                  <a:cubicBezTo>
                    <a:pt x="13" y="1"/>
                    <a:pt x="11" y="0"/>
                    <a:pt x="1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3076575" y="736600"/>
              <a:ext cx="57150" cy="65088"/>
            </a:xfrm>
            <a:custGeom>
              <a:avLst/>
              <a:gdLst>
                <a:gd name="T0" fmla="*/ 13 w 15"/>
                <a:gd name="T1" fmla="*/ 1 h 17"/>
                <a:gd name="T2" fmla="*/ 0 w 15"/>
                <a:gd name="T3" fmla="*/ 16 h 17"/>
                <a:gd name="T4" fmla="*/ 2 w 15"/>
                <a:gd name="T5" fmla="*/ 17 h 17"/>
                <a:gd name="T6" fmla="*/ 15 w 15"/>
                <a:gd name="T7" fmla="*/ 1 h 17"/>
                <a:gd name="T8" fmla="*/ 13 w 15"/>
                <a:gd name="T9" fmla="*/ 1 h 17"/>
              </a:gdLst>
              <a:ahLst/>
              <a:cxnLst>
                <a:cxn ang="0">
                  <a:pos x="T0" y="T1"/>
                </a:cxn>
                <a:cxn ang="0">
                  <a:pos x="T2" y="T3"/>
                </a:cxn>
                <a:cxn ang="0">
                  <a:pos x="T4" y="T5"/>
                </a:cxn>
                <a:cxn ang="0">
                  <a:pos x="T6" y="T7"/>
                </a:cxn>
                <a:cxn ang="0">
                  <a:pos x="T8" y="T9"/>
                </a:cxn>
              </a:cxnLst>
              <a:rect l="0" t="0" r="r" b="b"/>
              <a:pathLst>
                <a:path w="15" h="17">
                  <a:moveTo>
                    <a:pt x="13" y="1"/>
                  </a:moveTo>
                  <a:cubicBezTo>
                    <a:pt x="7" y="3"/>
                    <a:pt x="3" y="11"/>
                    <a:pt x="0" y="16"/>
                  </a:cubicBezTo>
                  <a:cubicBezTo>
                    <a:pt x="0" y="17"/>
                    <a:pt x="2" y="17"/>
                    <a:pt x="2" y="17"/>
                  </a:cubicBezTo>
                  <a:cubicBezTo>
                    <a:pt x="5" y="11"/>
                    <a:pt x="9" y="4"/>
                    <a:pt x="15" y="1"/>
                  </a:cubicBezTo>
                  <a:cubicBezTo>
                    <a:pt x="15" y="1"/>
                    <a:pt x="13" y="0"/>
                    <a:pt x="13"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p:nvPr/>
          </p:nvSpPr>
          <p:spPr bwMode="auto">
            <a:xfrm>
              <a:off x="2974975" y="838200"/>
              <a:ext cx="68263" cy="76200"/>
            </a:xfrm>
            <a:custGeom>
              <a:avLst/>
              <a:gdLst>
                <a:gd name="T0" fmla="*/ 17 w 18"/>
                <a:gd name="T1" fmla="*/ 1 h 20"/>
                <a:gd name="T2" fmla="*/ 8 w 18"/>
                <a:gd name="T3" fmla="*/ 7 h 20"/>
                <a:gd name="T4" fmla="*/ 1 w 18"/>
                <a:gd name="T5" fmla="*/ 19 h 20"/>
                <a:gd name="T6" fmla="*/ 3 w 18"/>
                <a:gd name="T7" fmla="*/ 19 h 20"/>
                <a:gd name="T8" fmla="*/ 8 w 18"/>
                <a:gd name="T9" fmla="*/ 10 h 20"/>
                <a:gd name="T10" fmla="*/ 17 w 18"/>
                <a:gd name="T11" fmla="*/ 2 h 20"/>
                <a:gd name="T12" fmla="*/ 17 w 18"/>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7" y="1"/>
                  </a:moveTo>
                  <a:cubicBezTo>
                    <a:pt x="13" y="2"/>
                    <a:pt x="10" y="5"/>
                    <a:pt x="8" y="7"/>
                  </a:cubicBezTo>
                  <a:cubicBezTo>
                    <a:pt x="5" y="11"/>
                    <a:pt x="2" y="15"/>
                    <a:pt x="1" y="19"/>
                  </a:cubicBezTo>
                  <a:cubicBezTo>
                    <a:pt x="0" y="20"/>
                    <a:pt x="2" y="20"/>
                    <a:pt x="3" y="19"/>
                  </a:cubicBezTo>
                  <a:cubicBezTo>
                    <a:pt x="4" y="16"/>
                    <a:pt x="6" y="13"/>
                    <a:pt x="8" y="10"/>
                  </a:cubicBezTo>
                  <a:cubicBezTo>
                    <a:pt x="10" y="7"/>
                    <a:pt x="13" y="3"/>
                    <a:pt x="17" y="2"/>
                  </a:cubicBezTo>
                  <a:cubicBezTo>
                    <a:pt x="18" y="2"/>
                    <a:pt x="18" y="0"/>
                    <a:pt x="17"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2903538" y="981075"/>
              <a:ext cx="33338" cy="57150"/>
            </a:xfrm>
            <a:custGeom>
              <a:avLst/>
              <a:gdLst>
                <a:gd name="T0" fmla="*/ 7 w 9"/>
                <a:gd name="T1" fmla="*/ 1 h 15"/>
                <a:gd name="T2" fmla="*/ 1 w 9"/>
                <a:gd name="T3" fmla="*/ 15 h 15"/>
                <a:gd name="T4" fmla="*/ 3 w 9"/>
                <a:gd name="T5" fmla="*/ 14 h 15"/>
                <a:gd name="T6" fmla="*/ 9 w 9"/>
                <a:gd name="T7" fmla="*/ 1 h 15"/>
                <a:gd name="T8" fmla="*/ 7 w 9"/>
                <a:gd name="T9" fmla="*/ 1 h 15"/>
              </a:gdLst>
              <a:ahLst/>
              <a:cxnLst>
                <a:cxn ang="0">
                  <a:pos x="T0" y="T1"/>
                </a:cxn>
                <a:cxn ang="0">
                  <a:pos x="T2" y="T3"/>
                </a:cxn>
                <a:cxn ang="0">
                  <a:pos x="T4" y="T5"/>
                </a:cxn>
                <a:cxn ang="0">
                  <a:pos x="T6" y="T7"/>
                </a:cxn>
                <a:cxn ang="0">
                  <a:pos x="T8" y="T9"/>
                </a:cxn>
              </a:cxnLst>
              <a:rect l="0" t="0" r="r" b="b"/>
              <a:pathLst>
                <a:path w="9" h="15">
                  <a:moveTo>
                    <a:pt x="7" y="1"/>
                  </a:moveTo>
                  <a:cubicBezTo>
                    <a:pt x="5" y="5"/>
                    <a:pt x="3" y="10"/>
                    <a:pt x="1" y="15"/>
                  </a:cubicBezTo>
                  <a:cubicBezTo>
                    <a:pt x="0" y="15"/>
                    <a:pt x="2" y="15"/>
                    <a:pt x="3" y="14"/>
                  </a:cubicBezTo>
                  <a:cubicBezTo>
                    <a:pt x="5" y="10"/>
                    <a:pt x="7" y="5"/>
                    <a:pt x="9" y="1"/>
                  </a:cubicBezTo>
                  <a:cubicBezTo>
                    <a:pt x="9" y="0"/>
                    <a:pt x="7" y="0"/>
                    <a:pt x="7"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
            <p:cNvSpPr/>
            <p:nvPr/>
          </p:nvSpPr>
          <p:spPr bwMode="auto">
            <a:xfrm>
              <a:off x="2854325" y="1120775"/>
              <a:ext cx="22225" cy="66675"/>
            </a:xfrm>
            <a:custGeom>
              <a:avLst/>
              <a:gdLst>
                <a:gd name="T0" fmla="*/ 4 w 6"/>
                <a:gd name="T1" fmla="*/ 0 h 18"/>
                <a:gd name="T2" fmla="*/ 0 w 6"/>
                <a:gd name="T3" fmla="*/ 16 h 18"/>
                <a:gd name="T4" fmla="*/ 1 w 6"/>
                <a:gd name="T5" fmla="*/ 17 h 18"/>
                <a:gd name="T6" fmla="*/ 6 w 6"/>
                <a:gd name="T7" fmla="*/ 2 h 18"/>
                <a:gd name="T8" fmla="*/ 4 w 6"/>
                <a:gd name="T9" fmla="*/ 0 h 18"/>
              </a:gdLst>
              <a:ahLst/>
              <a:cxnLst>
                <a:cxn ang="0">
                  <a:pos x="T0" y="T1"/>
                </a:cxn>
                <a:cxn ang="0">
                  <a:pos x="T2" y="T3"/>
                </a:cxn>
                <a:cxn ang="0">
                  <a:pos x="T4" y="T5"/>
                </a:cxn>
                <a:cxn ang="0">
                  <a:pos x="T6" y="T7"/>
                </a:cxn>
                <a:cxn ang="0">
                  <a:pos x="T8" y="T9"/>
                </a:cxn>
              </a:cxnLst>
              <a:rect l="0" t="0" r="r" b="b"/>
              <a:pathLst>
                <a:path w="6" h="18">
                  <a:moveTo>
                    <a:pt x="4" y="0"/>
                  </a:moveTo>
                  <a:cubicBezTo>
                    <a:pt x="1" y="4"/>
                    <a:pt x="0" y="11"/>
                    <a:pt x="0" y="16"/>
                  </a:cubicBezTo>
                  <a:cubicBezTo>
                    <a:pt x="0" y="17"/>
                    <a:pt x="1" y="18"/>
                    <a:pt x="1" y="17"/>
                  </a:cubicBezTo>
                  <a:cubicBezTo>
                    <a:pt x="2" y="12"/>
                    <a:pt x="2" y="5"/>
                    <a:pt x="6" y="2"/>
                  </a:cubicBezTo>
                  <a:cubicBezTo>
                    <a:pt x="6" y="1"/>
                    <a:pt x="5" y="0"/>
                    <a:pt x="4"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2832100" y="1255713"/>
              <a:ext cx="19050" cy="63500"/>
            </a:xfrm>
            <a:custGeom>
              <a:avLst/>
              <a:gdLst>
                <a:gd name="T0" fmla="*/ 3 w 5"/>
                <a:gd name="T1" fmla="*/ 0 h 17"/>
                <a:gd name="T2" fmla="*/ 0 w 5"/>
                <a:gd name="T3" fmla="*/ 17 h 17"/>
                <a:gd name="T4" fmla="*/ 2 w 5"/>
                <a:gd name="T5" fmla="*/ 16 h 17"/>
                <a:gd name="T6" fmla="*/ 5 w 5"/>
                <a:gd name="T7" fmla="*/ 0 h 17"/>
                <a:gd name="T8" fmla="*/ 3 w 5"/>
                <a:gd name="T9" fmla="*/ 0 h 17"/>
              </a:gdLst>
              <a:ahLst/>
              <a:cxnLst>
                <a:cxn ang="0">
                  <a:pos x="T0" y="T1"/>
                </a:cxn>
                <a:cxn ang="0">
                  <a:pos x="T2" y="T3"/>
                </a:cxn>
                <a:cxn ang="0">
                  <a:pos x="T4" y="T5"/>
                </a:cxn>
                <a:cxn ang="0">
                  <a:pos x="T6" y="T7"/>
                </a:cxn>
                <a:cxn ang="0">
                  <a:pos x="T8" y="T9"/>
                </a:cxn>
              </a:cxnLst>
              <a:rect l="0" t="0" r="r" b="b"/>
              <a:pathLst>
                <a:path w="5" h="17">
                  <a:moveTo>
                    <a:pt x="3" y="0"/>
                  </a:moveTo>
                  <a:cubicBezTo>
                    <a:pt x="1" y="6"/>
                    <a:pt x="2" y="11"/>
                    <a:pt x="0" y="17"/>
                  </a:cubicBezTo>
                  <a:cubicBezTo>
                    <a:pt x="0" y="17"/>
                    <a:pt x="2" y="17"/>
                    <a:pt x="2" y="16"/>
                  </a:cubicBezTo>
                  <a:cubicBezTo>
                    <a:pt x="4" y="11"/>
                    <a:pt x="3" y="5"/>
                    <a:pt x="5" y="0"/>
                  </a:cubicBezTo>
                  <a:cubicBezTo>
                    <a:pt x="5" y="0"/>
                    <a:pt x="3" y="0"/>
                    <a:pt x="3"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2816225" y="1404938"/>
              <a:ext cx="23813" cy="117475"/>
            </a:xfrm>
            <a:custGeom>
              <a:avLst/>
              <a:gdLst>
                <a:gd name="T0" fmla="*/ 5 w 6"/>
                <a:gd name="T1" fmla="*/ 0 h 31"/>
                <a:gd name="T2" fmla="*/ 0 w 6"/>
                <a:gd name="T3" fmla="*/ 29 h 31"/>
                <a:gd name="T4" fmla="*/ 2 w 6"/>
                <a:gd name="T5" fmla="*/ 31 h 31"/>
                <a:gd name="T6" fmla="*/ 6 w 6"/>
                <a:gd name="T7" fmla="*/ 2 h 31"/>
                <a:gd name="T8" fmla="*/ 5 w 6"/>
                <a:gd name="T9" fmla="*/ 0 h 31"/>
              </a:gdLst>
              <a:ahLst/>
              <a:cxnLst>
                <a:cxn ang="0">
                  <a:pos x="T0" y="T1"/>
                </a:cxn>
                <a:cxn ang="0">
                  <a:pos x="T2" y="T3"/>
                </a:cxn>
                <a:cxn ang="0">
                  <a:pos x="T4" y="T5"/>
                </a:cxn>
                <a:cxn ang="0">
                  <a:pos x="T6" y="T7"/>
                </a:cxn>
                <a:cxn ang="0">
                  <a:pos x="T8" y="T9"/>
                </a:cxn>
              </a:cxnLst>
              <a:rect l="0" t="0" r="r" b="b"/>
              <a:pathLst>
                <a:path w="6" h="31">
                  <a:moveTo>
                    <a:pt x="5" y="0"/>
                  </a:moveTo>
                  <a:cubicBezTo>
                    <a:pt x="4" y="10"/>
                    <a:pt x="2" y="20"/>
                    <a:pt x="0" y="29"/>
                  </a:cubicBezTo>
                  <a:cubicBezTo>
                    <a:pt x="0" y="30"/>
                    <a:pt x="2" y="31"/>
                    <a:pt x="2" y="31"/>
                  </a:cubicBezTo>
                  <a:cubicBezTo>
                    <a:pt x="3" y="21"/>
                    <a:pt x="5" y="11"/>
                    <a:pt x="6" y="2"/>
                  </a:cubicBezTo>
                  <a:cubicBezTo>
                    <a:pt x="6" y="1"/>
                    <a:pt x="5" y="0"/>
                    <a:pt x="5"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4"/>
            <p:cNvSpPr/>
            <p:nvPr/>
          </p:nvSpPr>
          <p:spPr bwMode="auto">
            <a:xfrm>
              <a:off x="2801938" y="1608138"/>
              <a:ext cx="14288" cy="68263"/>
            </a:xfrm>
            <a:custGeom>
              <a:avLst/>
              <a:gdLst>
                <a:gd name="T0" fmla="*/ 2 w 4"/>
                <a:gd name="T1" fmla="*/ 1 h 18"/>
                <a:gd name="T2" fmla="*/ 1 w 4"/>
                <a:gd name="T3" fmla="*/ 17 h 18"/>
                <a:gd name="T4" fmla="*/ 3 w 4"/>
                <a:gd name="T5" fmla="*/ 17 h 18"/>
                <a:gd name="T6" fmla="*/ 4 w 4"/>
                <a:gd name="T7" fmla="*/ 0 h 18"/>
                <a:gd name="T8" fmla="*/ 2 w 4"/>
                <a:gd name="T9" fmla="*/ 1 h 18"/>
              </a:gdLst>
              <a:ahLst/>
              <a:cxnLst>
                <a:cxn ang="0">
                  <a:pos x="T0" y="T1"/>
                </a:cxn>
                <a:cxn ang="0">
                  <a:pos x="T2" y="T3"/>
                </a:cxn>
                <a:cxn ang="0">
                  <a:pos x="T4" y="T5"/>
                </a:cxn>
                <a:cxn ang="0">
                  <a:pos x="T6" y="T7"/>
                </a:cxn>
                <a:cxn ang="0">
                  <a:pos x="T8" y="T9"/>
                </a:cxn>
              </a:cxnLst>
              <a:rect l="0" t="0" r="r" b="b"/>
              <a:pathLst>
                <a:path w="4" h="18">
                  <a:moveTo>
                    <a:pt x="2" y="1"/>
                  </a:moveTo>
                  <a:cubicBezTo>
                    <a:pt x="0" y="6"/>
                    <a:pt x="1" y="12"/>
                    <a:pt x="1" y="17"/>
                  </a:cubicBezTo>
                  <a:cubicBezTo>
                    <a:pt x="1" y="18"/>
                    <a:pt x="3" y="17"/>
                    <a:pt x="3" y="17"/>
                  </a:cubicBezTo>
                  <a:cubicBezTo>
                    <a:pt x="3" y="11"/>
                    <a:pt x="2" y="6"/>
                    <a:pt x="4" y="0"/>
                  </a:cubicBezTo>
                  <a:cubicBezTo>
                    <a:pt x="4" y="0"/>
                    <a:pt x="2" y="0"/>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5"/>
            <p:cNvSpPr/>
            <p:nvPr/>
          </p:nvSpPr>
          <p:spPr bwMode="auto">
            <a:xfrm>
              <a:off x="2798763" y="1758950"/>
              <a:ext cx="11113" cy="55563"/>
            </a:xfrm>
            <a:custGeom>
              <a:avLst/>
              <a:gdLst>
                <a:gd name="T0" fmla="*/ 3 w 3"/>
                <a:gd name="T1" fmla="*/ 0 h 15"/>
                <a:gd name="T2" fmla="*/ 3 w 3"/>
                <a:gd name="T3" fmla="*/ 0 h 15"/>
                <a:gd name="T4" fmla="*/ 1 w 3"/>
                <a:gd name="T5" fmla="*/ 0 h 15"/>
                <a:gd name="T6" fmla="*/ 0 w 3"/>
                <a:gd name="T7" fmla="*/ 6 h 15"/>
                <a:gd name="T8" fmla="*/ 0 w 3"/>
                <a:gd name="T9" fmla="*/ 15 h 15"/>
                <a:gd name="T10" fmla="*/ 2 w 3"/>
                <a:gd name="T11" fmla="*/ 15 h 15"/>
                <a:gd name="T12" fmla="*/ 2 w 3"/>
                <a:gd name="T13" fmla="*/ 7 h 15"/>
                <a:gd name="T14" fmla="*/ 3 w 3"/>
                <a:gd name="T15" fmla="*/ 0 h 15"/>
                <a:gd name="T16" fmla="*/ 1 w 3"/>
                <a:gd name="T17" fmla="*/ 0 h 15"/>
                <a:gd name="T18" fmla="*/ 1 w 3"/>
                <a:gd name="T19" fmla="*/ 0 h 15"/>
                <a:gd name="T20" fmla="*/ 3 w 3"/>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5">
                  <a:moveTo>
                    <a:pt x="3" y="0"/>
                  </a:moveTo>
                  <a:cubicBezTo>
                    <a:pt x="3" y="0"/>
                    <a:pt x="3" y="0"/>
                    <a:pt x="3" y="0"/>
                  </a:cubicBezTo>
                  <a:cubicBezTo>
                    <a:pt x="3" y="0"/>
                    <a:pt x="1" y="0"/>
                    <a:pt x="1" y="0"/>
                  </a:cubicBezTo>
                  <a:cubicBezTo>
                    <a:pt x="0" y="1"/>
                    <a:pt x="1" y="4"/>
                    <a:pt x="0" y="6"/>
                  </a:cubicBezTo>
                  <a:cubicBezTo>
                    <a:pt x="0" y="9"/>
                    <a:pt x="0" y="12"/>
                    <a:pt x="0" y="15"/>
                  </a:cubicBezTo>
                  <a:cubicBezTo>
                    <a:pt x="0" y="15"/>
                    <a:pt x="1" y="15"/>
                    <a:pt x="2" y="15"/>
                  </a:cubicBezTo>
                  <a:cubicBezTo>
                    <a:pt x="2" y="12"/>
                    <a:pt x="2" y="9"/>
                    <a:pt x="2" y="7"/>
                  </a:cubicBezTo>
                  <a:cubicBezTo>
                    <a:pt x="2" y="5"/>
                    <a:pt x="2" y="2"/>
                    <a:pt x="3" y="0"/>
                  </a:cubicBezTo>
                  <a:cubicBezTo>
                    <a:pt x="3" y="0"/>
                    <a:pt x="2" y="0"/>
                    <a:pt x="1" y="0"/>
                  </a:cubicBezTo>
                  <a:cubicBezTo>
                    <a:pt x="1" y="0"/>
                    <a:pt x="1" y="0"/>
                    <a:pt x="1" y="0"/>
                  </a:cubicBezTo>
                  <a:cubicBezTo>
                    <a:pt x="2" y="1"/>
                    <a:pt x="3" y="0"/>
                    <a:pt x="3"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6"/>
            <p:cNvSpPr/>
            <p:nvPr/>
          </p:nvSpPr>
          <p:spPr bwMode="auto">
            <a:xfrm>
              <a:off x="2779713" y="1882775"/>
              <a:ext cx="14288" cy="63500"/>
            </a:xfrm>
            <a:custGeom>
              <a:avLst/>
              <a:gdLst>
                <a:gd name="T0" fmla="*/ 2 w 4"/>
                <a:gd name="T1" fmla="*/ 0 h 17"/>
                <a:gd name="T2" fmla="*/ 1 w 4"/>
                <a:gd name="T3" fmla="*/ 17 h 17"/>
                <a:gd name="T4" fmla="*/ 3 w 4"/>
                <a:gd name="T5" fmla="*/ 17 h 17"/>
                <a:gd name="T6" fmla="*/ 4 w 4"/>
                <a:gd name="T7" fmla="*/ 0 h 17"/>
                <a:gd name="T8" fmla="*/ 2 w 4"/>
                <a:gd name="T9" fmla="*/ 0 h 17"/>
              </a:gdLst>
              <a:ahLst/>
              <a:cxnLst>
                <a:cxn ang="0">
                  <a:pos x="T0" y="T1"/>
                </a:cxn>
                <a:cxn ang="0">
                  <a:pos x="T2" y="T3"/>
                </a:cxn>
                <a:cxn ang="0">
                  <a:pos x="T4" y="T5"/>
                </a:cxn>
                <a:cxn ang="0">
                  <a:pos x="T6" y="T7"/>
                </a:cxn>
                <a:cxn ang="0">
                  <a:pos x="T8" y="T9"/>
                </a:cxn>
              </a:cxnLst>
              <a:rect l="0" t="0" r="r" b="b"/>
              <a:pathLst>
                <a:path w="4" h="17">
                  <a:moveTo>
                    <a:pt x="2" y="0"/>
                  </a:moveTo>
                  <a:cubicBezTo>
                    <a:pt x="0" y="6"/>
                    <a:pt x="1" y="12"/>
                    <a:pt x="1" y="17"/>
                  </a:cubicBezTo>
                  <a:cubicBezTo>
                    <a:pt x="1" y="17"/>
                    <a:pt x="3" y="17"/>
                    <a:pt x="3" y="17"/>
                  </a:cubicBezTo>
                  <a:cubicBezTo>
                    <a:pt x="3" y="11"/>
                    <a:pt x="2" y="5"/>
                    <a:pt x="4" y="0"/>
                  </a:cubicBezTo>
                  <a:cubicBezTo>
                    <a:pt x="4" y="0"/>
                    <a:pt x="2" y="0"/>
                    <a:pt x="2"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7"/>
            <p:cNvSpPr/>
            <p:nvPr/>
          </p:nvSpPr>
          <p:spPr bwMode="auto">
            <a:xfrm>
              <a:off x="2771775" y="2044700"/>
              <a:ext cx="14288" cy="77788"/>
            </a:xfrm>
            <a:custGeom>
              <a:avLst/>
              <a:gdLst>
                <a:gd name="T0" fmla="*/ 2 w 4"/>
                <a:gd name="T1" fmla="*/ 0 h 21"/>
                <a:gd name="T2" fmla="*/ 0 w 4"/>
                <a:gd name="T3" fmla="*/ 21 h 21"/>
                <a:gd name="T4" fmla="*/ 2 w 4"/>
                <a:gd name="T5" fmla="*/ 21 h 21"/>
                <a:gd name="T6" fmla="*/ 4 w 4"/>
                <a:gd name="T7" fmla="*/ 0 h 21"/>
                <a:gd name="T8" fmla="*/ 2 w 4"/>
                <a:gd name="T9" fmla="*/ 0 h 21"/>
              </a:gdLst>
              <a:ahLst/>
              <a:cxnLst>
                <a:cxn ang="0">
                  <a:pos x="T0" y="T1"/>
                </a:cxn>
                <a:cxn ang="0">
                  <a:pos x="T2" y="T3"/>
                </a:cxn>
                <a:cxn ang="0">
                  <a:pos x="T4" y="T5"/>
                </a:cxn>
                <a:cxn ang="0">
                  <a:pos x="T6" y="T7"/>
                </a:cxn>
                <a:cxn ang="0">
                  <a:pos x="T8" y="T9"/>
                </a:cxn>
              </a:cxnLst>
              <a:rect l="0" t="0" r="r" b="b"/>
              <a:pathLst>
                <a:path w="4" h="21">
                  <a:moveTo>
                    <a:pt x="2" y="0"/>
                  </a:moveTo>
                  <a:cubicBezTo>
                    <a:pt x="2" y="7"/>
                    <a:pt x="1" y="14"/>
                    <a:pt x="0" y="21"/>
                  </a:cubicBezTo>
                  <a:cubicBezTo>
                    <a:pt x="0" y="21"/>
                    <a:pt x="2" y="21"/>
                    <a:pt x="2" y="21"/>
                  </a:cubicBezTo>
                  <a:cubicBezTo>
                    <a:pt x="3" y="14"/>
                    <a:pt x="4" y="7"/>
                    <a:pt x="4" y="0"/>
                  </a:cubicBezTo>
                  <a:cubicBezTo>
                    <a:pt x="4" y="0"/>
                    <a:pt x="2" y="0"/>
                    <a:pt x="2"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8"/>
            <p:cNvSpPr/>
            <p:nvPr/>
          </p:nvSpPr>
          <p:spPr bwMode="auto">
            <a:xfrm>
              <a:off x="2768600" y="2224088"/>
              <a:ext cx="11113" cy="82550"/>
            </a:xfrm>
            <a:custGeom>
              <a:avLst/>
              <a:gdLst>
                <a:gd name="T0" fmla="*/ 0 w 3"/>
                <a:gd name="T1" fmla="*/ 1 h 22"/>
                <a:gd name="T2" fmla="*/ 0 w 3"/>
                <a:gd name="T3" fmla="*/ 21 h 22"/>
                <a:gd name="T4" fmla="*/ 2 w 3"/>
                <a:gd name="T5" fmla="*/ 21 h 22"/>
                <a:gd name="T6" fmla="*/ 2 w 3"/>
                <a:gd name="T7" fmla="*/ 0 h 22"/>
                <a:gd name="T8" fmla="*/ 0 w 3"/>
                <a:gd name="T9" fmla="*/ 1 h 22"/>
              </a:gdLst>
              <a:ahLst/>
              <a:cxnLst>
                <a:cxn ang="0">
                  <a:pos x="T0" y="T1"/>
                </a:cxn>
                <a:cxn ang="0">
                  <a:pos x="T2" y="T3"/>
                </a:cxn>
                <a:cxn ang="0">
                  <a:pos x="T4" y="T5"/>
                </a:cxn>
                <a:cxn ang="0">
                  <a:pos x="T6" y="T7"/>
                </a:cxn>
                <a:cxn ang="0">
                  <a:pos x="T8" y="T9"/>
                </a:cxn>
              </a:cxnLst>
              <a:rect l="0" t="0" r="r" b="b"/>
              <a:pathLst>
                <a:path w="3" h="22">
                  <a:moveTo>
                    <a:pt x="0" y="1"/>
                  </a:moveTo>
                  <a:cubicBezTo>
                    <a:pt x="1" y="8"/>
                    <a:pt x="1" y="15"/>
                    <a:pt x="0" y="21"/>
                  </a:cubicBezTo>
                  <a:cubicBezTo>
                    <a:pt x="0" y="22"/>
                    <a:pt x="1" y="21"/>
                    <a:pt x="2" y="21"/>
                  </a:cubicBezTo>
                  <a:cubicBezTo>
                    <a:pt x="3" y="14"/>
                    <a:pt x="2" y="7"/>
                    <a:pt x="2" y="0"/>
                  </a:cubicBezTo>
                  <a:cubicBezTo>
                    <a:pt x="2" y="0"/>
                    <a:pt x="0" y="1"/>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9"/>
            <p:cNvSpPr/>
            <p:nvPr/>
          </p:nvSpPr>
          <p:spPr bwMode="auto">
            <a:xfrm>
              <a:off x="2779713" y="2389188"/>
              <a:ext cx="14288" cy="57150"/>
            </a:xfrm>
            <a:custGeom>
              <a:avLst/>
              <a:gdLst>
                <a:gd name="T0" fmla="*/ 2 w 4"/>
                <a:gd name="T1" fmla="*/ 0 h 15"/>
                <a:gd name="T2" fmla="*/ 0 w 4"/>
                <a:gd name="T3" fmla="*/ 15 h 15"/>
                <a:gd name="T4" fmla="*/ 2 w 4"/>
                <a:gd name="T5" fmla="*/ 15 h 15"/>
                <a:gd name="T6" fmla="*/ 4 w 4"/>
                <a:gd name="T7" fmla="*/ 1 h 15"/>
                <a:gd name="T8" fmla="*/ 2 w 4"/>
                <a:gd name="T9" fmla="*/ 0 h 15"/>
              </a:gdLst>
              <a:ahLst/>
              <a:cxnLst>
                <a:cxn ang="0">
                  <a:pos x="T0" y="T1"/>
                </a:cxn>
                <a:cxn ang="0">
                  <a:pos x="T2" y="T3"/>
                </a:cxn>
                <a:cxn ang="0">
                  <a:pos x="T4" y="T5"/>
                </a:cxn>
                <a:cxn ang="0">
                  <a:pos x="T6" y="T7"/>
                </a:cxn>
                <a:cxn ang="0">
                  <a:pos x="T8" y="T9"/>
                </a:cxn>
              </a:cxnLst>
              <a:rect l="0" t="0" r="r" b="b"/>
              <a:pathLst>
                <a:path w="4" h="15">
                  <a:moveTo>
                    <a:pt x="2" y="0"/>
                  </a:moveTo>
                  <a:cubicBezTo>
                    <a:pt x="0" y="5"/>
                    <a:pt x="0" y="10"/>
                    <a:pt x="0" y="15"/>
                  </a:cubicBezTo>
                  <a:cubicBezTo>
                    <a:pt x="0" y="15"/>
                    <a:pt x="2" y="15"/>
                    <a:pt x="2" y="15"/>
                  </a:cubicBezTo>
                  <a:cubicBezTo>
                    <a:pt x="2" y="11"/>
                    <a:pt x="2" y="5"/>
                    <a:pt x="4" y="1"/>
                  </a:cubicBezTo>
                  <a:cubicBezTo>
                    <a:pt x="4" y="1"/>
                    <a:pt x="2" y="0"/>
                    <a:pt x="2"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0"/>
            <p:cNvSpPr/>
            <p:nvPr/>
          </p:nvSpPr>
          <p:spPr bwMode="auto">
            <a:xfrm>
              <a:off x="2774950" y="2524125"/>
              <a:ext cx="19050" cy="112713"/>
            </a:xfrm>
            <a:custGeom>
              <a:avLst/>
              <a:gdLst>
                <a:gd name="T0" fmla="*/ 3 w 5"/>
                <a:gd name="T1" fmla="*/ 0 h 30"/>
                <a:gd name="T2" fmla="*/ 3 w 5"/>
                <a:gd name="T3" fmla="*/ 29 h 30"/>
                <a:gd name="T4" fmla="*/ 5 w 5"/>
                <a:gd name="T5" fmla="*/ 30 h 30"/>
                <a:gd name="T6" fmla="*/ 5 w 5"/>
                <a:gd name="T7" fmla="*/ 1 h 30"/>
                <a:gd name="T8" fmla="*/ 3 w 5"/>
                <a:gd name="T9" fmla="*/ 0 h 30"/>
              </a:gdLst>
              <a:ahLst/>
              <a:cxnLst>
                <a:cxn ang="0">
                  <a:pos x="T0" y="T1"/>
                </a:cxn>
                <a:cxn ang="0">
                  <a:pos x="T2" y="T3"/>
                </a:cxn>
                <a:cxn ang="0">
                  <a:pos x="T4" y="T5"/>
                </a:cxn>
                <a:cxn ang="0">
                  <a:pos x="T6" y="T7"/>
                </a:cxn>
                <a:cxn ang="0">
                  <a:pos x="T8" y="T9"/>
                </a:cxn>
              </a:cxnLst>
              <a:rect l="0" t="0" r="r" b="b"/>
              <a:pathLst>
                <a:path w="5" h="30">
                  <a:moveTo>
                    <a:pt x="3" y="0"/>
                  </a:moveTo>
                  <a:cubicBezTo>
                    <a:pt x="0" y="9"/>
                    <a:pt x="3" y="20"/>
                    <a:pt x="3" y="29"/>
                  </a:cubicBezTo>
                  <a:cubicBezTo>
                    <a:pt x="3" y="30"/>
                    <a:pt x="5" y="30"/>
                    <a:pt x="5" y="30"/>
                  </a:cubicBezTo>
                  <a:cubicBezTo>
                    <a:pt x="5" y="20"/>
                    <a:pt x="2" y="10"/>
                    <a:pt x="5" y="1"/>
                  </a:cubicBezTo>
                  <a:cubicBezTo>
                    <a:pt x="5" y="0"/>
                    <a:pt x="4" y="0"/>
                    <a:pt x="3"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1"/>
            <p:cNvSpPr/>
            <p:nvPr/>
          </p:nvSpPr>
          <p:spPr bwMode="auto">
            <a:xfrm>
              <a:off x="2774950" y="2713038"/>
              <a:ext cx="15875" cy="77788"/>
            </a:xfrm>
            <a:custGeom>
              <a:avLst/>
              <a:gdLst>
                <a:gd name="T0" fmla="*/ 2 w 4"/>
                <a:gd name="T1" fmla="*/ 1 h 21"/>
                <a:gd name="T2" fmla="*/ 1 w 4"/>
                <a:gd name="T3" fmla="*/ 19 h 21"/>
                <a:gd name="T4" fmla="*/ 2 w 4"/>
                <a:gd name="T5" fmla="*/ 19 h 21"/>
                <a:gd name="T6" fmla="*/ 4 w 4"/>
                <a:gd name="T7" fmla="*/ 2 h 21"/>
                <a:gd name="T8" fmla="*/ 2 w 4"/>
                <a:gd name="T9" fmla="*/ 1 h 21"/>
              </a:gdLst>
              <a:ahLst/>
              <a:cxnLst>
                <a:cxn ang="0">
                  <a:pos x="T0" y="T1"/>
                </a:cxn>
                <a:cxn ang="0">
                  <a:pos x="T2" y="T3"/>
                </a:cxn>
                <a:cxn ang="0">
                  <a:pos x="T4" y="T5"/>
                </a:cxn>
                <a:cxn ang="0">
                  <a:pos x="T6" y="T7"/>
                </a:cxn>
                <a:cxn ang="0">
                  <a:pos x="T8" y="T9"/>
                </a:cxn>
              </a:cxnLst>
              <a:rect l="0" t="0" r="r" b="b"/>
              <a:pathLst>
                <a:path w="4" h="21">
                  <a:moveTo>
                    <a:pt x="2" y="1"/>
                  </a:moveTo>
                  <a:cubicBezTo>
                    <a:pt x="0" y="7"/>
                    <a:pt x="0" y="13"/>
                    <a:pt x="1" y="19"/>
                  </a:cubicBezTo>
                  <a:cubicBezTo>
                    <a:pt x="1" y="21"/>
                    <a:pt x="3" y="21"/>
                    <a:pt x="2" y="19"/>
                  </a:cubicBezTo>
                  <a:cubicBezTo>
                    <a:pt x="2" y="14"/>
                    <a:pt x="2" y="8"/>
                    <a:pt x="4" y="2"/>
                  </a:cubicBezTo>
                  <a:cubicBezTo>
                    <a:pt x="4" y="1"/>
                    <a:pt x="3" y="0"/>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2"/>
            <p:cNvSpPr/>
            <p:nvPr/>
          </p:nvSpPr>
          <p:spPr bwMode="auto">
            <a:xfrm>
              <a:off x="2774950" y="2840038"/>
              <a:ext cx="11113" cy="74613"/>
            </a:xfrm>
            <a:custGeom>
              <a:avLst/>
              <a:gdLst>
                <a:gd name="T0" fmla="*/ 0 w 3"/>
                <a:gd name="T1" fmla="*/ 1 h 20"/>
                <a:gd name="T2" fmla="*/ 1 w 3"/>
                <a:gd name="T3" fmla="*/ 19 h 20"/>
                <a:gd name="T4" fmla="*/ 3 w 3"/>
                <a:gd name="T5" fmla="*/ 20 h 20"/>
                <a:gd name="T6" fmla="*/ 2 w 3"/>
                <a:gd name="T7" fmla="*/ 1 h 20"/>
                <a:gd name="T8" fmla="*/ 0 w 3"/>
                <a:gd name="T9" fmla="*/ 1 h 20"/>
              </a:gdLst>
              <a:ahLst/>
              <a:cxnLst>
                <a:cxn ang="0">
                  <a:pos x="T0" y="T1"/>
                </a:cxn>
                <a:cxn ang="0">
                  <a:pos x="T2" y="T3"/>
                </a:cxn>
                <a:cxn ang="0">
                  <a:pos x="T4" y="T5"/>
                </a:cxn>
                <a:cxn ang="0">
                  <a:pos x="T6" y="T7"/>
                </a:cxn>
                <a:cxn ang="0">
                  <a:pos x="T8" y="T9"/>
                </a:cxn>
              </a:cxnLst>
              <a:rect l="0" t="0" r="r" b="b"/>
              <a:pathLst>
                <a:path w="3" h="20">
                  <a:moveTo>
                    <a:pt x="0" y="1"/>
                  </a:moveTo>
                  <a:cubicBezTo>
                    <a:pt x="0" y="7"/>
                    <a:pt x="0" y="13"/>
                    <a:pt x="1" y="19"/>
                  </a:cubicBezTo>
                  <a:cubicBezTo>
                    <a:pt x="1" y="20"/>
                    <a:pt x="3" y="20"/>
                    <a:pt x="3" y="20"/>
                  </a:cubicBezTo>
                  <a:cubicBezTo>
                    <a:pt x="2" y="13"/>
                    <a:pt x="2" y="7"/>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p:nvPr/>
          </p:nvSpPr>
          <p:spPr bwMode="auto">
            <a:xfrm>
              <a:off x="2763838" y="2982913"/>
              <a:ext cx="19050" cy="74613"/>
            </a:xfrm>
            <a:custGeom>
              <a:avLst/>
              <a:gdLst>
                <a:gd name="T0" fmla="*/ 2 w 5"/>
                <a:gd name="T1" fmla="*/ 1 h 20"/>
                <a:gd name="T2" fmla="*/ 3 w 5"/>
                <a:gd name="T3" fmla="*/ 18 h 20"/>
                <a:gd name="T4" fmla="*/ 4 w 5"/>
                <a:gd name="T5" fmla="*/ 18 h 20"/>
                <a:gd name="T6" fmla="*/ 4 w 5"/>
                <a:gd name="T7" fmla="*/ 2 h 20"/>
                <a:gd name="T8" fmla="*/ 2 w 5"/>
                <a:gd name="T9" fmla="*/ 1 h 20"/>
              </a:gdLst>
              <a:ahLst/>
              <a:cxnLst>
                <a:cxn ang="0">
                  <a:pos x="T0" y="T1"/>
                </a:cxn>
                <a:cxn ang="0">
                  <a:pos x="T2" y="T3"/>
                </a:cxn>
                <a:cxn ang="0">
                  <a:pos x="T4" y="T5"/>
                </a:cxn>
                <a:cxn ang="0">
                  <a:pos x="T6" y="T7"/>
                </a:cxn>
                <a:cxn ang="0">
                  <a:pos x="T8" y="T9"/>
                </a:cxn>
              </a:cxnLst>
              <a:rect l="0" t="0" r="r" b="b"/>
              <a:pathLst>
                <a:path w="5" h="20">
                  <a:moveTo>
                    <a:pt x="2" y="1"/>
                  </a:moveTo>
                  <a:cubicBezTo>
                    <a:pt x="0" y="7"/>
                    <a:pt x="3" y="13"/>
                    <a:pt x="3" y="18"/>
                  </a:cubicBezTo>
                  <a:cubicBezTo>
                    <a:pt x="3" y="20"/>
                    <a:pt x="4" y="20"/>
                    <a:pt x="4" y="18"/>
                  </a:cubicBezTo>
                  <a:cubicBezTo>
                    <a:pt x="4" y="13"/>
                    <a:pt x="2" y="7"/>
                    <a:pt x="4" y="2"/>
                  </a:cubicBezTo>
                  <a:cubicBezTo>
                    <a:pt x="5" y="1"/>
                    <a:pt x="3" y="0"/>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2752725" y="3122613"/>
              <a:ext cx="19050" cy="69850"/>
            </a:xfrm>
            <a:custGeom>
              <a:avLst/>
              <a:gdLst>
                <a:gd name="T0" fmla="*/ 3 w 5"/>
                <a:gd name="T1" fmla="*/ 1 h 19"/>
                <a:gd name="T2" fmla="*/ 0 w 5"/>
                <a:gd name="T3" fmla="*/ 18 h 19"/>
                <a:gd name="T4" fmla="*/ 2 w 5"/>
                <a:gd name="T5" fmla="*/ 18 h 19"/>
                <a:gd name="T6" fmla="*/ 5 w 5"/>
                <a:gd name="T7" fmla="*/ 1 h 19"/>
                <a:gd name="T8" fmla="*/ 3 w 5"/>
                <a:gd name="T9" fmla="*/ 1 h 19"/>
              </a:gdLst>
              <a:ahLst/>
              <a:cxnLst>
                <a:cxn ang="0">
                  <a:pos x="T0" y="T1"/>
                </a:cxn>
                <a:cxn ang="0">
                  <a:pos x="T2" y="T3"/>
                </a:cxn>
                <a:cxn ang="0">
                  <a:pos x="T4" y="T5"/>
                </a:cxn>
                <a:cxn ang="0">
                  <a:pos x="T6" y="T7"/>
                </a:cxn>
                <a:cxn ang="0">
                  <a:pos x="T8" y="T9"/>
                </a:cxn>
              </a:cxnLst>
              <a:rect l="0" t="0" r="r" b="b"/>
              <a:pathLst>
                <a:path w="5" h="19">
                  <a:moveTo>
                    <a:pt x="3" y="1"/>
                  </a:moveTo>
                  <a:cubicBezTo>
                    <a:pt x="2" y="7"/>
                    <a:pt x="0" y="12"/>
                    <a:pt x="0" y="18"/>
                  </a:cubicBezTo>
                  <a:cubicBezTo>
                    <a:pt x="0" y="19"/>
                    <a:pt x="2" y="19"/>
                    <a:pt x="2" y="18"/>
                  </a:cubicBezTo>
                  <a:cubicBezTo>
                    <a:pt x="2" y="12"/>
                    <a:pt x="4" y="7"/>
                    <a:pt x="5" y="1"/>
                  </a:cubicBezTo>
                  <a:cubicBezTo>
                    <a:pt x="5" y="0"/>
                    <a:pt x="3" y="0"/>
                    <a:pt x="3"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5"/>
            <p:cNvSpPr/>
            <p:nvPr/>
          </p:nvSpPr>
          <p:spPr bwMode="auto">
            <a:xfrm>
              <a:off x="2771775" y="3282950"/>
              <a:ext cx="7938" cy="76200"/>
            </a:xfrm>
            <a:custGeom>
              <a:avLst/>
              <a:gdLst>
                <a:gd name="T0" fmla="*/ 0 w 2"/>
                <a:gd name="T1" fmla="*/ 1 h 20"/>
                <a:gd name="T2" fmla="*/ 0 w 2"/>
                <a:gd name="T3" fmla="*/ 20 h 20"/>
                <a:gd name="T4" fmla="*/ 2 w 2"/>
                <a:gd name="T5" fmla="*/ 20 h 20"/>
                <a:gd name="T6" fmla="*/ 1 w 2"/>
                <a:gd name="T7" fmla="*/ 0 h 20"/>
                <a:gd name="T8" fmla="*/ 0 w 2"/>
                <a:gd name="T9" fmla="*/ 1 h 20"/>
              </a:gdLst>
              <a:ahLst/>
              <a:cxnLst>
                <a:cxn ang="0">
                  <a:pos x="T0" y="T1"/>
                </a:cxn>
                <a:cxn ang="0">
                  <a:pos x="T2" y="T3"/>
                </a:cxn>
                <a:cxn ang="0">
                  <a:pos x="T4" y="T5"/>
                </a:cxn>
                <a:cxn ang="0">
                  <a:pos x="T6" y="T7"/>
                </a:cxn>
                <a:cxn ang="0">
                  <a:pos x="T8" y="T9"/>
                </a:cxn>
              </a:cxnLst>
              <a:rect l="0" t="0" r="r" b="b"/>
              <a:pathLst>
                <a:path w="2" h="20">
                  <a:moveTo>
                    <a:pt x="0" y="1"/>
                  </a:moveTo>
                  <a:cubicBezTo>
                    <a:pt x="0" y="7"/>
                    <a:pt x="0" y="14"/>
                    <a:pt x="0" y="20"/>
                  </a:cubicBezTo>
                  <a:cubicBezTo>
                    <a:pt x="0" y="20"/>
                    <a:pt x="2" y="20"/>
                    <a:pt x="2" y="20"/>
                  </a:cubicBezTo>
                  <a:cubicBezTo>
                    <a:pt x="2" y="13"/>
                    <a:pt x="2" y="7"/>
                    <a:pt x="1" y="0"/>
                  </a:cubicBezTo>
                  <a:cubicBezTo>
                    <a:pt x="1"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6"/>
            <p:cNvSpPr/>
            <p:nvPr/>
          </p:nvSpPr>
          <p:spPr bwMode="auto">
            <a:xfrm>
              <a:off x="2774950" y="3430588"/>
              <a:ext cx="19050" cy="63500"/>
            </a:xfrm>
            <a:custGeom>
              <a:avLst/>
              <a:gdLst>
                <a:gd name="T0" fmla="*/ 0 w 5"/>
                <a:gd name="T1" fmla="*/ 0 h 17"/>
                <a:gd name="T2" fmla="*/ 2 w 5"/>
                <a:gd name="T3" fmla="*/ 17 h 17"/>
                <a:gd name="T4" fmla="*/ 4 w 5"/>
                <a:gd name="T5" fmla="*/ 17 h 17"/>
                <a:gd name="T6" fmla="*/ 2 w 5"/>
                <a:gd name="T7" fmla="*/ 0 h 17"/>
                <a:gd name="T8" fmla="*/ 0 w 5"/>
                <a:gd name="T9" fmla="*/ 0 h 17"/>
              </a:gdLst>
              <a:ahLst/>
              <a:cxnLst>
                <a:cxn ang="0">
                  <a:pos x="T0" y="T1"/>
                </a:cxn>
                <a:cxn ang="0">
                  <a:pos x="T2" y="T3"/>
                </a:cxn>
                <a:cxn ang="0">
                  <a:pos x="T4" y="T5"/>
                </a:cxn>
                <a:cxn ang="0">
                  <a:pos x="T6" y="T7"/>
                </a:cxn>
                <a:cxn ang="0">
                  <a:pos x="T8" y="T9"/>
                </a:cxn>
              </a:cxnLst>
              <a:rect l="0" t="0" r="r" b="b"/>
              <a:pathLst>
                <a:path w="5" h="17">
                  <a:moveTo>
                    <a:pt x="0" y="0"/>
                  </a:moveTo>
                  <a:cubicBezTo>
                    <a:pt x="1" y="6"/>
                    <a:pt x="3" y="11"/>
                    <a:pt x="2" y="17"/>
                  </a:cubicBezTo>
                  <a:cubicBezTo>
                    <a:pt x="2" y="17"/>
                    <a:pt x="4" y="17"/>
                    <a:pt x="4" y="17"/>
                  </a:cubicBezTo>
                  <a:cubicBezTo>
                    <a:pt x="5" y="11"/>
                    <a:pt x="3" y="6"/>
                    <a:pt x="2" y="0"/>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7"/>
            <p:cNvSpPr/>
            <p:nvPr/>
          </p:nvSpPr>
          <p:spPr bwMode="auto">
            <a:xfrm>
              <a:off x="2782888" y="3546475"/>
              <a:ext cx="7938" cy="90488"/>
            </a:xfrm>
            <a:custGeom>
              <a:avLst/>
              <a:gdLst>
                <a:gd name="T0" fmla="*/ 0 w 2"/>
                <a:gd name="T1" fmla="*/ 1 h 24"/>
                <a:gd name="T2" fmla="*/ 0 w 2"/>
                <a:gd name="T3" fmla="*/ 23 h 24"/>
                <a:gd name="T4" fmla="*/ 2 w 2"/>
                <a:gd name="T5" fmla="*/ 23 h 24"/>
                <a:gd name="T6" fmla="*/ 1 w 2"/>
                <a:gd name="T7" fmla="*/ 2 h 24"/>
                <a:gd name="T8" fmla="*/ 0 w 2"/>
                <a:gd name="T9" fmla="*/ 1 h 24"/>
              </a:gdLst>
              <a:ahLst/>
              <a:cxnLst>
                <a:cxn ang="0">
                  <a:pos x="T0" y="T1"/>
                </a:cxn>
                <a:cxn ang="0">
                  <a:pos x="T2" y="T3"/>
                </a:cxn>
                <a:cxn ang="0">
                  <a:pos x="T4" y="T5"/>
                </a:cxn>
                <a:cxn ang="0">
                  <a:pos x="T6" y="T7"/>
                </a:cxn>
                <a:cxn ang="0">
                  <a:pos x="T8" y="T9"/>
                </a:cxn>
              </a:cxnLst>
              <a:rect l="0" t="0" r="r" b="b"/>
              <a:pathLst>
                <a:path w="2" h="24">
                  <a:moveTo>
                    <a:pt x="0" y="1"/>
                  </a:moveTo>
                  <a:cubicBezTo>
                    <a:pt x="0" y="8"/>
                    <a:pt x="0" y="16"/>
                    <a:pt x="0" y="23"/>
                  </a:cubicBezTo>
                  <a:cubicBezTo>
                    <a:pt x="0" y="24"/>
                    <a:pt x="2" y="24"/>
                    <a:pt x="2" y="23"/>
                  </a:cubicBezTo>
                  <a:cubicBezTo>
                    <a:pt x="2" y="16"/>
                    <a:pt x="1" y="9"/>
                    <a:pt x="1" y="2"/>
                  </a:cubicBezTo>
                  <a:cubicBezTo>
                    <a:pt x="1" y="1"/>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
            <p:cNvSpPr/>
            <p:nvPr/>
          </p:nvSpPr>
          <p:spPr bwMode="auto">
            <a:xfrm>
              <a:off x="2779713" y="3703638"/>
              <a:ext cx="11113" cy="68263"/>
            </a:xfrm>
            <a:custGeom>
              <a:avLst/>
              <a:gdLst>
                <a:gd name="T0" fmla="*/ 0 w 3"/>
                <a:gd name="T1" fmla="*/ 1 h 18"/>
                <a:gd name="T2" fmla="*/ 0 w 3"/>
                <a:gd name="T3" fmla="*/ 6 h 18"/>
                <a:gd name="T4" fmla="*/ 1 w 3"/>
                <a:gd name="T5" fmla="*/ 16 h 18"/>
                <a:gd name="T6" fmla="*/ 3 w 3"/>
                <a:gd name="T7" fmla="*/ 17 h 18"/>
                <a:gd name="T8" fmla="*/ 3 w 3"/>
                <a:gd name="T9" fmla="*/ 10 h 18"/>
                <a:gd name="T10" fmla="*/ 2 w 3"/>
                <a:gd name="T11" fmla="*/ 2 h 18"/>
                <a:gd name="T12" fmla="*/ 0 w 3"/>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0" y="1"/>
                  </a:moveTo>
                  <a:cubicBezTo>
                    <a:pt x="0" y="2"/>
                    <a:pt x="0" y="4"/>
                    <a:pt x="0" y="6"/>
                  </a:cubicBezTo>
                  <a:cubicBezTo>
                    <a:pt x="1" y="9"/>
                    <a:pt x="1" y="13"/>
                    <a:pt x="1" y="16"/>
                  </a:cubicBezTo>
                  <a:cubicBezTo>
                    <a:pt x="1" y="17"/>
                    <a:pt x="3" y="18"/>
                    <a:pt x="3" y="17"/>
                  </a:cubicBezTo>
                  <a:cubicBezTo>
                    <a:pt x="3" y="15"/>
                    <a:pt x="3" y="12"/>
                    <a:pt x="3" y="10"/>
                  </a:cubicBezTo>
                  <a:cubicBezTo>
                    <a:pt x="2" y="7"/>
                    <a:pt x="1" y="4"/>
                    <a:pt x="2" y="2"/>
                  </a:cubicBezTo>
                  <a:cubicBezTo>
                    <a:pt x="2" y="1"/>
                    <a:pt x="1"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9"/>
            <p:cNvSpPr/>
            <p:nvPr/>
          </p:nvSpPr>
          <p:spPr bwMode="auto">
            <a:xfrm>
              <a:off x="2771775" y="3816350"/>
              <a:ext cx="26988" cy="112713"/>
            </a:xfrm>
            <a:custGeom>
              <a:avLst/>
              <a:gdLst>
                <a:gd name="T0" fmla="*/ 6 w 7"/>
                <a:gd name="T1" fmla="*/ 28 h 30"/>
                <a:gd name="T2" fmla="*/ 3 w 7"/>
                <a:gd name="T3" fmla="*/ 1 h 30"/>
                <a:gd name="T4" fmla="*/ 1 w 7"/>
                <a:gd name="T5" fmla="*/ 2 h 30"/>
                <a:gd name="T6" fmla="*/ 4 w 7"/>
                <a:gd name="T7" fmla="*/ 29 h 30"/>
                <a:gd name="T8" fmla="*/ 6 w 7"/>
                <a:gd name="T9" fmla="*/ 28 h 30"/>
              </a:gdLst>
              <a:ahLst/>
              <a:cxnLst>
                <a:cxn ang="0">
                  <a:pos x="T0" y="T1"/>
                </a:cxn>
                <a:cxn ang="0">
                  <a:pos x="T2" y="T3"/>
                </a:cxn>
                <a:cxn ang="0">
                  <a:pos x="T4" y="T5"/>
                </a:cxn>
                <a:cxn ang="0">
                  <a:pos x="T6" y="T7"/>
                </a:cxn>
                <a:cxn ang="0">
                  <a:pos x="T8" y="T9"/>
                </a:cxn>
              </a:cxnLst>
              <a:rect l="0" t="0" r="r" b="b"/>
              <a:pathLst>
                <a:path w="7" h="30">
                  <a:moveTo>
                    <a:pt x="6" y="28"/>
                  </a:moveTo>
                  <a:cubicBezTo>
                    <a:pt x="7" y="19"/>
                    <a:pt x="4" y="10"/>
                    <a:pt x="3" y="1"/>
                  </a:cubicBezTo>
                  <a:cubicBezTo>
                    <a:pt x="2" y="0"/>
                    <a:pt x="0" y="1"/>
                    <a:pt x="1" y="2"/>
                  </a:cubicBezTo>
                  <a:cubicBezTo>
                    <a:pt x="2" y="10"/>
                    <a:pt x="5" y="20"/>
                    <a:pt x="4" y="29"/>
                  </a:cubicBezTo>
                  <a:cubicBezTo>
                    <a:pt x="4" y="30"/>
                    <a:pt x="6" y="29"/>
                    <a:pt x="6" y="2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
            <p:cNvSpPr/>
            <p:nvPr/>
          </p:nvSpPr>
          <p:spPr bwMode="auto">
            <a:xfrm>
              <a:off x="2774950" y="3986213"/>
              <a:ext cx="30163" cy="82550"/>
            </a:xfrm>
            <a:custGeom>
              <a:avLst/>
              <a:gdLst>
                <a:gd name="T0" fmla="*/ 3 w 8"/>
                <a:gd name="T1" fmla="*/ 1 h 22"/>
                <a:gd name="T2" fmla="*/ 5 w 8"/>
                <a:gd name="T3" fmla="*/ 21 h 22"/>
                <a:gd name="T4" fmla="*/ 7 w 8"/>
                <a:gd name="T5" fmla="*/ 21 h 22"/>
                <a:gd name="T6" fmla="*/ 5 w 8"/>
                <a:gd name="T7" fmla="*/ 1 h 22"/>
                <a:gd name="T8" fmla="*/ 3 w 8"/>
                <a:gd name="T9" fmla="*/ 1 h 22"/>
              </a:gdLst>
              <a:ahLst/>
              <a:cxnLst>
                <a:cxn ang="0">
                  <a:pos x="T0" y="T1"/>
                </a:cxn>
                <a:cxn ang="0">
                  <a:pos x="T2" y="T3"/>
                </a:cxn>
                <a:cxn ang="0">
                  <a:pos x="T4" y="T5"/>
                </a:cxn>
                <a:cxn ang="0">
                  <a:pos x="T6" y="T7"/>
                </a:cxn>
                <a:cxn ang="0">
                  <a:pos x="T8" y="T9"/>
                </a:cxn>
              </a:cxnLst>
              <a:rect l="0" t="0" r="r" b="b"/>
              <a:pathLst>
                <a:path w="8" h="22">
                  <a:moveTo>
                    <a:pt x="3" y="1"/>
                  </a:moveTo>
                  <a:cubicBezTo>
                    <a:pt x="0" y="7"/>
                    <a:pt x="4" y="15"/>
                    <a:pt x="5" y="21"/>
                  </a:cubicBezTo>
                  <a:cubicBezTo>
                    <a:pt x="6" y="22"/>
                    <a:pt x="8" y="22"/>
                    <a:pt x="7" y="21"/>
                  </a:cubicBezTo>
                  <a:cubicBezTo>
                    <a:pt x="6" y="15"/>
                    <a:pt x="2" y="7"/>
                    <a:pt x="5" y="1"/>
                  </a:cubicBezTo>
                  <a:cubicBezTo>
                    <a:pt x="6" y="0"/>
                    <a:pt x="4" y="0"/>
                    <a:pt x="3"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
            <p:cNvSpPr/>
            <p:nvPr/>
          </p:nvSpPr>
          <p:spPr bwMode="auto">
            <a:xfrm>
              <a:off x="2794000" y="4140200"/>
              <a:ext cx="19050" cy="85725"/>
            </a:xfrm>
            <a:custGeom>
              <a:avLst/>
              <a:gdLst>
                <a:gd name="T0" fmla="*/ 2 w 5"/>
                <a:gd name="T1" fmla="*/ 1 h 23"/>
                <a:gd name="T2" fmla="*/ 3 w 5"/>
                <a:gd name="T3" fmla="*/ 22 h 23"/>
                <a:gd name="T4" fmla="*/ 5 w 5"/>
                <a:gd name="T5" fmla="*/ 22 h 23"/>
                <a:gd name="T6" fmla="*/ 4 w 5"/>
                <a:gd name="T7" fmla="*/ 2 h 23"/>
                <a:gd name="T8" fmla="*/ 2 w 5"/>
                <a:gd name="T9" fmla="*/ 1 h 23"/>
              </a:gdLst>
              <a:ahLst/>
              <a:cxnLst>
                <a:cxn ang="0">
                  <a:pos x="T0" y="T1"/>
                </a:cxn>
                <a:cxn ang="0">
                  <a:pos x="T2" y="T3"/>
                </a:cxn>
                <a:cxn ang="0">
                  <a:pos x="T4" y="T5"/>
                </a:cxn>
                <a:cxn ang="0">
                  <a:pos x="T6" y="T7"/>
                </a:cxn>
                <a:cxn ang="0">
                  <a:pos x="T8" y="T9"/>
                </a:cxn>
              </a:cxnLst>
              <a:rect l="0" t="0" r="r" b="b"/>
              <a:pathLst>
                <a:path w="5" h="23">
                  <a:moveTo>
                    <a:pt x="2" y="1"/>
                  </a:moveTo>
                  <a:cubicBezTo>
                    <a:pt x="0" y="8"/>
                    <a:pt x="2" y="15"/>
                    <a:pt x="3" y="22"/>
                  </a:cubicBezTo>
                  <a:cubicBezTo>
                    <a:pt x="3" y="23"/>
                    <a:pt x="5" y="23"/>
                    <a:pt x="5" y="22"/>
                  </a:cubicBezTo>
                  <a:cubicBezTo>
                    <a:pt x="4" y="16"/>
                    <a:pt x="1" y="8"/>
                    <a:pt x="4" y="2"/>
                  </a:cubicBezTo>
                  <a:cubicBezTo>
                    <a:pt x="4" y="1"/>
                    <a:pt x="2" y="0"/>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2"/>
            <p:cNvSpPr/>
            <p:nvPr/>
          </p:nvSpPr>
          <p:spPr bwMode="auto">
            <a:xfrm>
              <a:off x="2801938" y="4297363"/>
              <a:ext cx="11113" cy="79375"/>
            </a:xfrm>
            <a:custGeom>
              <a:avLst/>
              <a:gdLst>
                <a:gd name="T0" fmla="*/ 0 w 3"/>
                <a:gd name="T1" fmla="*/ 0 h 21"/>
                <a:gd name="T2" fmla="*/ 1 w 3"/>
                <a:gd name="T3" fmla="*/ 20 h 21"/>
                <a:gd name="T4" fmla="*/ 3 w 3"/>
                <a:gd name="T5" fmla="*/ 20 h 21"/>
                <a:gd name="T6" fmla="*/ 2 w 3"/>
                <a:gd name="T7" fmla="*/ 1 h 21"/>
                <a:gd name="T8" fmla="*/ 0 w 3"/>
                <a:gd name="T9" fmla="*/ 0 h 21"/>
              </a:gdLst>
              <a:ahLst/>
              <a:cxnLst>
                <a:cxn ang="0">
                  <a:pos x="T0" y="T1"/>
                </a:cxn>
                <a:cxn ang="0">
                  <a:pos x="T2" y="T3"/>
                </a:cxn>
                <a:cxn ang="0">
                  <a:pos x="T4" y="T5"/>
                </a:cxn>
                <a:cxn ang="0">
                  <a:pos x="T6" y="T7"/>
                </a:cxn>
                <a:cxn ang="0">
                  <a:pos x="T8" y="T9"/>
                </a:cxn>
              </a:cxnLst>
              <a:rect l="0" t="0" r="r" b="b"/>
              <a:pathLst>
                <a:path w="3" h="21">
                  <a:moveTo>
                    <a:pt x="0" y="0"/>
                  </a:moveTo>
                  <a:cubicBezTo>
                    <a:pt x="0" y="7"/>
                    <a:pt x="0" y="13"/>
                    <a:pt x="1" y="20"/>
                  </a:cubicBezTo>
                  <a:cubicBezTo>
                    <a:pt x="1" y="21"/>
                    <a:pt x="3" y="21"/>
                    <a:pt x="3" y="20"/>
                  </a:cubicBezTo>
                  <a:cubicBezTo>
                    <a:pt x="2" y="14"/>
                    <a:pt x="2" y="7"/>
                    <a:pt x="2" y="1"/>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3"/>
            <p:cNvSpPr/>
            <p:nvPr/>
          </p:nvSpPr>
          <p:spPr bwMode="auto">
            <a:xfrm>
              <a:off x="2805113" y="4418013"/>
              <a:ext cx="15875" cy="52388"/>
            </a:xfrm>
            <a:custGeom>
              <a:avLst/>
              <a:gdLst>
                <a:gd name="T0" fmla="*/ 1 w 4"/>
                <a:gd name="T1" fmla="*/ 1 h 14"/>
                <a:gd name="T2" fmla="*/ 2 w 4"/>
                <a:gd name="T3" fmla="*/ 13 h 14"/>
                <a:gd name="T4" fmla="*/ 4 w 4"/>
                <a:gd name="T5" fmla="*/ 13 h 14"/>
                <a:gd name="T6" fmla="*/ 3 w 4"/>
                <a:gd name="T7" fmla="*/ 1 h 14"/>
                <a:gd name="T8" fmla="*/ 1 w 4"/>
                <a:gd name="T9" fmla="*/ 1 h 14"/>
              </a:gdLst>
              <a:ahLst/>
              <a:cxnLst>
                <a:cxn ang="0">
                  <a:pos x="T0" y="T1"/>
                </a:cxn>
                <a:cxn ang="0">
                  <a:pos x="T2" y="T3"/>
                </a:cxn>
                <a:cxn ang="0">
                  <a:pos x="T4" y="T5"/>
                </a:cxn>
                <a:cxn ang="0">
                  <a:pos x="T6" y="T7"/>
                </a:cxn>
                <a:cxn ang="0">
                  <a:pos x="T8" y="T9"/>
                </a:cxn>
              </a:cxnLst>
              <a:rect l="0" t="0" r="r" b="b"/>
              <a:pathLst>
                <a:path w="4" h="14">
                  <a:moveTo>
                    <a:pt x="1" y="1"/>
                  </a:moveTo>
                  <a:cubicBezTo>
                    <a:pt x="0" y="5"/>
                    <a:pt x="1" y="9"/>
                    <a:pt x="2" y="13"/>
                  </a:cubicBezTo>
                  <a:cubicBezTo>
                    <a:pt x="2" y="14"/>
                    <a:pt x="4" y="13"/>
                    <a:pt x="4" y="13"/>
                  </a:cubicBezTo>
                  <a:cubicBezTo>
                    <a:pt x="3" y="9"/>
                    <a:pt x="2" y="5"/>
                    <a:pt x="3" y="1"/>
                  </a:cubicBezTo>
                  <a:cubicBezTo>
                    <a:pt x="3" y="0"/>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4"/>
            <p:cNvSpPr/>
            <p:nvPr/>
          </p:nvSpPr>
          <p:spPr bwMode="auto">
            <a:xfrm>
              <a:off x="2816225" y="4514850"/>
              <a:ext cx="15875" cy="71438"/>
            </a:xfrm>
            <a:custGeom>
              <a:avLst/>
              <a:gdLst>
                <a:gd name="T0" fmla="*/ 0 w 4"/>
                <a:gd name="T1" fmla="*/ 1 h 19"/>
                <a:gd name="T2" fmla="*/ 2 w 4"/>
                <a:gd name="T3" fmla="*/ 19 h 19"/>
                <a:gd name="T4" fmla="*/ 4 w 4"/>
                <a:gd name="T5" fmla="*/ 18 h 19"/>
                <a:gd name="T6" fmla="*/ 2 w 4"/>
                <a:gd name="T7" fmla="*/ 1 h 19"/>
                <a:gd name="T8" fmla="*/ 0 w 4"/>
                <a:gd name="T9" fmla="*/ 1 h 19"/>
              </a:gdLst>
              <a:ahLst/>
              <a:cxnLst>
                <a:cxn ang="0">
                  <a:pos x="T0" y="T1"/>
                </a:cxn>
                <a:cxn ang="0">
                  <a:pos x="T2" y="T3"/>
                </a:cxn>
                <a:cxn ang="0">
                  <a:pos x="T4" y="T5"/>
                </a:cxn>
                <a:cxn ang="0">
                  <a:pos x="T6" y="T7"/>
                </a:cxn>
                <a:cxn ang="0">
                  <a:pos x="T8" y="T9"/>
                </a:cxn>
              </a:cxnLst>
              <a:rect l="0" t="0" r="r" b="b"/>
              <a:pathLst>
                <a:path w="4" h="19">
                  <a:moveTo>
                    <a:pt x="0" y="1"/>
                  </a:moveTo>
                  <a:cubicBezTo>
                    <a:pt x="0" y="7"/>
                    <a:pt x="1" y="13"/>
                    <a:pt x="2" y="19"/>
                  </a:cubicBezTo>
                  <a:cubicBezTo>
                    <a:pt x="2" y="19"/>
                    <a:pt x="4" y="19"/>
                    <a:pt x="4" y="18"/>
                  </a:cubicBezTo>
                  <a:cubicBezTo>
                    <a:pt x="3" y="12"/>
                    <a:pt x="2" y="7"/>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5"/>
            <p:cNvSpPr/>
            <p:nvPr/>
          </p:nvSpPr>
          <p:spPr bwMode="auto">
            <a:xfrm>
              <a:off x="2832100" y="4654550"/>
              <a:ext cx="14288" cy="63500"/>
            </a:xfrm>
            <a:custGeom>
              <a:avLst/>
              <a:gdLst>
                <a:gd name="T0" fmla="*/ 0 w 4"/>
                <a:gd name="T1" fmla="*/ 1 h 17"/>
                <a:gd name="T2" fmla="*/ 2 w 4"/>
                <a:gd name="T3" fmla="*/ 16 h 17"/>
                <a:gd name="T4" fmla="*/ 4 w 4"/>
                <a:gd name="T5" fmla="*/ 16 h 17"/>
                <a:gd name="T6" fmla="*/ 2 w 4"/>
                <a:gd name="T7" fmla="*/ 0 h 17"/>
                <a:gd name="T8" fmla="*/ 0 w 4"/>
                <a:gd name="T9" fmla="*/ 1 h 17"/>
              </a:gdLst>
              <a:ahLst/>
              <a:cxnLst>
                <a:cxn ang="0">
                  <a:pos x="T0" y="T1"/>
                </a:cxn>
                <a:cxn ang="0">
                  <a:pos x="T2" y="T3"/>
                </a:cxn>
                <a:cxn ang="0">
                  <a:pos x="T4" y="T5"/>
                </a:cxn>
                <a:cxn ang="0">
                  <a:pos x="T6" y="T7"/>
                </a:cxn>
                <a:cxn ang="0">
                  <a:pos x="T8" y="T9"/>
                </a:cxn>
              </a:cxnLst>
              <a:rect l="0" t="0" r="r" b="b"/>
              <a:pathLst>
                <a:path w="4" h="17">
                  <a:moveTo>
                    <a:pt x="0" y="1"/>
                  </a:moveTo>
                  <a:cubicBezTo>
                    <a:pt x="0" y="6"/>
                    <a:pt x="0" y="11"/>
                    <a:pt x="2" y="16"/>
                  </a:cubicBezTo>
                  <a:cubicBezTo>
                    <a:pt x="2" y="17"/>
                    <a:pt x="4" y="17"/>
                    <a:pt x="4" y="16"/>
                  </a:cubicBezTo>
                  <a:cubicBezTo>
                    <a:pt x="2" y="11"/>
                    <a:pt x="2" y="6"/>
                    <a:pt x="2" y="0"/>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6"/>
            <p:cNvSpPr/>
            <p:nvPr/>
          </p:nvSpPr>
          <p:spPr bwMode="auto">
            <a:xfrm>
              <a:off x="2843213" y="4789488"/>
              <a:ext cx="15875" cy="79375"/>
            </a:xfrm>
            <a:custGeom>
              <a:avLst/>
              <a:gdLst>
                <a:gd name="T0" fmla="*/ 1 w 4"/>
                <a:gd name="T1" fmla="*/ 1 h 21"/>
                <a:gd name="T2" fmla="*/ 2 w 4"/>
                <a:gd name="T3" fmla="*/ 20 h 21"/>
                <a:gd name="T4" fmla="*/ 4 w 4"/>
                <a:gd name="T5" fmla="*/ 20 h 21"/>
                <a:gd name="T6" fmla="*/ 3 w 4"/>
                <a:gd name="T7" fmla="*/ 2 h 21"/>
                <a:gd name="T8" fmla="*/ 1 w 4"/>
                <a:gd name="T9" fmla="*/ 1 h 21"/>
              </a:gdLst>
              <a:ahLst/>
              <a:cxnLst>
                <a:cxn ang="0">
                  <a:pos x="T0" y="T1"/>
                </a:cxn>
                <a:cxn ang="0">
                  <a:pos x="T2" y="T3"/>
                </a:cxn>
                <a:cxn ang="0">
                  <a:pos x="T4" y="T5"/>
                </a:cxn>
                <a:cxn ang="0">
                  <a:pos x="T6" y="T7"/>
                </a:cxn>
                <a:cxn ang="0">
                  <a:pos x="T8" y="T9"/>
                </a:cxn>
              </a:cxnLst>
              <a:rect l="0" t="0" r="r" b="b"/>
              <a:pathLst>
                <a:path w="4" h="21">
                  <a:moveTo>
                    <a:pt x="1" y="1"/>
                  </a:moveTo>
                  <a:cubicBezTo>
                    <a:pt x="1" y="7"/>
                    <a:pt x="0" y="14"/>
                    <a:pt x="2" y="20"/>
                  </a:cubicBezTo>
                  <a:cubicBezTo>
                    <a:pt x="3" y="21"/>
                    <a:pt x="4" y="21"/>
                    <a:pt x="4" y="20"/>
                  </a:cubicBezTo>
                  <a:cubicBezTo>
                    <a:pt x="2" y="14"/>
                    <a:pt x="3" y="8"/>
                    <a:pt x="3" y="2"/>
                  </a:cubicBezTo>
                  <a:cubicBezTo>
                    <a:pt x="3" y="1"/>
                    <a:pt x="1"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7"/>
            <p:cNvSpPr/>
            <p:nvPr/>
          </p:nvSpPr>
          <p:spPr bwMode="auto">
            <a:xfrm>
              <a:off x="2865438" y="4957763"/>
              <a:ext cx="15875" cy="71438"/>
            </a:xfrm>
            <a:custGeom>
              <a:avLst/>
              <a:gdLst>
                <a:gd name="T0" fmla="*/ 0 w 4"/>
                <a:gd name="T1" fmla="*/ 0 h 19"/>
                <a:gd name="T2" fmla="*/ 2 w 4"/>
                <a:gd name="T3" fmla="*/ 19 h 19"/>
                <a:gd name="T4" fmla="*/ 4 w 4"/>
                <a:gd name="T5" fmla="*/ 18 h 19"/>
                <a:gd name="T6" fmla="*/ 2 w 4"/>
                <a:gd name="T7" fmla="*/ 0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1" y="7"/>
                    <a:pt x="2" y="13"/>
                    <a:pt x="2" y="19"/>
                  </a:cubicBezTo>
                  <a:cubicBezTo>
                    <a:pt x="2" y="19"/>
                    <a:pt x="4" y="19"/>
                    <a:pt x="4" y="18"/>
                  </a:cubicBezTo>
                  <a:cubicBezTo>
                    <a:pt x="4" y="12"/>
                    <a:pt x="2" y="6"/>
                    <a:pt x="2" y="0"/>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8"/>
            <p:cNvSpPr/>
            <p:nvPr/>
          </p:nvSpPr>
          <p:spPr bwMode="auto">
            <a:xfrm>
              <a:off x="2876550" y="5100638"/>
              <a:ext cx="23813" cy="90488"/>
            </a:xfrm>
            <a:custGeom>
              <a:avLst/>
              <a:gdLst>
                <a:gd name="T0" fmla="*/ 0 w 6"/>
                <a:gd name="T1" fmla="*/ 1 h 24"/>
                <a:gd name="T2" fmla="*/ 3 w 6"/>
                <a:gd name="T3" fmla="*/ 23 h 24"/>
                <a:gd name="T4" fmla="*/ 5 w 6"/>
                <a:gd name="T5" fmla="*/ 22 h 24"/>
                <a:gd name="T6" fmla="*/ 2 w 6"/>
                <a:gd name="T7" fmla="*/ 1 h 24"/>
                <a:gd name="T8" fmla="*/ 0 w 6"/>
                <a:gd name="T9" fmla="*/ 1 h 24"/>
              </a:gdLst>
              <a:ahLst/>
              <a:cxnLst>
                <a:cxn ang="0">
                  <a:pos x="T0" y="T1"/>
                </a:cxn>
                <a:cxn ang="0">
                  <a:pos x="T2" y="T3"/>
                </a:cxn>
                <a:cxn ang="0">
                  <a:pos x="T4" y="T5"/>
                </a:cxn>
                <a:cxn ang="0">
                  <a:pos x="T6" y="T7"/>
                </a:cxn>
                <a:cxn ang="0">
                  <a:pos x="T8" y="T9"/>
                </a:cxn>
              </a:cxnLst>
              <a:rect l="0" t="0" r="r" b="b"/>
              <a:pathLst>
                <a:path w="6" h="24">
                  <a:moveTo>
                    <a:pt x="0" y="1"/>
                  </a:moveTo>
                  <a:cubicBezTo>
                    <a:pt x="0" y="8"/>
                    <a:pt x="0" y="16"/>
                    <a:pt x="3" y="23"/>
                  </a:cubicBezTo>
                  <a:cubicBezTo>
                    <a:pt x="4" y="24"/>
                    <a:pt x="6" y="23"/>
                    <a:pt x="5" y="22"/>
                  </a:cubicBezTo>
                  <a:cubicBezTo>
                    <a:pt x="2" y="15"/>
                    <a:pt x="2" y="8"/>
                    <a:pt x="2" y="1"/>
                  </a:cubicBezTo>
                  <a:cubicBezTo>
                    <a:pt x="2" y="0"/>
                    <a:pt x="0" y="0"/>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9"/>
            <p:cNvSpPr/>
            <p:nvPr/>
          </p:nvSpPr>
          <p:spPr bwMode="auto">
            <a:xfrm>
              <a:off x="2887663" y="5262563"/>
              <a:ext cx="34925" cy="109538"/>
            </a:xfrm>
            <a:custGeom>
              <a:avLst/>
              <a:gdLst>
                <a:gd name="T0" fmla="*/ 1 w 9"/>
                <a:gd name="T1" fmla="*/ 1 h 29"/>
                <a:gd name="T2" fmla="*/ 2 w 9"/>
                <a:gd name="T3" fmla="*/ 12 h 29"/>
                <a:gd name="T4" fmla="*/ 7 w 9"/>
                <a:gd name="T5" fmla="*/ 28 h 29"/>
                <a:gd name="T6" fmla="*/ 9 w 9"/>
                <a:gd name="T7" fmla="*/ 28 h 29"/>
                <a:gd name="T8" fmla="*/ 4 w 9"/>
                <a:gd name="T9" fmla="*/ 14 h 29"/>
                <a:gd name="T10" fmla="*/ 3 w 9"/>
                <a:gd name="T11" fmla="*/ 1 h 29"/>
                <a:gd name="T12" fmla="*/ 1 w 9"/>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9" h="29">
                  <a:moveTo>
                    <a:pt x="1" y="1"/>
                  </a:moveTo>
                  <a:cubicBezTo>
                    <a:pt x="0" y="4"/>
                    <a:pt x="1" y="9"/>
                    <a:pt x="2" y="12"/>
                  </a:cubicBezTo>
                  <a:cubicBezTo>
                    <a:pt x="3" y="17"/>
                    <a:pt x="5" y="23"/>
                    <a:pt x="7" y="28"/>
                  </a:cubicBezTo>
                  <a:cubicBezTo>
                    <a:pt x="7" y="29"/>
                    <a:pt x="9" y="28"/>
                    <a:pt x="9" y="28"/>
                  </a:cubicBezTo>
                  <a:cubicBezTo>
                    <a:pt x="7" y="23"/>
                    <a:pt x="5" y="19"/>
                    <a:pt x="4" y="14"/>
                  </a:cubicBezTo>
                  <a:cubicBezTo>
                    <a:pt x="3" y="11"/>
                    <a:pt x="1" y="4"/>
                    <a:pt x="3" y="1"/>
                  </a:cubicBezTo>
                  <a:cubicBezTo>
                    <a:pt x="4" y="0"/>
                    <a:pt x="2"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0"/>
            <p:cNvSpPr/>
            <p:nvPr/>
          </p:nvSpPr>
          <p:spPr bwMode="auto">
            <a:xfrm>
              <a:off x="2933700" y="5435600"/>
              <a:ext cx="33338" cy="112713"/>
            </a:xfrm>
            <a:custGeom>
              <a:avLst/>
              <a:gdLst>
                <a:gd name="T0" fmla="*/ 0 w 9"/>
                <a:gd name="T1" fmla="*/ 0 h 30"/>
                <a:gd name="T2" fmla="*/ 7 w 9"/>
                <a:gd name="T3" fmla="*/ 29 h 30"/>
                <a:gd name="T4" fmla="*/ 9 w 9"/>
                <a:gd name="T5" fmla="*/ 29 h 30"/>
                <a:gd name="T6" fmla="*/ 2 w 9"/>
                <a:gd name="T7" fmla="*/ 0 h 30"/>
                <a:gd name="T8" fmla="*/ 0 w 9"/>
                <a:gd name="T9" fmla="*/ 0 h 30"/>
              </a:gdLst>
              <a:ahLst/>
              <a:cxnLst>
                <a:cxn ang="0">
                  <a:pos x="T0" y="T1"/>
                </a:cxn>
                <a:cxn ang="0">
                  <a:pos x="T2" y="T3"/>
                </a:cxn>
                <a:cxn ang="0">
                  <a:pos x="T4" y="T5"/>
                </a:cxn>
                <a:cxn ang="0">
                  <a:pos x="T6" y="T7"/>
                </a:cxn>
                <a:cxn ang="0">
                  <a:pos x="T8" y="T9"/>
                </a:cxn>
              </a:cxnLst>
              <a:rect l="0" t="0" r="r" b="b"/>
              <a:pathLst>
                <a:path w="9" h="30">
                  <a:moveTo>
                    <a:pt x="0" y="0"/>
                  </a:moveTo>
                  <a:cubicBezTo>
                    <a:pt x="1" y="10"/>
                    <a:pt x="4" y="20"/>
                    <a:pt x="7" y="29"/>
                  </a:cubicBezTo>
                  <a:cubicBezTo>
                    <a:pt x="7" y="30"/>
                    <a:pt x="9" y="29"/>
                    <a:pt x="9" y="29"/>
                  </a:cubicBezTo>
                  <a:cubicBezTo>
                    <a:pt x="6" y="20"/>
                    <a:pt x="3" y="10"/>
                    <a:pt x="2" y="0"/>
                  </a:cubicBezTo>
                  <a:cubicBezTo>
                    <a:pt x="2" y="0"/>
                    <a:pt x="0" y="0"/>
                    <a:pt x="0"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1"/>
            <p:cNvSpPr/>
            <p:nvPr/>
          </p:nvSpPr>
          <p:spPr bwMode="auto">
            <a:xfrm>
              <a:off x="2994025" y="5611813"/>
              <a:ext cx="30163" cy="60325"/>
            </a:xfrm>
            <a:custGeom>
              <a:avLst/>
              <a:gdLst>
                <a:gd name="T0" fmla="*/ 0 w 8"/>
                <a:gd name="T1" fmla="*/ 2 h 16"/>
                <a:gd name="T2" fmla="*/ 6 w 8"/>
                <a:gd name="T3" fmla="*/ 16 h 16"/>
                <a:gd name="T4" fmla="*/ 8 w 8"/>
                <a:gd name="T5" fmla="*/ 15 h 16"/>
                <a:gd name="T6" fmla="*/ 2 w 8"/>
                <a:gd name="T7" fmla="*/ 1 h 16"/>
                <a:gd name="T8" fmla="*/ 0 w 8"/>
                <a:gd name="T9" fmla="*/ 2 h 16"/>
              </a:gdLst>
              <a:ahLst/>
              <a:cxnLst>
                <a:cxn ang="0">
                  <a:pos x="T0" y="T1"/>
                </a:cxn>
                <a:cxn ang="0">
                  <a:pos x="T2" y="T3"/>
                </a:cxn>
                <a:cxn ang="0">
                  <a:pos x="T4" y="T5"/>
                </a:cxn>
                <a:cxn ang="0">
                  <a:pos x="T6" y="T7"/>
                </a:cxn>
                <a:cxn ang="0">
                  <a:pos x="T8" y="T9"/>
                </a:cxn>
              </a:cxnLst>
              <a:rect l="0" t="0" r="r" b="b"/>
              <a:pathLst>
                <a:path w="8" h="16">
                  <a:moveTo>
                    <a:pt x="0" y="2"/>
                  </a:moveTo>
                  <a:cubicBezTo>
                    <a:pt x="1" y="7"/>
                    <a:pt x="3" y="12"/>
                    <a:pt x="6" y="16"/>
                  </a:cubicBezTo>
                  <a:cubicBezTo>
                    <a:pt x="7" y="16"/>
                    <a:pt x="8" y="15"/>
                    <a:pt x="8" y="15"/>
                  </a:cubicBezTo>
                  <a:cubicBezTo>
                    <a:pt x="5" y="11"/>
                    <a:pt x="2" y="6"/>
                    <a:pt x="2" y="1"/>
                  </a:cubicBezTo>
                  <a:cubicBezTo>
                    <a:pt x="2" y="0"/>
                    <a:pt x="0" y="1"/>
                    <a:pt x="0"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2"/>
            <p:cNvSpPr/>
            <p:nvPr/>
          </p:nvSpPr>
          <p:spPr bwMode="auto">
            <a:xfrm>
              <a:off x="3049588" y="5716588"/>
              <a:ext cx="57150" cy="93663"/>
            </a:xfrm>
            <a:custGeom>
              <a:avLst/>
              <a:gdLst>
                <a:gd name="T0" fmla="*/ 1 w 15"/>
                <a:gd name="T1" fmla="*/ 2 h 25"/>
                <a:gd name="T2" fmla="*/ 13 w 15"/>
                <a:gd name="T3" fmla="*/ 24 h 25"/>
                <a:gd name="T4" fmla="*/ 15 w 15"/>
                <a:gd name="T5" fmla="*/ 24 h 25"/>
                <a:gd name="T6" fmla="*/ 3 w 15"/>
                <a:gd name="T7" fmla="*/ 1 h 25"/>
                <a:gd name="T8" fmla="*/ 1 w 15"/>
                <a:gd name="T9" fmla="*/ 2 h 25"/>
              </a:gdLst>
              <a:ahLst/>
              <a:cxnLst>
                <a:cxn ang="0">
                  <a:pos x="T0" y="T1"/>
                </a:cxn>
                <a:cxn ang="0">
                  <a:pos x="T2" y="T3"/>
                </a:cxn>
                <a:cxn ang="0">
                  <a:pos x="T4" y="T5"/>
                </a:cxn>
                <a:cxn ang="0">
                  <a:pos x="T6" y="T7"/>
                </a:cxn>
                <a:cxn ang="0">
                  <a:pos x="T8" y="T9"/>
                </a:cxn>
              </a:cxnLst>
              <a:rect l="0" t="0" r="r" b="b"/>
              <a:pathLst>
                <a:path w="15" h="25">
                  <a:moveTo>
                    <a:pt x="1" y="2"/>
                  </a:moveTo>
                  <a:cubicBezTo>
                    <a:pt x="5" y="9"/>
                    <a:pt x="9" y="16"/>
                    <a:pt x="13" y="24"/>
                  </a:cubicBezTo>
                  <a:cubicBezTo>
                    <a:pt x="13" y="25"/>
                    <a:pt x="15" y="24"/>
                    <a:pt x="15" y="24"/>
                  </a:cubicBezTo>
                  <a:cubicBezTo>
                    <a:pt x="11" y="16"/>
                    <a:pt x="7" y="8"/>
                    <a:pt x="3" y="1"/>
                  </a:cubicBezTo>
                  <a:cubicBezTo>
                    <a:pt x="2" y="0"/>
                    <a:pt x="0" y="1"/>
                    <a:pt x="1"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3"/>
            <p:cNvSpPr/>
            <p:nvPr/>
          </p:nvSpPr>
          <p:spPr bwMode="auto">
            <a:xfrm>
              <a:off x="3159125" y="5867400"/>
              <a:ext cx="46038" cy="41275"/>
            </a:xfrm>
            <a:custGeom>
              <a:avLst/>
              <a:gdLst>
                <a:gd name="T0" fmla="*/ 1 w 12"/>
                <a:gd name="T1" fmla="*/ 1 h 11"/>
                <a:gd name="T2" fmla="*/ 10 w 12"/>
                <a:gd name="T3" fmla="*/ 10 h 11"/>
                <a:gd name="T4" fmla="*/ 11 w 12"/>
                <a:gd name="T5" fmla="*/ 9 h 11"/>
                <a:gd name="T6" fmla="*/ 2 w 12"/>
                <a:gd name="T7" fmla="*/ 1 h 11"/>
                <a:gd name="T8" fmla="*/ 1 w 12"/>
                <a:gd name="T9" fmla="*/ 1 h 11"/>
              </a:gdLst>
              <a:ahLst/>
              <a:cxnLst>
                <a:cxn ang="0">
                  <a:pos x="T0" y="T1"/>
                </a:cxn>
                <a:cxn ang="0">
                  <a:pos x="T2" y="T3"/>
                </a:cxn>
                <a:cxn ang="0">
                  <a:pos x="T4" y="T5"/>
                </a:cxn>
                <a:cxn ang="0">
                  <a:pos x="T6" y="T7"/>
                </a:cxn>
                <a:cxn ang="0">
                  <a:pos x="T8" y="T9"/>
                </a:cxn>
              </a:cxnLst>
              <a:rect l="0" t="0" r="r" b="b"/>
              <a:pathLst>
                <a:path w="12" h="11">
                  <a:moveTo>
                    <a:pt x="1" y="1"/>
                  </a:moveTo>
                  <a:cubicBezTo>
                    <a:pt x="4" y="4"/>
                    <a:pt x="7" y="8"/>
                    <a:pt x="10" y="10"/>
                  </a:cubicBezTo>
                  <a:cubicBezTo>
                    <a:pt x="11" y="11"/>
                    <a:pt x="12" y="10"/>
                    <a:pt x="11" y="9"/>
                  </a:cubicBezTo>
                  <a:cubicBezTo>
                    <a:pt x="8" y="7"/>
                    <a:pt x="5" y="3"/>
                    <a:pt x="2" y="1"/>
                  </a:cubicBezTo>
                  <a:cubicBezTo>
                    <a:pt x="1"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4"/>
            <p:cNvSpPr/>
            <p:nvPr/>
          </p:nvSpPr>
          <p:spPr bwMode="auto">
            <a:xfrm>
              <a:off x="3268663" y="5942013"/>
              <a:ext cx="66675" cy="41275"/>
            </a:xfrm>
            <a:custGeom>
              <a:avLst/>
              <a:gdLst>
                <a:gd name="T0" fmla="*/ 1 w 18"/>
                <a:gd name="T1" fmla="*/ 3 h 11"/>
                <a:gd name="T2" fmla="*/ 16 w 18"/>
                <a:gd name="T3" fmla="*/ 10 h 11"/>
                <a:gd name="T4" fmla="*/ 17 w 18"/>
                <a:gd name="T5" fmla="*/ 9 h 11"/>
                <a:gd name="T6" fmla="*/ 1 w 18"/>
                <a:gd name="T7" fmla="*/ 1 h 11"/>
                <a:gd name="T8" fmla="*/ 1 w 18"/>
                <a:gd name="T9" fmla="*/ 3 h 11"/>
              </a:gdLst>
              <a:ahLst/>
              <a:cxnLst>
                <a:cxn ang="0">
                  <a:pos x="T0" y="T1"/>
                </a:cxn>
                <a:cxn ang="0">
                  <a:pos x="T2" y="T3"/>
                </a:cxn>
                <a:cxn ang="0">
                  <a:pos x="T4" y="T5"/>
                </a:cxn>
                <a:cxn ang="0">
                  <a:pos x="T6" y="T7"/>
                </a:cxn>
                <a:cxn ang="0">
                  <a:pos x="T8" y="T9"/>
                </a:cxn>
              </a:cxnLst>
              <a:rect l="0" t="0" r="r" b="b"/>
              <a:pathLst>
                <a:path w="18" h="11">
                  <a:moveTo>
                    <a:pt x="1" y="3"/>
                  </a:moveTo>
                  <a:cubicBezTo>
                    <a:pt x="6" y="6"/>
                    <a:pt x="11" y="7"/>
                    <a:pt x="16" y="10"/>
                  </a:cubicBezTo>
                  <a:cubicBezTo>
                    <a:pt x="17" y="11"/>
                    <a:pt x="18" y="9"/>
                    <a:pt x="17" y="9"/>
                  </a:cubicBezTo>
                  <a:cubicBezTo>
                    <a:pt x="12" y="6"/>
                    <a:pt x="6" y="4"/>
                    <a:pt x="1" y="1"/>
                  </a:cubicBezTo>
                  <a:cubicBezTo>
                    <a:pt x="0" y="0"/>
                    <a:pt x="0" y="2"/>
                    <a:pt x="1" y="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5"/>
            <p:cNvSpPr/>
            <p:nvPr/>
          </p:nvSpPr>
          <p:spPr bwMode="auto">
            <a:xfrm>
              <a:off x="3433763" y="5994400"/>
              <a:ext cx="76200" cy="15875"/>
            </a:xfrm>
            <a:custGeom>
              <a:avLst/>
              <a:gdLst>
                <a:gd name="T0" fmla="*/ 2 w 20"/>
                <a:gd name="T1" fmla="*/ 2 h 4"/>
                <a:gd name="T2" fmla="*/ 18 w 20"/>
                <a:gd name="T3" fmla="*/ 3 h 4"/>
                <a:gd name="T4" fmla="*/ 19 w 20"/>
                <a:gd name="T5" fmla="*/ 2 h 4"/>
                <a:gd name="T6" fmla="*/ 2 w 20"/>
                <a:gd name="T7" fmla="*/ 0 h 4"/>
                <a:gd name="T8" fmla="*/ 2 w 20"/>
                <a:gd name="T9" fmla="*/ 2 h 4"/>
              </a:gdLst>
              <a:ahLst/>
              <a:cxnLst>
                <a:cxn ang="0">
                  <a:pos x="T0" y="T1"/>
                </a:cxn>
                <a:cxn ang="0">
                  <a:pos x="T2" y="T3"/>
                </a:cxn>
                <a:cxn ang="0">
                  <a:pos x="T4" y="T5"/>
                </a:cxn>
                <a:cxn ang="0">
                  <a:pos x="T6" y="T7"/>
                </a:cxn>
                <a:cxn ang="0">
                  <a:pos x="T8" y="T9"/>
                </a:cxn>
              </a:cxnLst>
              <a:rect l="0" t="0" r="r" b="b"/>
              <a:pathLst>
                <a:path w="20" h="4">
                  <a:moveTo>
                    <a:pt x="2" y="2"/>
                  </a:moveTo>
                  <a:cubicBezTo>
                    <a:pt x="7" y="2"/>
                    <a:pt x="13" y="3"/>
                    <a:pt x="18" y="3"/>
                  </a:cubicBezTo>
                  <a:cubicBezTo>
                    <a:pt x="19" y="4"/>
                    <a:pt x="20" y="2"/>
                    <a:pt x="19" y="2"/>
                  </a:cubicBezTo>
                  <a:cubicBezTo>
                    <a:pt x="13" y="1"/>
                    <a:pt x="8" y="0"/>
                    <a:pt x="2" y="0"/>
                  </a:cubicBezTo>
                  <a:cubicBezTo>
                    <a:pt x="1" y="0"/>
                    <a:pt x="0" y="2"/>
                    <a:pt x="2"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6"/>
            <p:cNvSpPr/>
            <p:nvPr/>
          </p:nvSpPr>
          <p:spPr bwMode="auto">
            <a:xfrm>
              <a:off x="3554413" y="6010275"/>
              <a:ext cx="85725" cy="14288"/>
            </a:xfrm>
            <a:custGeom>
              <a:avLst/>
              <a:gdLst>
                <a:gd name="T0" fmla="*/ 1 w 23"/>
                <a:gd name="T1" fmla="*/ 4 h 4"/>
                <a:gd name="T2" fmla="*/ 22 w 23"/>
                <a:gd name="T3" fmla="*/ 4 h 4"/>
                <a:gd name="T4" fmla="*/ 21 w 23"/>
                <a:gd name="T5" fmla="*/ 2 h 4"/>
                <a:gd name="T6" fmla="*/ 1 w 23"/>
                <a:gd name="T7" fmla="*/ 2 h 4"/>
                <a:gd name="T8" fmla="*/ 1 w 23"/>
                <a:gd name="T9" fmla="*/ 4 h 4"/>
              </a:gdLst>
              <a:ahLst/>
              <a:cxnLst>
                <a:cxn ang="0">
                  <a:pos x="T0" y="T1"/>
                </a:cxn>
                <a:cxn ang="0">
                  <a:pos x="T2" y="T3"/>
                </a:cxn>
                <a:cxn ang="0">
                  <a:pos x="T4" y="T5"/>
                </a:cxn>
                <a:cxn ang="0">
                  <a:pos x="T6" y="T7"/>
                </a:cxn>
                <a:cxn ang="0">
                  <a:pos x="T8" y="T9"/>
                </a:cxn>
              </a:cxnLst>
              <a:rect l="0" t="0" r="r" b="b"/>
              <a:pathLst>
                <a:path w="23" h="4">
                  <a:moveTo>
                    <a:pt x="1" y="4"/>
                  </a:moveTo>
                  <a:cubicBezTo>
                    <a:pt x="8" y="2"/>
                    <a:pt x="15" y="4"/>
                    <a:pt x="22" y="4"/>
                  </a:cubicBezTo>
                  <a:cubicBezTo>
                    <a:pt x="23" y="4"/>
                    <a:pt x="22" y="2"/>
                    <a:pt x="21" y="2"/>
                  </a:cubicBezTo>
                  <a:cubicBezTo>
                    <a:pt x="14" y="2"/>
                    <a:pt x="8" y="0"/>
                    <a:pt x="1" y="2"/>
                  </a:cubicBezTo>
                  <a:cubicBezTo>
                    <a:pt x="0" y="3"/>
                    <a:pt x="1" y="4"/>
                    <a:pt x="1" y="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7"/>
            <p:cNvSpPr/>
            <p:nvPr/>
          </p:nvSpPr>
          <p:spPr bwMode="auto">
            <a:xfrm>
              <a:off x="3708400" y="6032500"/>
              <a:ext cx="112713" cy="11113"/>
            </a:xfrm>
            <a:custGeom>
              <a:avLst/>
              <a:gdLst>
                <a:gd name="T0" fmla="*/ 2 w 30"/>
                <a:gd name="T1" fmla="*/ 1 h 3"/>
                <a:gd name="T2" fmla="*/ 28 w 30"/>
                <a:gd name="T3" fmla="*/ 3 h 3"/>
                <a:gd name="T4" fmla="*/ 29 w 30"/>
                <a:gd name="T5" fmla="*/ 1 h 3"/>
                <a:gd name="T6" fmla="*/ 2 w 30"/>
                <a:gd name="T7" fmla="*/ 0 h 3"/>
                <a:gd name="T8" fmla="*/ 2 w 30"/>
                <a:gd name="T9" fmla="*/ 1 h 3"/>
              </a:gdLst>
              <a:ahLst/>
              <a:cxnLst>
                <a:cxn ang="0">
                  <a:pos x="T0" y="T1"/>
                </a:cxn>
                <a:cxn ang="0">
                  <a:pos x="T2" y="T3"/>
                </a:cxn>
                <a:cxn ang="0">
                  <a:pos x="T4" y="T5"/>
                </a:cxn>
                <a:cxn ang="0">
                  <a:pos x="T6" y="T7"/>
                </a:cxn>
                <a:cxn ang="0">
                  <a:pos x="T8" y="T9"/>
                </a:cxn>
              </a:cxnLst>
              <a:rect l="0" t="0" r="r" b="b"/>
              <a:pathLst>
                <a:path w="30" h="3">
                  <a:moveTo>
                    <a:pt x="2" y="1"/>
                  </a:moveTo>
                  <a:cubicBezTo>
                    <a:pt x="10" y="2"/>
                    <a:pt x="19" y="3"/>
                    <a:pt x="28" y="3"/>
                  </a:cubicBezTo>
                  <a:cubicBezTo>
                    <a:pt x="29" y="3"/>
                    <a:pt x="30" y="1"/>
                    <a:pt x="29" y="1"/>
                  </a:cubicBezTo>
                  <a:cubicBezTo>
                    <a:pt x="20" y="2"/>
                    <a:pt x="11" y="1"/>
                    <a:pt x="2" y="0"/>
                  </a:cubicBezTo>
                  <a:cubicBezTo>
                    <a:pt x="1" y="0"/>
                    <a:pt x="0" y="1"/>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8"/>
            <p:cNvSpPr/>
            <p:nvPr/>
          </p:nvSpPr>
          <p:spPr bwMode="auto">
            <a:xfrm>
              <a:off x="3881438" y="6040438"/>
              <a:ext cx="106363" cy="3175"/>
            </a:xfrm>
            <a:custGeom>
              <a:avLst/>
              <a:gdLst>
                <a:gd name="T0" fmla="*/ 2 w 28"/>
                <a:gd name="T1" fmla="*/ 1 h 1"/>
                <a:gd name="T2" fmla="*/ 27 w 28"/>
                <a:gd name="T3" fmla="*/ 1 h 1"/>
                <a:gd name="T4" fmla="*/ 25 w 28"/>
                <a:gd name="T5" fmla="*/ 0 h 1"/>
                <a:gd name="T6" fmla="*/ 1 w 28"/>
                <a:gd name="T7" fmla="*/ 0 h 1"/>
                <a:gd name="T8" fmla="*/ 2 w 28"/>
                <a:gd name="T9" fmla="*/ 1 h 1"/>
              </a:gdLst>
              <a:ahLst/>
              <a:cxnLst>
                <a:cxn ang="0">
                  <a:pos x="T0" y="T1"/>
                </a:cxn>
                <a:cxn ang="0">
                  <a:pos x="T2" y="T3"/>
                </a:cxn>
                <a:cxn ang="0">
                  <a:pos x="T4" y="T5"/>
                </a:cxn>
                <a:cxn ang="0">
                  <a:pos x="T6" y="T7"/>
                </a:cxn>
                <a:cxn ang="0">
                  <a:pos x="T8" y="T9"/>
                </a:cxn>
              </a:cxnLst>
              <a:rect l="0" t="0" r="r" b="b"/>
              <a:pathLst>
                <a:path w="28" h="1">
                  <a:moveTo>
                    <a:pt x="2" y="1"/>
                  </a:moveTo>
                  <a:cubicBezTo>
                    <a:pt x="10" y="1"/>
                    <a:pt x="19" y="1"/>
                    <a:pt x="27" y="1"/>
                  </a:cubicBezTo>
                  <a:cubicBezTo>
                    <a:pt x="28" y="1"/>
                    <a:pt x="26" y="0"/>
                    <a:pt x="25" y="0"/>
                  </a:cubicBezTo>
                  <a:cubicBezTo>
                    <a:pt x="17" y="0"/>
                    <a:pt x="9" y="0"/>
                    <a:pt x="1" y="0"/>
                  </a:cubicBezTo>
                  <a:cubicBezTo>
                    <a:pt x="0" y="1"/>
                    <a:pt x="2" y="1"/>
                    <a:pt x="2"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9"/>
            <p:cNvSpPr/>
            <p:nvPr/>
          </p:nvSpPr>
          <p:spPr bwMode="auto">
            <a:xfrm>
              <a:off x="4040188" y="6032500"/>
              <a:ext cx="77788" cy="14288"/>
            </a:xfrm>
            <a:custGeom>
              <a:avLst/>
              <a:gdLst>
                <a:gd name="T0" fmla="*/ 2 w 21"/>
                <a:gd name="T1" fmla="*/ 4 h 4"/>
                <a:gd name="T2" fmla="*/ 20 w 21"/>
                <a:gd name="T3" fmla="*/ 4 h 4"/>
                <a:gd name="T4" fmla="*/ 20 w 21"/>
                <a:gd name="T5" fmla="*/ 2 h 4"/>
                <a:gd name="T6" fmla="*/ 1 w 21"/>
                <a:gd name="T7" fmla="*/ 2 h 4"/>
                <a:gd name="T8" fmla="*/ 2 w 21"/>
                <a:gd name="T9" fmla="*/ 4 h 4"/>
              </a:gdLst>
              <a:ahLst/>
              <a:cxnLst>
                <a:cxn ang="0">
                  <a:pos x="T0" y="T1"/>
                </a:cxn>
                <a:cxn ang="0">
                  <a:pos x="T2" y="T3"/>
                </a:cxn>
                <a:cxn ang="0">
                  <a:pos x="T4" y="T5"/>
                </a:cxn>
                <a:cxn ang="0">
                  <a:pos x="T6" y="T7"/>
                </a:cxn>
                <a:cxn ang="0">
                  <a:pos x="T8" y="T9"/>
                </a:cxn>
              </a:cxnLst>
              <a:rect l="0" t="0" r="r" b="b"/>
              <a:pathLst>
                <a:path w="21" h="4">
                  <a:moveTo>
                    <a:pt x="2" y="4"/>
                  </a:moveTo>
                  <a:cubicBezTo>
                    <a:pt x="8" y="3"/>
                    <a:pt x="14" y="2"/>
                    <a:pt x="20" y="4"/>
                  </a:cubicBezTo>
                  <a:cubicBezTo>
                    <a:pt x="21" y="4"/>
                    <a:pt x="20" y="2"/>
                    <a:pt x="20" y="2"/>
                  </a:cubicBezTo>
                  <a:cubicBezTo>
                    <a:pt x="13" y="0"/>
                    <a:pt x="7" y="1"/>
                    <a:pt x="1" y="2"/>
                  </a:cubicBezTo>
                  <a:cubicBezTo>
                    <a:pt x="0" y="2"/>
                    <a:pt x="1" y="4"/>
                    <a:pt x="2" y="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0"/>
            <p:cNvSpPr/>
            <p:nvPr/>
          </p:nvSpPr>
          <p:spPr bwMode="auto">
            <a:xfrm>
              <a:off x="4227513" y="6032500"/>
              <a:ext cx="79375" cy="11113"/>
            </a:xfrm>
            <a:custGeom>
              <a:avLst/>
              <a:gdLst>
                <a:gd name="T0" fmla="*/ 1 w 21"/>
                <a:gd name="T1" fmla="*/ 3 h 3"/>
                <a:gd name="T2" fmla="*/ 19 w 21"/>
                <a:gd name="T3" fmla="*/ 2 h 3"/>
                <a:gd name="T4" fmla="*/ 20 w 21"/>
                <a:gd name="T5" fmla="*/ 0 h 3"/>
                <a:gd name="T6" fmla="*/ 1 w 21"/>
                <a:gd name="T7" fmla="*/ 2 h 3"/>
                <a:gd name="T8" fmla="*/ 1 w 21"/>
                <a:gd name="T9" fmla="*/ 3 h 3"/>
              </a:gdLst>
              <a:ahLst/>
              <a:cxnLst>
                <a:cxn ang="0">
                  <a:pos x="T0" y="T1"/>
                </a:cxn>
                <a:cxn ang="0">
                  <a:pos x="T2" y="T3"/>
                </a:cxn>
                <a:cxn ang="0">
                  <a:pos x="T4" y="T5"/>
                </a:cxn>
                <a:cxn ang="0">
                  <a:pos x="T6" y="T7"/>
                </a:cxn>
                <a:cxn ang="0">
                  <a:pos x="T8" y="T9"/>
                </a:cxn>
              </a:cxnLst>
              <a:rect l="0" t="0" r="r" b="b"/>
              <a:pathLst>
                <a:path w="21" h="3">
                  <a:moveTo>
                    <a:pt x="1" y="3"/>
                  </a:moveTo>
                  <a:cubicBezTo>
                    <a:pt x="7" y="3"/>
                    <a:pt x="13" y="2"/>
                    <a:pt x="19" y="2"/>
                  </a:cubicBezTo>
                  <a:cubicBezTo>
                    <a:pt x="21" y="2"/>
                    <a:pt x="21" y="0"/>
                    <a:pt x="20" y="0"/>
                  </a:cubicBezTo>
                  <a:cubicBezTo>
                    <a:pt x="13" y="1"/>
                    <a:pt x="7" y="1"/>
                    <a:pt x="1" y="2"/>
                  </a:cubicBezTo>
                  <a:cubicBezTo>
                    <a:pt x="0" y="2"/>
                    <a:pt x="0" y="3"/>
                    <a:pt x="1" y="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1"/>
            <p:cNvSpPr/>
            <p:nvPr/>
          </p:nvSpPr>
          <p:spPr bwMode="auto">
            <a:xfrm>
              <a:off x="4389438" y="6021388"/>
              <a:ext cx="109538" cy="11113"/>
            </a:xfrm>
            <a:custGeom>
              <a:avLst/>
              <a:gdLst>
                <a:gd name="T0" fmla="*/ 2 w 29"/>
                <a:gd name="T1" fmla="*/ 3 h 3"/>
                <a:gd name="T2" fmla="*/ 29 w 29"/>
                <a:gd name="T3" fmla="*/ 1 h 3"/>
                <a:gd name="T4" fmla="*/ 27 w 29"/>
                <a:gd name="T5" fmla="*/ 0 h 3"/>
                <a:gd name="T6" fmla="*/ 0 w 29"/>
                <a:gd name="T7" fmla="*/ 2 h 3"/>
                <a:gd name="T8" fmla="*/ 2 w 29"/>
                <a:gd name="T9" fmla="*/ 3 h 3"/>
              </a:gdLst>
              <a:ahLst/>
              <a:cxnLst>
                <a:cxn ang="0">
                  <a:pos x="T0" y="T1"/>
                </a:cxn>
                <a:cxn ang="0">
                  <a:pos x="T2" y="T3"/>
                </a:cxn>
                <a:cxn ang="0">
                  <a:pos x="T4" y="T5"/>
                </a:cxn>
                <a:cxn ang="0">
                  <a:pos x="T6" y="T7"/>
                </a:cxn>
                <a:cxn ang="0">
                  <a:pos x="T8" y="T9"/>
                </a:cxn>
              </a:cxnLst>
              <a:rect l="0" t="0" r="r" b="b"/>
              <a:pathLst>
                <a:path w="29" h="3">
                  <a:moveTo>
                    <a:pt x="2" y="3"/>
                  </a:moveTo>
                  <a:cubicBezTo>
                    <a:pt x="10" y="1"/>
                    <a:pt x="20" y="1"/>
                    <a:pt x="29" y="1"/>
                  </a:cubicBezTo>
                  <a:cubicBezTo>
                    <a:pt x="29" y="1"/>
                    <a:pt x="28" y="0"/>
                    <a:pt x="27" y="0"/>
                  </a:cubicBezTo>
                  <a:cubicBezTo>
                    <a:pt x="18" y="1"/>
                    <a:pt x="9" y="0"/>
                    <a:pt x="0" y="2"/>
                  </a:cubicBezTo>
                  <a:cubicBezTo>
                    <a:pt x="0" y="2"/>
                    <a:pt x="1" y="3"/>
                    <a:pt x="2" y="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2"/>
            <p:cNvSpPr/>
            <p:nvPr/>
          </p:nvSpPr>
          <p:spPr bwMode="auto">
            <a:xfrm>
              <a:off x="4625975" y="6032500"/>
              <a:ext cx="79375" cy="11113"/>
            </a:xfrm>
            <a:custGeom>
              <a:avLst/>
              <a:gdLst>
                <a:gd name="T0" fmla="*/ 2 w 21"/>
                <a:gd name="T1" fmla="*/ 3 h 3"/>
                <a:gd name="T2" fmla="*/ 10 w 21"/>
                <a:gd name="T3" fmla="*/ 2 h 3"/>
                <a:gd name="T4" fmla="*/ 20 w 21"/>
                <a:gd name="T5" fmla="*/ 2 h 3"/>
                <a:gd name="T6" fmla="*/ 19 w 21"/>
                <a:gd name="T7" fmla="*/ 0 h 3"/>
                <a:gd name="T8" fmla="*/ 7 w 21"/>
                <a:gd name="T9" fmla="*/ 0 h 3"/>
                <a:gd name="T10" fmla="*/ 0 w 21"/>
                <a:gd name="T11" fmla="*/ 1 h 3"/>
                <a:gd name="T12" fmla="*/ 2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2" y="3"/>
                  </a:moveTo>
                  <a:cubicBezTo>
                    <a:pt x="3" y="1"/>
                    <a:pt x="8" y="2"/>
                    <a:pt x="10" y="2"/>
                  </a:cubicBezTo>
                  <a:cubicBezTo>
                    <a:pt x="13" y="2"/>
                    <a:pt x="16" y="2"/>
                    <a:pt x="20" y="2"/>
                  </a:cubicBezTo>
                  <a:cubicBezTo>
                    <a:pt x="21" y="2"/>
                    <a:pt x="20" y="0"/>
                    <a:pt x="19" y="0"/>
                  </a:cubicBezTo>
                  <a:cubicBezTo>
                    <a:pt x="15" y="0"/>
                    <a:pt x="11" y="0"/>
                    <a:pt x="7" y="0"/>
                  </a:cubicBezTo>
                  <a:cubicBezTo>
                    <a:pt x="5" y="0"/>
                    <a:pt x="2" y="0"/>
                    <a:pt x="0" y="1"/>
                  </a:cubicBezTo>
                  <a:cubicBezTo>
                    <a:pt x="0" y="2"/>
                    <a:pt x="1" y="3"/>
                    <a:pt x="2" y="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3"/>
            <p:cNvSpPr/>
            <p:nvPr/>
          </p:nvSpPr>
          <p:spPr bwMode="auto">
            <a:xfrm>
              <a:off x="4773613" y="6013450"/>
              <a:ext cx="90488" cy="19050"/>
            </a:xfrm>
            <a:custGeom>
              <a:avLst/>
              <a:gdLst>
                <a:gd name="T0" fmla="*/ 4 w 24"/>
                <a:gd name="T1" fmla="*/ 2 h 5"/>
                <a:gd name="T2" fmla="*/ 1 w 24"/>
                <a:gd name="T3" fmla="*/ 1 h 5"/>
                <a:gd name="T4" fmla="*/ 1 w 24"/>
                <a:gd name="T5" fmla="*/ 3 h 5"/>
                <a:gd name="T6" fmla="*/ 23 w 24"/>
                <a:gd name="T7" fmla="*/ 2 h 5"/>
                <a:gd name="T8" fmla="*/ 23 w 24"/>
                <a:gd name="T9" fmla="*/ 0 h 5"/>
                <a:gd name="T10" fmla="*/ 1 w 24"/>
                <a:gd name="T11" fmla="*/ 1 h 5"/>
                <a:gd name="T12" fmla="*/ 1 w 24"/>
                <a:gd name="T13" fmla="*/ 3 h 5"/>
                <a:gd name="T14" fmla="*/ 3 w 24"/>
                <a:gd name="T15" fmla="*/ 4 h 5"/>
                <a:gd name="T16" fmla="*/ 4 w 24"/>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
                  <a:moveTo>
                    <a:pt x="4" y="2"/>
                  </a:moveTo>
                  <a:cubicBezTo>
                    <a:pt x="3" y="2"/>
                    <a:pt x="2" y="2"/>
                    <a:pt x="1" y="1"/>
                  </a:cubicBezTo>
                  <a:cubicBezTo>
                    <a:pt x="1" y="2"/>
                    <a:pt x="1" y="3"/>
                    <a:pt x="1" y="3"/>
                  </a:cubicBezTo>
                  <a:cubicBezTo>
                    <a:pt x="8" y="2"/>
                    <a:pt x="16" y="2"/>
                    <a:pt x="23" y="2"/>
                  </a:cubicBezTo>
                  <a:cubicBezTo>
                    <a:pt x="24" y="2"/>
                    <a:pt x="24" y="0"/>
                    <a:pt x="23" y="0"/>
                  </a:cubicBezTo>
                  <a:cubicBezTo>
                    <a:pt x="16" y="0"/>
                    <a:pt x="8" y="0"/>
                    <a:pt x="1" y="1"/>
                  </a:cubicBezTo>
                  <a:cubicBezTo>
                    <a:pt x="0" y="2"/>
                    <a:pt x="0" y="3"/>
                    <a:pt x="1" y="3"/>
                  </a:cubicBezTo>
                  <a:cubicBezTo>
                    <a:pt x="2" y="4"/>
                    <a:pt x="3" y="4"/>
                    <a:pt x="3" y="4"/>
                  </a:cubicBezTo>
                  <a:cubicBezTo>
                    <a:pt x="5" y="5"/>
                    <a:pt x="5" y="3"/>
                    <a:pt x="4" y="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4"/>
            <p:cNvSpPr/>
            <p:nvPr/>
          </p:nvSpPr>
          <p:spPr bwMode="auto">
            <a:xfrm>
              <a:off x="4965700" y="6013450"/>
              <a:ext cx="90488" cy="3175"/>
            </a:xfrm>
            <a:custGeom>
              <a:avLst/>
              <a:gdLst>
                <a:gd name="T0" fmla="*/ 0 w 24"/>
                <a:gd name="T1" fmla="*/ 1 h 1"/>
                <a:gd name="T2" fmla="*/ 23 w 24"/>
                <a:gd name="T3" fmla="*/ 1 h 1"/>
                <a:gd name="T4" fmla="*/ 24 w 24"/>
                <a:gd name="T5" fmla="*/ 0 h 1"/>
                <a:gd name="T6" fmla="*/ 2 w 24"/>
                <a:gd name="T7" fmla="*/ 0 h 1"/>
                <a:gd name="T8" fmla="*/ 0 w 24"/>
                <a:gd name="T9" fmla="*/ 1 h 1"/>
              </a:gdLst>
              <a:ahLst/>
              <a:cxnLst>
                <a:cxn ang="0">
                  <a:pos x="T0" y="T1"/>
                </a:cxn>
                <a:cxn ang="0">
                  <a:pos x="T2" y="T3"/>
                </a:cxn>
                <a:cxn ang="0">
                  <a:pos x="T4" y="T5"/>
                </a:cxn>
                <a:cxn ang="0">
                  <a:pos x="T6" y="T7"/>
                </a:cxn>
                <a:cxn ang="0">
                  <a:pos x="T8" y="T9"/>
                </a:cxn>
              </a:cxnLst>
              <a:rect l="0" t="0" r="r" b="b"/>
              <a:pathLst>
                <a:path w="24" h="1">
                  <a:moveTo>
                    <a:pt x="0" y="1"/>
                  </a:moveTo>
                  <a:cubicBezTo>
                    <a:pt x="8" y="1"/>
                    <a:pt x="15" y="1"/>
                    <a:pt x="23" y="1"/>
                  </a:cubicBezTo>
                  <a:cubicBezTo>
                    <a:pt x="23" y="1"/>
                    <a:pt x="24" y="0"/>
                    <a:pt x="24" y="0"/>
                  </a:cubicBezTo>
                  <a:cubicBezTo>
                    <a:pt x="17" y="0"/>
                    <a:pt x="10" y="0"/>
                    <a:pt x="2" y="0"/>
                  </a:cubicBezTo>
                  <a:cubicBezTo>
                    <a:pt x="2" y="0"/>
                    <a:pt x="1" y="1"/>
                    <a:pt x="0"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5"/>
            <p:cNvSpPr/>
            <p:nvPr/>
          </p:nvSpPr>
          <p:spPr bwMode="auto">
            <a:xfrm>
              <a:off x="5138738" y="6016625"/>
              <a:ext cx="82550" cy="4763"/>
            </a:xfrm>
            <a:custGeom>
              <a:avLst/>
              <a:gdLst>
                <a:gd name="T0" fmla="*/ 2 w 22"/>
                <a:gd name="T1" fmla="*/ 0 h 1"/>
                <a:gd name="T2" fmla="*/ 20 w 22"/>
                <a:gd name="T3" fmla="*/ 1 h 1"/>
                <a:gd name="T4" fmla="*/ 20 w 22"/>
                <a:gd name="T5" fmla="*/ 0 h 1"/>
                <a:gd name="T6" fmla="*/ 2 w 22"/>
                <a:gd name="T7" fmla="*/ 0 h 1"/>
                <a:gd name="T8" fmla="*/ 2 w 22"/>
                <a:gd name="T9" fmla="*/ 0 h 1"/>
              </a:gdLst>
              <a:ahLst/>
              <a:cxnLst>
                <a:cxn ang="0">
                  <a:pos x="T0" y="T1"/>
                </a:cxn>
                <a:cxn ang="0">
                  <a:pos x="T2" y="T3"/>
                </a:cxn>
                <a:cxn ang="0">
                  <a:pos x="T4" y="T5"/>
                </a:cxn>
                <a:cxn ang="0">
                  <a:pos x="T6" y="T7"/>
                </a:cxn>
                <a:cxn ang="0">
                  <a:pos x="T8" y="T9"/>
                </a:cxn>
              </a:cxnLst>
              <a:rect l="0" t="0" r="r" b="b"/>
              <a:pathLst>
                <a:path w="22" h="1">
                  <a:moveTo>
                    <a:pt x="2" y="0"/>
                  </a:moveTo>
                  <a:cubicBezTo>
                    <a:pt x="8" y="1"/>
                    <a:pt x="14" y="1"/>
                    <a:pt x="20" y="1"/>
                  </a:cubicBezTo>
                  <a:cubicBezTo>
                    <a:pt x="22" y="1"/>
                    <a:pt x="22" y="0"/>
                    <a:pt x="20" y="0"/>
                  </a:cubicBezTo>
                  <a:cubicBezTo>
                    <a:pt x="14" y="0"/>
                    <a:pt x="8" y="0"/>
                    <a:pt x="2" y="0"/>
                  </a:cubicBezTo>
                  <a:cubicBezTo>
                    <a:pt x="1" y="0"/>
                    <a:pt x="0" y="0"/>
                    <a:pt x="2" y="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6"/>
            <p:cNvSpPr/>
            <p:nvPr/>
          </p:nvSpPr>
          <p:spPr bwMode="auto">
            <a:xfrm>
              <a:off x="5303838" y="6002338"/>
              <a:ext cx="68263" cy="11113"/>
            </a:xfrm>
            <a:custGeom>
              <a:avLst/>
              <a:gdLst>
                <a:gd name="T0" fmla="*/ 1 w 18"/>
                <a:gd name="T1" fmla="*/ 3 h 3"/>
                <a:gd name="T2" fmla="*/ 16 w 18"/>
                <a:gd name="T3" fmla="*/ 3 h 3"/>
                <a:gd name="T4" fmla="*/ 18 w 18"/>
                <a:gd name="T5" fmla="*/ 2 h 3"/>
                <a:gd name="T6" fmla="*/ 2 w 18"/>
                <a:gd name="T7" fmla="*/ 2 h 3"/>
                <a:gd name="T8" fmla="*/ 1 w 18"/>
                <a:gd name="T9" fmla="*/ 3 h 3"/>
              </a:gdLst>
              <a:ahLst/>
              <a:cxnLst>
                <a:cxn ang="0">
                  <a:pos x="T0" y="T1"/>
                </a:cxn>
                <a:cxn ang="0">
                  <a:pos x="T2" y="T3"/>
                </a:cxn>
                <a:cxn ang="0">
                  <a:pos x="T4" y="T5"/>
                </a:cxn>
                <a:cxn ang="0">
                  <a:pos x="T6" y="T7"/>
                </a:cxn>
                <a:cxn ang="0">
                  <a:pos x="T8" y="T9"/>
                </a:cxn>
              </a:cxnLst>
              <a:rect l="0" t="0" r="r" b="b"/>
              <a:pathLst>
                <a:path w="18" h="3">
                  <a:moveTo>
                    <a:pt x="1" y="3"/>
                  </a:moveTo>
                  <a:cubicBezTo>
                    <a:pt x="6" y="1"/>
                    <a:pt x="11" y="1"/>
                    <a:pt x="16" y="3"/>
                  </a:cubicBezTo>
                  <a:cubicBezTo>
                    <a:pt x="17" y="3"/>
                    <a:pt x="18" y="2"/>
                    <a:pt x="18" y="2"/>
                  </a:cubicBezTo>
                  <a:cubicBezTo>
                    <a:pt x="13" y="0"/>
                    <a:pt x="7" y="1"/>
                    <a:pt x="2" y="2"/>
                  </a:cubicBezTo>
                  <a:cubicBezTo>
                    <a:pt x="1" y="2"/>
                    <a:pt x="0" y="3"/>
                    <a:pt x="1" y="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7"/>
            <p:cNvSpPr/>
            <p:nvPr/>
          </p:nvSpPr>
          <p:spPr bwMode="auto">
            <a:xfrm>
              <a:off x="5476875" y="6016625"/>
              <a:ext cx="93663" cy="12700"/>
            </a:xfrm>
            <a:custGeom>
              <a:avLst/>
              <a:gdLst>
                <a:gd name="T0" fmla="*/ 4 w 25"/>
                <a:gd name="T1" fmla="*/ 3 h 3"/>
                <a:gd name="T2" fmla="*/ 0 w 25"/>
                <a:gd name="T3" fmla="*/ 1 h 3"/>
                <a:gd name="T4" fmla="*/ 2 w 25"/>
                <a:gd name="T5" fmla="*/ 2 h 3"/>
                <a:gd name="T6" fmla="*/ 14 w 25"/>
                <a:gd name="T7" fmla="*/ 2 h 3"/>
                <a:gd name="T8" fmla="*/ 24 w 25"/>
                <a:gd name="T9" fmla="*/ 3 h 3"/>
                <a:gd name="T10" fmla="*/ 23 w 25"/>
                <a:gd name="T11" fmla="*/ 2 h 3"/>
                <a:gd name="T12" fmla="*/ 9 w 25"/>
                <a:gd name="T13" fmla="*/ 1 h 3"/>
                <a:gd name="T14" fmla="*/ 0 w 25"/>
                <a:gd name="T15" fmla="*/ 1 h 3"/>
                <a:gd name="T16" fmla="*/ 2 w 25"/>
                <a:gd name="T17" fmla="*/ 2 h 3"/>
                <a:gd name="T18" fmla="*/ 2 w 25"/>
                <a:gd name="T19" fmla="*/ 2 h 3"/>
                <a:gd name="T20" fmla="*/ 1 w 25"/>
                <a:gd name="T21" fmla="*/ 1 h 3"/>
                <a:gd name="T22" fmla="*/ 2 w 25"/>
                <a:gd name="T23" fmla="*/ 2 h 3"/>
                <a:gd name="T24" fmla="*/ 4 w 25"/>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4" y="3"/>
                  </a:moveTo>
                  <a:cubicBezTo>
                    <a:pt x="3" y="2"/>
                    <a:pt x="2" y="1"/>
                    <a:pt x="0" y="1"/>
                  </a:cubicBezTo>
                  <a:cubicBezTo>
                    <a:pt x="1" y="1"/>
                    <a:pt x="2" y="2"/>
                    <a:pt x="2" y="2"/>
                  </a:cubicBezTo>
                  <a:cubicBezTo>
                    <a:pt x="4" y="0"/>
                    <a:pt x="12" y="2"/>
                    <a:pt x="14" y="2"/>
                  </a:cubicBezTo>
                  <a:cubicBezTo>
                    <a:pt x="17" y="2"/>
                    <a:pt x="21" y="3"/>
                    <a:pt x="24" y="3"/>
                  </a:cubicBezTo>
                  <a:cubicBezTo>
                    <a:pt x="25" y="3"/>
                    <a:pt x="23" y="2"/>
                    <a:pt x="23" y="2"/>
                  </a:cubicBezTo>
                  <a:cubicBezTo>
                    <a:pt x="18" y="2"/>
                    <a:pt x="14" y="1"/>
                    <a:pt x="9" y="1"/>
                  </a:cubicBezTo>
                  <a:cubicBezTo>
                    <a:pt x="8" y="1"/>
                    <a:pt x="2" y="0"/>
                    <a:pt x="0" y="1"/>
                  </a:cubicBezTo>
                  <a:cubicBezTo>
                    <a:pt x="0" y="1"/>
                    <a:pt x="2" y="2"/>
                    <a:pt x="2" y="2"/>
                  </a:cubicBezTo>
                  <a:cubicBezTo>
                    <a:pt x="2" y="2"/>
                    <a:pt x="2" y="2"/>
                    <a:pt x="2" y="2"/>
                  </a:cubicBezTo>
                  <a:cubicBezTo>
                    <a:pt x="2" y="2"/>
                    <a:pt x="1" y="2"/>
                    <a:pt x="1" y="1"/>
                  </a:cubicBezTo>
                  <a:cubicBezTo>
                    <a:pt x="1" y="2"/>
                    <a:pt x="2" y="2"/>
                    <a:pt x="2" y="2"/>
                  </a:cubicBezTo>
                  <a:cubicBezTo>
                    <a:pt x="3" y="3"/>
                    <a:pt x="4" y="3"/>
                    <a:pt x="4" y="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8"/>
            <p:cNvSpPr/>
            <p:nvPr/>
          </p:nvSpPr>
          <p:spPr bwMode="auto">
            <a:xfrm>
              <a:off x="5732463" y="6016625"/>
              <a:ext cx="131763" cy="19050"/>
            </a:xfrm>
            <a:custGeom>
              <a:avLst/>
              <a:gdLst>
                <a:gd name="T0" fmla="*/ 1 w 35"/>
                <a:gd name="T1" fmla="*/ 4 h 5"/>
                <a:gd name="T2" fmla="*/ 34 w 35"/>
                <a:gd name="T3" fmla="*/ 2 h 5"/>
                <a:gd name="T4" fmla="*/ 33 w 35"/>
                <a:gd name="T5" fmla="*/ 0 h 5"/>
                <a:gd name="T6" fmla="*/ 1 w 35"/>
                <a:gd name="T7" fmla="*/ 3 h 5"/>
                <a:gd name="T8" fmla="*/ 1 w 35"/>
                <a:gd name="T9" fmla="*/ 4 h 5"/>
              </a:gdLst>
              <a:ahLst/>
              <a:cxnLst>
                <a:cxn ang="0">
                  <a:pos x="T0" y="T1"/>
                </a:cxn>
                <a:cxn ang="0">
                  <a:pos x="T2" y="T3"/>
                </a:cxn>
                <a:cxn ang="0">
                  <a:pos x="T4" y="T5"/>
                </a:cxn>
                <a:cxn ang="0">
                  <a:pos x="T6" y="T7"/>
                </a:cxn>
                <a:cxn ang="0">
                  <a:pos x="T8" y="T9"/>
                </a:cxn>
              </a:cxnLst>
              <a:rect l="0" t="0" r="r" b="b"/>
              <a:pathLst>
                <a:path w="35" h="5">
                  <a:moveTo>
                    <a:pt x="1" y="4"/>
                  </a:moveTo>
                  <a:cubicBezTo>
                    <a:pt x="12" y="4"/>
                    <a:pt x="23" y="5"/>
                    <a:pt x="34" y="2"/>
                  </a:cubicBezTo>
                  <a:cubicBezTo>
                    <a:pt x="35" y="2"/>
                    <a:pt x="34" y="0"/>
                    <a:pt x="33" y="0"/>
                  </a:cubicBezTo>
                  <a:cubicBezTo>
                    <a:pt x="23" y="4"/>
                    <a:pt x="12" y="3"/>
                    <a:pt x="1" y="3"/>
                  </a:cubicBezTo>
                  <a:cubicBezTo>
                    <a:pt x="0" y="3"/>
                    <a:pt x="0" y="4"/>
                    <a:pt x="1" y="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9"/>
            <p:cNvSpPr/>
            <p:nvPr/>
          </p:nvSpPr>
          <p:spPr bwMode="auto">
            <a:xfrm>
              <a:off x="5962650" y="5980113"/>
              <a:ext cx="138113" cy="44450"/>
            </a:xfrm>
            <a:custGeom>
              <a:avLst/>
              <a:gdLst>
                <a:gd name="T0" fmla="*/ 2 w 37"/>
                <a:gd name="T1" fmla="*/ 12 h 12"/>
                <a:gd name="T2" fmla="*/ 37 w 37"/>
                <a:gd name="T3" fmla="*/ 2 h 12"/>
                <a:gd name="T4" fmla="*/ 36 w 37"/>
                <a:gd name="T5" fmla="*/ 1 h 12"/>
                <a:gd name="T6" fmla="*/ 1 w 37"/>
                <a:gd name="T7" fmla="*/ 10 h 12"/>
                <a:gd name="T8" fmla="*/ 2 w 37"/>
                <a:gd name="T9" fmla="*/ 12 h 12"/>
              </a:gdLst>
              <a:ahLst/>
              <a:cxnLst>
                <a:cxn ang="0">
                  <a:pos x="T0" y="T1"/>
                </a:cxn>
                <a:cxn ang="0">
                  <a:pos x="T2" y="T3"/>
                </a:cxn>
                <a:cxn ang="0">
                  <a:pos x="T4" y="T5"/>
                </a:cxn>
                <a:cxn ang="0">
                  <a:pos x="T6" y="T7"/>
                </a:cxn>
                <a:cxn ang="0">
                  <a:pos x="T8" y="T9"/>
                </a:cxn>
              </a:cxnLst>
              <a:rect l="0" t="0" r="r" b="b"/>
              <a:pathLst>
                <a:path w="37" h="12">
                  <a:moveTo>
                    <a:pt x="2" y="12"/>
                  </a:moveTo>
                  <a:cubicBezTo>
                    <a:pt x="14" y="9"/>
                    <a:pt x="26" y="8"/>
                    <a:pt x="37" y="2"/>
                  </a:cubicBezTo>
                  <a:cubicBezTo>
                    <a:pt x="37" y="2"/>
                    <a:pt x="36" y="0"/>
                    <a:pt x="36" y="1"/>
                  </a:cubicBezTo>
                  <a:cubicBezTo>
                    <a:pt x="25" y="6"/>
                    <a:pt x="12" y="8"/>
                    <a:pt x="1" y="10"/>
                  </a:cubicBezTo>
                  <a:cubicBezTo>
                    <a:pt x="0" y="10"/>
                    <a:pt x="1" y="12"/>
                    <a:pt x="2"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
            <p:cNvSpPr/>
            <p:nvPr/>
          </p:nvSpPr>
          <p:spPr bwMode="auto">
            <a:xfrm>
              <a:off x="4202113" y="-749300"/>
              <a:ext cx="63500" cy="1204913"/>
            </a:xfrm>
            <a:custGeom>
              <a:avLst/>
              <a:gdLst>
                <a:gd name="T0" fmla="*/ 1 w 17"/>
                <a:gd name="T1" fmla="*/ 1 h 321"/>
                <a:gd name="T2" fmla="*/ 6 w 17"/>
                <a:gd name="T3" fmla="*/ 166 h 321"/>
                <a:gd name="T4" fmla="*/ 15 w 17"/>
                <a:gd name="T5" fmla="*/ 320 h 321"/>
                <a:gd name="T6" fmla="*/ 17 w 17"/>
                <a:gd name="T7" fmla="*/ 319 h 321"/>
                <a:gd name="T8" fmla="*/ 8 w 17"/>
                <a:gd name="T9" fmla="*/ 165 h 321"/>
                <a:gd name="T10" fmla="*/ 3 w 17"/>
                <a:gd name="T11" fmla="*/ 1 h 321"/>
                <a:gd name="T12" fmla="*/ 1 w 17"/>
                <a:gd name="T13" fmla="*/ 1 h 321"/>
              </a:gdLst>
              <a:ahLst/>
              <a:cxnLst>
                <a:cxn ang="0">
                  <a:pos x="T0" y="T1"/>
                </a:cxn>
                <a:cxn ang="0">
                  <a:pos x="T2" y="T3"/>
                </a:cxn>
                <a:cxn ang="0">
                  <a:pos x="T4" y="T5"/>
                </a:cxn>
                <a:cxn ang="0">
                  <a:pos x="T6" y="T7"/>
                </a:cxn>
                <a:cxn ang="0">
                  <a:pos x="T8" y="T9"/>
                </a:cxn>
                <a:cxn ang="0">
                  <a:pos x="T10" y="T11"/>
                </a:cxn>
                <a:cxn ang="0">
                  <a:pos x="T12" y="T13"/>
                </a:cxn>
              </a:cxnLst>
              <a:rect l="0" t="0" r="r" b="b"/>
              <a:pathLst>
                <a:path w="17" h="321">
                  <a:moveTo>
                    <a:pt x="1" y="1"/>
                  </a:moveTo>
                  <a:cubicBezTo>
                    <a:pt x="1" y="56"/>
                    <a:pt x="6" y="111"/>
                    <a:pt x="6" y="166"/>
                  </a:cubicBezTo>
                  <a:cubicBezTo>
                    <a:pt x="6" y="216"/>
                    <a:pt x="1" y="270"/>
                    <a:pt x="15" y="320"/>
                  </a:cubicBezTo>
                  <a:cubicBezTo>
                    <a:pt x="15" y="321"/>
                    <a:pt x="17" y="320"/>
                    <a:pt x="17" y="319"/>
                  </a:cubicBezTo>
                  <a:cubicBezTo>
                    <a:pt x="3" y="270"/>
                    <a:pt x="8" y="216"/>
                    <a:pt x="8" y="165"/>
                  </a:cubicBezTo>
                  <a:cubicBezTo>
                    <a:pt x="8" y="111"/>
                    <a:pt x="3" y="56"/>
                    <a:pt x="3" y="1"/>
                  </a:cubicBezTo>
                  <a:cubicBezTo>
                    <a:pt x="2" y="0"/>
                    <a:pt x="0" y="0"/>
                    <a:pt x="1"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1"/>
            <p:cNvSpPr/>
            <p:nvPr/>
          </p:nvSpPr>
          <p:spPr bwMode="auto">
            <a:xfrm>
              <a:off x="4732338" y="-757238"/>
              <a:ext cx="52388" cy="1204913"/>
            </a:xfrm>
            <a:custGeom>
              <a:avLst/>
              <a:gdLst>
                <a:gd name="T0" fmla="*/ 5 w 14"/>
                <a:gd name="T1" fmla="*/ 1 h 321"/>
                <a:gd name="T2" fmla="*/ 5 w 14"/>
                <a:gd name="T3" fmla="*/ 165 h 321"/>
                <a:gd name="T4" fmla="*/ 0 w 14"/>
                <a:gd name="T5" fmla="*/ 319 h 321"/>
                <a:gd name="T6" fmla="*/ 2 w 14"/>
                <a:gd name="T7" fmla="*/ 320 h 321"/>
                <a:gd name="T8" fmla="*/ 6 w 14"/>
                <a:gd name="T9" fmla="*/ 166 h 321"/>
                <a:gd name="T10" fmla="*/ 7 w 14"/>
                <a:gd name="T11" fmla="*/ 2 h 321"/>
                <a:gd name="T12" fmla="*/ 5 w 14"/>
                <a:gd name="T13" fmla="*/ 1 h 321"/>
              </a:gdLst>
              <a:ahLst/>
              <a:cxnLst>
                <a:cxn ang="0">
                  <a:pos x="T0" y="T1"/>
                </a:cxn>
                <a:cxn ang="0">
                  <a:pos x="T2" y="T3"/>
                </a:cxn>
                <a:cxn ang="0">
                  <a:pos x="T4" y="T5"/>
                </a:cxn>
                <a:cxn ang="0">
                  <a:pos x="T6" y="T7"/>
                </a:cxn>
                <a:cxn ang="0">
                  <a:pos x="T8" y="T9"/>
                </a:cxn>
                <a:cxn ang="0">
                  <a:pos x="T10" y="T11"/>
                </a:cxn>
                <a:cxn ang="0">
                  <a:pos x="T12" y="T13"/>
                </a:cxn>
              </a:cxnLst>
              <a:rect l="0" t="0" r="r" b="b"/>
              <a:pathLst>
                <a:path w="14" h="321">
                  <a:moveTo>
                    <a:pt x="5" y="1"/>
                  </a:moveTo>
                  <a:cubicBezTo>
                    <a:pt x="6" y="56"/>
                    <a:pt x="4" y="110"/>
                    <a:pt x="5" y="165"/>
                  </a:cubicBezTo>
                  <a:cubicBezTo>
                    <a:pt x="6" y="216"/>
                    <a:pt x="12" y="269"/>
                    <a:pt x="0" y="319"/>
                  </a:cubicBezTo>
                  <a:cubicBezTo>
                    <a:pt x="0" y="320"/>
                    <a:pt x="2" y="321"/>
                    <a:pt x="2" y="320"/>
                  </a:cubicBezTo>
                  <a:cubicBezTo>
                    <a:pt x="14" y="270"/>
                    <a:pt x="8" y="217"/>
                    <a:pt x="6" y="166"/>
                  </a:cubicBezTo>
                  <a:cubicBezTo>
                    <a:pt x="5" y="111"/>
                    <a:pt x="8" y="56"/>
                    <a:pt x="7" y="2"/>
                  </a:cubicBezTo>
                  <a:cubicBezTo>
                    <a:pt x="7" y="1"/>
                    <a:pt x="5" y="0"/>
                    <a:pt x="5" y="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2"/>
            <p:cNvSpPr/>
            <p:nvPr/>
          </p:nvSpPr>
          <p:spPr bwMode="auto">
            <a:xfrm>
              <a:off x="4167188" y="-1031875"/>
              <a:ext cx="598488" cy="665163"/>
            </a:xfrm>
            <a:custGeom>
              <a:avLst/>
              <a:gdLst>
                <a:gd name="T0" fmla="*/ 81 w 159"/>
                <a:gd name="T1" fmla="*/ 168 h 177"/>
                <a:gd name="T2" fmla="*/ 158 w 159"/>
                <a:gd name="T3" fmla="*/ 86 h 177"/>
                <a:gd name="T4" fmla="*/ 133 w 159"/>
                <a:gd name="T5" fmla="*/ 29 h 177"/>
                <a:gd name="T6" fmla="*/ 10 w 159"/>
                <a:gd name="T7" fmla="*/ 69 h 177"/>
                <a:gd name="T8" fmla="*/ 81 w 159"/>
                <a:gd name="T9" fmla="*/ 168 h 177"/>
              </a:gdLst>
              <a:ahLst/>
              <a:cxnLst>
                <a:cxn ang="0">
                  <a:pos x="T0" y="T1"/>
                </a:cxn>
                <a:cxn ang="0">
                  <a:pos x="T2" y="T3"/>
                </a:cxn>
                <a:cxn ang="0">
                  <a:pos x="T4" y="T5"/>
                </a:cxn>
                <a:cxn ang="0">
                  <a:pos x="T6" y="T7"/>
                </a:cxn>
                <a:cxn ang="0">
                  <a:pos x="T8" y="T9"/>
                </a:cxn>
              </a:cxnLst>
              <a:rect l="0" t="0" r="r" b="b"/>
              <a:pathLst>
                <a:path w="159" h="177">
                  <a:moveTo>
                    <a:pt x="81" y="168"/>
                  </a:moveTo>
                  <a:cubicBezTo>
                    <a:pt x="129" y="177"/>
                    <a:pt x="159" y="129"/>
                    <a:pt x="158" y="86"/>
                  </a:cubicBezTo>
                  <a:cubicBezTo>
                    <a:pt x="158" y="65"/>
                    <a:pt x="151" y="42"/>
                    <a:pt x="133" y="29"/>
                  </a:cubicBezTo>
                  <a:cubicBezTo>
                    <a:pt x="95" y="0"/>
                    <a:pt x="21" y="21"/>
                    <a:pt x="10" y="69"/>
                  </a:cubicBezTo>
                  <a:cubicBezTo>
                    <a:pt x="0" y="117"/>
                    <a:pt x="34" y="159"/>
                    <a:pt x="81"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3"/>
            <p:cNvSpPr/>
            <p:nvPr/>
          </p:nvSpPr>
          <p:spPr bwMode="auto">
            <a:xfrm>
              <a:off x="4117975" y="-987425"/>
              <a:ext cx="749300" cy="639763"/>
            </a:xfrm>
            <a:custGeom>
              <a:avLst/>
              <a:gdLst>
                <a:gd name="T0" fmla="*/ 93 w 199"/>
                <a:gd name="T1" fmla="*/ 156 h 170"/>
                <a:gd name="T2" fmla="*/ 168 w 199"/>
                <a:gd name="T3" fmla="*/ 104 h 170"/>
                <a:gd name="T4" fmla="*/ 159 w 199"/>
                <a:gd name="T5" fmla="*/ 29 h 170"/>
                <a:gd name="T6" fmla="*/ 102 w 199"/>
                <a:gd name="T7" fmla="*/ 3 h 170"/>
                <a:gd name="T8" fmla="*/ 27 w 199"/>
                <a:gd name="T9" fmla="*/ 45 h 170"/>
                <a:gd name="T10" fmla="*/ 93 w 199"/>
                <a:gd name="T11" fmla="*/ 156 h 170"/>
                <a:gd name="T12" fmla="*/ 94 w 199"/>
                <a:gd name="T13" fmla="*/ 155 h 170"/>
                <a:gd name="T14" fmla="*/ 25 w 199"/>
                <a:gd name="T15" fmla="*/ 93 h 170"/>
                <a:gd name="T16" fmla="*/ 101 w 199"/>
                <a:gd name="T17" fmla="*/ 4 h 170"/>
                <a:gd name="T18" fmla="*/ 94 w 199"/>
                <a:gd name="T19" fmla="*/ 155 h 170"/>
                <a:gd name="T20" fmla="*/ 93 w 199"/>
                <a:gd name="T21" fmla="*/ 15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70">
                  <a:moveTo>
                    <a:pt x="93" y="156"/>
                  </a:moveTo>
                  <a:cubicBezTo>
                    <a:pt x="130" y="162"/>
                    <a:pt x="156" y="138"/>
                    <a:pt x="168" y="104"/>
                  </a:cubicBezTo>
                  <a:cubicBezTo>
                    <a:pt x="176" y="79"/>
                    <a:pt x="173" y="51"/>
                    <a:pt x="159" y="29"/>
                  </a:cubicBezTo>
                  <a:cubicBezTo>
                    <a:pt x="147" y="10"/>
                    <a:pt x="124" y="3"/>
                    <a:pt x="102" y="3"/>
                  </a:cubicBezTo>
                  <a:cubicBezTo>
                    <a:pt x="73" y="3"/>
                    <a:pt x="41" y="19"/>
                    <a:pt x="27" y="45"/>
                  </a:cubicBezTo>
                  <a:cubicBezTo>
                    <a:pt x="0" y="94"/>
                    <a:pt x="47" y="146"/>
                    <a:pt x="93" y="156"/>
                  </a:cubicBezTo>
                  <a:cubicBezTo>
                    <a:pt x="93" y="157"/>
                    <a:pt x="94" y="155"/>
                    <a:pt x="94" y="155"/>
                  </a:cubicBezTo>
                  <a:cubicBezTo>
                    <a:pt x="61" y="148"/>
                    <a:pt x="35" y="126"/>
                    <a:pt x="25" y="93"/>
                  </a:cubicBezTo>
                  <a:cubicBezTo>
                    <a:pt x="10" y="43"/>
                    <a:pt x="53" y="6"/>
                    <a:pt x="101" y="4"/>
                  </a:cubicBezTo>
                  <a:cubicBezTo>
                    <a:pt x="199" y="0"/>
                    <a:pt x="188" y="170"/>
                    <a:pt x="94" y="155"/>
                  </a:cubicBezTo>
                  <a:cubicBezTo>
                    <a:pt x="94" y="155"/>
                    <a:pt x="93" y="156"/>
                    <a:pt x="93" y="15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4"/>
            <p:cNvSpPr/>
            <p:nvPr/>
          </p:nvSpPr>
          <p:spPr bwMode="auto">
            <a:xfrm>
              <a:off x="4351338" y="-828675"/>
              <a:ext cx="249238" cy="277813"/>
            </a:xfrm>
            <a:custGeom>
              <a:avLst/>
              <a:gdLst>
                <a:gd name="T0" fmla="*/ 33 w 66"/>
                <a:gd name="T1" fmla="*/ 70 h 74"/>
                <a:gd name="T2" fmla="*/ 66 w 66"/>
                <a:gd name="T3" fmla="*/ 36 h 74"/>
                <a:gd name="T4" fmla="*/ 55 w 66"/>
                <a:gd name="T5" fmla="*/ 12 h 74"/>
                <a:gd name="T6" fmla="*/ 4 w 66"/>
                <a:gd name="T7" fmla="*/ 28 h 74"/>
                <a:gd name="T8" fmla="*/ 33 w 66"/>
                <a:gd name="T9" fmla="*/ 70 h 74"/>
              </a:gdLst>
              <a:ahLst/>
              <a:cxnLst>
                <a:cxn ang="0">
                  <a:pos x="T0" y="T1"/>
                </a:cxn>
                <a:cxn ang="0">
                  <a:pos x="T2" y="T3"/>
                </a:cxn>
                <a:cxn ang="0">
                  <a:pos x="T4" y="T5"/>
                </a:cxn>
                <a:cxn ang="0">
                  <a:pos x="T6" y="T7"/>
                </a:cxn>
                <a:cxn ang="0">
                  <a:pos x="T8" y="T9"/>
                </a:cxn>
              </a:cxnLst>
              <a:rect l="0" t="0" r="r" b="b"/>
              <a:pathLst>
                <a:path w="66" h="74">
                  <a:moveTo>
                    <a:pt x="33" y="70"/>
                  </a:moveTo>
                  <a:cubicBezTo>
                    <a:pt x="53" y="74"/>
                    <a:pt x="66" y="54"/>
                    <a:pt x="66" y="36"/>
                  </a:cubicBezTo>
                  <a:cubicBezTo>
                    <a:pt x="65" y="27"/>
                    <a:pt x="62" y="17"/>
                    <a:pt x="55" y="12"/>
                  </a:cubicBezTo>
                  <a:cubicBezTo>
                    <a:pt x="39" y="0"/>
                    <a:pt x="8" y="9"/>
                    <a:pt x="4" y="28"/>
                  </a:cubicBezTo>
                  <a:cubicBezTo>
                    <a:pt x="0" y="49"/>
                    <a:pt x="14" y="66"/>
                    <a:pt x="3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5"/>
            <p:cNvSpPr/>
            <p:nvPr/>
          </p:nvSpPr>
          <p:spPr bwMode="auto">
            <a:xfrm>
              <a:off x="4314825" y="-806450"/>
              <a:ext cx="338138" cy="258763"/>
            </a:xfrm>
            <a:custGeom>
              <a:avLst/>
              <a:gdLst>
                <a:gd name="T0" fmla="*/ 42 w 90"/>
                <a:gd name="T1" fmla="*/ 64 h 69"/>
                <a:gd name="T2" fmla="*/ 49 w 90"/>
                <a:gd name="T3" fmla="*/ 0 h 69"/>
                <a:gd name="T4" fmla="*/ 18 w 90"/>
                <a:gd name="T5" fmla="*/ 14 h 69"/>
                <a:gd name="T6" fmla="*/ 42 w 90"/>
                <a:gd name="T7" fmla="*/ 64 h 69"/>
                <a:gd name="T8" fmla="*/ 44 w 90"/>
                <a:gd name="T9" fmla="*/ 63 h 69"/>
                <a:gd name="T10" fmla="*/ 15 w 90"/>
                <a:gd name="T11" fmla="*/ 36 h 69"/>
                <a:gd name="T12" fmla="*/ 50 w 90"/>
                <a:gd name="T13" fmla="*/ 1 h 69"/>
                <a:gd name="T14" fmla="*/ 44 w 90"/>
                <a:gd name="T15" fmla="*/ 63 h 69"/>
                <a:gd name="T16" fmla="*/ 42 w 90"/>
                <a:gd name="T17"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9">
                  <a:moveTo>
                    <a:pt x="42" y="64"/>
                  </a:moveTo>
                  <a:cubicBezTo>
                    <a:pt x="81" y="69"/>
                    <a:pt x="90" y="2"/>
                    <a:pt x="49" y="0"/>
                  </a:cubicBezTo>
                  <a:cubicBezTo>
                    <a:pt x="37" y="0"/>
                    <a:pt x="25" y="5"/>
                    <a:pt x="18" y="14"/>
                  </a:cubicBezTo>
                  <a:cubicBezTo>
                    <a:pt x="0" y="33"/>
                    <a:pt x="22" y="59"/>
                    <a:pt x="42" y="64"/>
                  </a:cubicBezTo>
                  <a:cubicBezTo>
                    <a:pt x="43" y="64"/>
                    <a:pt x="44" y="63"/>
                    <a:pt x="44" y="63"/>
                  </a:cubicBezTo>
                  <a:cubicBezTo>
                    <a:pt x="29" y="60"/>
                    <a:pt x="18" y="51"/>
                    <a:pt x="15" y="36"/>
                  </a:cubicBezTo>
                  <a:cubicBezTo>
                    <a:pt x="9" y="14"/>
                    <a:pt x="30" y="0"/>
                    <a:pt x="50" y="1"/>
                  </a:cubicBezTo>
                  <a:cubicBezTo>
                    <a:pt x="86" y="3"/>
                    <a:pt x="81" y="68"/>
                    <a:pt x="44" y="63"/>
                  </a:cubicBezTo>
                  <a:cubicBezTo>
                    <a:pt x="44" y="63"/>
                    <a:pt x="43" y="64"/>
                    <a:pt x="42" y="6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6"/>
            <p:cNvSpPr/>
            <p:nvPr/>
          </p:nvSpPr>
          <p:spPr bwMode="auto">
            <a:xfrm>
              <a:off x="4183063" y="79375"/>
              <a:ext cx="598488" cy="665163"/>
            </a:xfrm>
            <a:custGeom>
              <a:avLst/>
              <a:gdLst>
                <a:gd name="T0" fmla="*/ 81 w 159"/>
                <a:gd name="T1" fmla="*/ 168 h 177"/>
                <a:gd name="T2" fmla="*/ 158 w 159"/>
                <a:gd name="T3" fmla="*/ 86 h 177"/>
                <a:gd name="T4" fmla="*/ 134 w 159"/>
                <a:gd name="T5" fmla="*/ 29 h 177"/>
                <a:gd name="T6" fmla="*/ 11 w 159"/>
                <a:gd name="T7" fmla="*/ 68 h 177"/>
                <a:gd name="T8" fmla="*/ 81 w 159"/>
                <a:gd name="T9" fmla="*/ 168 h 177"/>
              </a:gdLst>
              <a:ahLst/>
              <a:cxnLst>
                <a:cxn ang="0">
                  <a:pos x="T0" y="T1"/>
                </a:cxn>
                <a:cxn ang="0">
                  <a:pos x="T2" y="T3"/>
                </a:cxn>
                <a:cxn ang="0">
                  <a:pos x="T4" y="T5"/>
                </a:cxn>
                <a:cxn ang="0">
                  <a:pos x="T6" y="T7"/>
                </a:cxn>
                <a:cxn ang="0">
                  <a:pos x="T8" y="T9"/>
                </a:cxn>
              </a:cxnLst>
              <a:rect l="0" t="0" r="r" b="b"/>
              <a:pathLst>
                <a:path w="159" h="177">
                  <a:moveTo>
                    <a:pt x="81" y="168"/>
                  </a:moveTo>
                  <a:cubicBezTo>
                    <a:pt x="129" y="177"/>
                    <a:pt x="159" y="129"/>
                    <a:pt x="158" y="86"/>
                  </a:cubicBezTo>
                  <a:cubicBezTo>
                    <a:pt x="158" y="65"/>
                    <a:pt x="151" y="42"/>
                    <a:pt x="134" y="29"/>
                  </a:cubicBezTo>
                  <a:cubicBezTo>
                    <a:pt x="96" y="0"/>
                    <a:pt x="21" y="21"/>
                    <a:pt x="11" y="68"/>
                  </a:cubicBezTo>
                  <a:cubicBezTo>
                    <a:pt x="0" y="117"/>
                    <a:pt x="34" y="159"/>
                    <a:pt x="81"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7"/>
            <p:cNvSpPr/>
            <p:nvPr/>
          </p:nvSpPr>
          <p:spPr bwMode="auto">
            <a:xfrm>
              <a:off x="4183063" y="117475"/>
              <a:ext cx="623888" cy="619125"/>
            </a:xfrm>
            <a:custGeom>
              <a:avLst/>
              <a:gdLst>
                <a:gd name="T0" fmla="*/ 80 w 166"/>
                <a:gd name="T1" fmla="*/ 159 h 165"/>
                <a:gd name="T2" fmla="*/ 158 w 166"/>
                <a:gd name="T3" fmla="*/ 91 h 165"/>
                <a:gd name="T4" fmla="*/ 89 w 166"/>
                <a:gd name="T5" fmla="*/ 5 h 165"/>
                <a:gd name="T6" fmla="*/ 9 w 166"/>
                <a:gd name="T7" fmla="*/ 64 h 165"/>
                <a:gd name="T8" fmla="*/ 80 w 166"/>
                <a:gd name="T9" fmla="*/ 159 h 165"/>
                <a:gd name="T10" fmla="*/ 81 w 166"/>
                <a:gd name="T11" fmla="*/ 157 h 165"/>
                <a:gd name="T12" fmla="*/ 10 w 166"/>
                <a:gd name="T13" fmla="*/ 80 h 165"/>
                <a:gd name="T14" fmla="*/ 80 w 166"/>
                <a:gd name="T15" fmla="*/ 7 h 165"/>
                <a:gd name="T16" fmla="*/ 157 w 166"/>
                <a:gd name="T17" fmla="*/ 76 h 165"/>
                <a:gd name="T18" fmla="*/ 81 w 166"/>
                <a:gd name="T19" fmla="*/ 157 h 165"/>
                <a:gd name="T20" fmla="*/ 80 w 166"/>
                <a:gd name="T21"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65">
                  <a:moveTo>
                    <a:pt x="80" y="159"/>
                  </a:moveTo>
                  <a:cubicBezTo>
                    <a:pt x="124" y="165"/>
                    <a:pt x="152" y="131"/>
                    <a:pt x="158" y="91"/>
                  </a:cubicBezTo>
                  <a:cubicBezTo>
                    <a:pt x="166" y="44"/>
                    <a:pt x="136" y="5"/>
                    <a:pt x="89" y="5"/>
                  </a:cubicBezTo>
                  <a:cubicBezTo>
                    <a:pt x="53" y="5"/>
                    <a:pt x="16" y="27"/>
                    <a:pt x="9" y="64"/>
                  </a:cubicBezTo>
                  <a:cubicBezTo>
                    <a:pt x="0" y="110"/>
                    <a:pt x="38" y="149"/>
                    <a:pt x="80" y="159"/>
                  </a:cubicBezTo>
                  <a:cubicBezTo>
                    <a:pt x="81" y="159"/>
                    <a:pt x="82" y="157"/>
                    <a:pt x="81" y="157"/>
                  </a:cubicBezTo>
                  <a:cubicBezTo>
                    <a:pt x="43" y="148"/>
                    <a:pt x="13" y="120"/>
                    <a:pt x="10" y="80"/>
                  </a:cubicBezTo>
                  <a:cubicBezTo>
                    <a:pt x="6" y="38"/>
                    <a:pt x="42" y="12"/>
                    <a:pt x="80" y="7"/>
                  </a:cubicBezTo>
                  <a:cubicBezTo>
                    <a:pt x="125" y="0"/>
                    <a:pt x="155" y="32"/>
                    <a:pt x="157" y="76"/>
                  </a:cubicBezTo>
                  <a:cubicBezTo>
                    <a:pt x="159" y="120"/>
                    <a:pt x="128" y="164"/>
                    <a:pt x="81" y="157"/>
                  </a:cubicBezTo>
                  <a:cubicBezTo>
                    <a:pt x="80" y="157"/>
                    <a:pt x="79" y="158"/>
                    <a:pt x="80" y="15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8"/>
            <p:cNvSpPr/>
            <p:nvPr/>
          </p:nvSpPr>
          <p:spPr bwMode="auto">
            <a:xfrm>
              <a:off x="4367213" y="282575"/>
              <a:ext cx="247650" cy="277813"/>
            </a:xfrm>
            <a:custGeom>
              <a:avLst/>
              <a:gdLst>
                <a:gd name="T0" fmla="*/ 33 w 66"/>
                <a:gd name="T1" fmla="*/ 70 h 74"/>
                <a:gd name="T2" fmla="*/ 66 w 66"/>
                <a:gd name="T3" fmla="*/ 36 h 74"/>
                <a:gd name="T4" fmla="*/ 55 w 66"/>
                <a:gd name="T5" fmla="*/ 12 h 74"/>
                <a:gd name="T6" fmla="*/ 4 w 66"/>
                <a:gd name="T7" fmla="*/ 28 h 74"/>
                <a:gd name="T8" fmla="*/ 33 w 66"/>
                <a:gd name="T9" fmla="*/ 70 h 74"/>
              </a:gdLst>
              <a:ahLst/>
              <a:cxnLst>
                <a:cxn ang="0">
                  <a:pos x="T0" y="T1"/>
                </a:cxn>
                <a:cxn ang="0">
                  <a:pos x="T2" y="T3"/>
                </a:cxn>
                <a:cxn ang="0">
                  <a:pos x="T4" y="T5"/>
                </a:cxn>
                <a:cxn ang="0">
                  <a:pos x="T6" y="T7"/>
                </a:cxn>
                <a:cxn ang="0">
                  <a:pos x="T8" y="T9"/>
                </a:cxn>
              </a:cxnLst>
              <a:rect l="0" t="0" r="r" b="b"/>
              <a:pathLst>
                <a:path w="66" h="74">
                  <a:moveTo>
                    <a:pt x="33" y="70"/>
                  </a:moveTo>
                  <a:cubicBezTo>
                    <a:pt x="54" y="74"/>
                    <a:pt x="66" y="54"/>
                    <a:pt x="66" y="36"/>
                  </a:cubicBezTo>
                  <a:cubicBezTo>
                    <a:pt x="66" y="27"/>
                    <a:pt x="63" y="17"/>
                    <a:pt x="55" y="12"/>
                  </a:cubicBezTo>
                  <a:cubicBezTo>
                    <a:pt x="40" y="0"/>
                    <a:pt x="9" y="9"/>
                    <a:pt x="4" y="28"/>
                  </a:cubicBezTo>
                  <a:cubicBezTo>
                    <a:pt x="0" y="48"/>
                    <a:pt x="14" y="66"/>
                    <a:pt x="3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9"/>
            <p:cNvSpPr/>
            <p:nvPr/>
          </p:nvSpPr>
          <p:spPr bwMode="auto">
            <a:xfrm>
              <a:off x="4364038" y="293688"/>
              <a:ext cx="300038" cy="274638"/>
            </a:xfrm>
            <a:custGeom>
              <a:avLst/>
              <a:gdLst>
                <a:gd name="T0" fmla="*/ 35 w 80"/>
                <a:gd name="T1" fmla="*/ 67 h 73"/>
                <a:gd name="T2" fmla="*/ 41 w 80"/>
                <a:gd name="T3" fmla="*/ 3 h 73"/>
                <a:gd name="T4" fmla="*/ 4 w 80"/>
                <a:gd name="T5" fmla="*/ 29 h 73"/>
                <a:gd name="T6" fmla="*/ 35 w 80"/>
                <a:gd name="T7" fmla="*/ 67 h 73"/>
                <a:gd name="T8" fmla="*/ 34 w 80"/>
                <a:gd name="T9" fmla="*/ 66 h 73"/>
                <a:gd name="T10" fmla="*/ 6 w 80"/>
                <a:gd name="T11" fmla="*/ 26 h 73"/>
                <a:gd name="T12" fmla="*/ 37 w 80"/>
                <a:gd name="T13" fmla="*/ 4 h 73"/>
                <a:gd name="T14" fmla="*/ 34 w 80"/>
                <a:gd name="T15" fmla="*/ 66 h 73"/>
                <a:gd name="T16" fmla="*/ 35 w 80"/>
                <a:gd name="T17"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3">
                  <a:moveTo>
                    <a:pt x="35" y="67"/>
                  </a:moveTo>
                  <a:cubicBezTo>
                    <a:pt x="73" y="73"/>
                    <a:pt x="80" y="5"/>
                    <a:pt x="41" y="3"/>
                  </a:cubicBezTo>
                  <a:cubicBezTo>
                    <a:pt x="24" y="2"/>
                    <a:pt x="7" y="11"/>
                    <a:pt x="4" y="29"/>
                  </a:cubicBezTo>
                  <a:cubicBezTo>
                    <a:pt x="0" y="48"/>
                    <a:pt x="17" y="63"/>
                    <a:pt x="35" y="67"/>
                  </a:cubicBezTo>
                  <a:cubicBezTo>
                    <a:pt x="36" y="68"/>
                    <a:pt x="35" y="66"/>
                    <a:pt x="34" y="66"/>
                  </a:cubicBezTo>
                  <a:cubicBezTo>
                    <a:pt x="15" y="61"/>
                    <a:pt x="3" y="46"/>
                    <a:pt x="6" y="26"/>
                  </a:cubicBezTo>
                  <a:cubicBezTo>
                    <a:pt x="8" y="12"/>
                    <a:pt x="24" y="5"/>
                    <a:pt x="37" y="4"/>
                  </a:cubicBezTo>
                  <a:cubicBezTo>
                    <a:pt x="78" y="0"/>
                    <a:pt x="73" y="71"/>
                    <a:pt x="34" y="66"/>
                  </a:cubicBezTo>
                  <a:cubicBezTo>
                    <a:pt x="33" y="66"/>
                    <a:pt x="34" y="67"/>
                    <a:pt x="35" y="6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0"/>
            <p:cNvSpPr/>
            <p:nvPr/>
          </p:nvSpPr>
          <p:spPr bwMode="auto">
            <a:xfrm>
              <a:off x="2947988" y="1085850"/>
              <a:ext cx="3089275" cy="2160588"/>
            </a:xfrm>
            <a:custGeom>
              <a:avLst/>
              <a:gdLst>
                <a:gd name="T0" fmla="*/ 5 w 821"/>
                <a:gd name="T1" fmla="*/ 357 h 575"/>
                <a:gd name="T2" fmla="*/ 16 w 821"/>
                <a:gd name="T3" fmla="*/ 503 h 575"/>
                <a:gd name="T4" fmla="*/ 60 w 821"/>
                <a:gd name="T5" fmla="*/ 560 h 575"/>
                <a:gd name="T6" fmla="*/ 134 w 821"/>
                <a:gd name="T7" fmla="*/ 574 h 575"/>
                <a:gd name="T8" fmla="*/ 281 w 821"/>
                <a:gd name="T9" fmla="*/ 551 h 575"/>
                <a:gd name="T10" fmla="*/ 410 w 821"/>
                <a:gd name="T11" fmla="*/ 549 h 575"/>
                <a:gd name="T12" fmla="*/ 573 w 821"/>
                <a:gd name="T13" fmla="*/ 550 h 575"/>
                <a:gd name="T14" fmla="*/ 719 w 821"/>
                <a:gd name="T15" fmla="*/ 551 h 575"/>
                <a:gd name="T16" fmla="*/ 814 w 821"/>
                <a:gd name="T17" fmla="*/ 485 h 575"/>
                <a:gd name="T18" fmla="*/ 812 w 821"/>
                <a:gd name="T19" fmla="*/ 339 h 575"/>
                <a:gd name="T20" fmla="*/ 807 w 821"/>
                <a:gd name="T21" fmla="*/ 190 h 575"/>
                <a:gd name="T22" fmla="*/ 793 w 821"/>
                <a:gd name="T23" fmla="*/ 123 h 575"/>
                <a:gd name="T24" fmla="*/ 786 w 821"/>
                <a:gd name="T25" fmla="*/ 51 h 575"/>
                <a:gd name="T26" fmla="*/ 670 w 821"/>
                <a:gd name="T27" fmla="*/ 17 h 575"/>
                <a:gd name="T28" fmla="*/ 361 w 821"/>
                <a:gd name="T29" fmla="*/ 26 h 575"/>
                <a:gd name="T30" fmla="*/ 55 w 821"/>
                <a:gd name="T31" fmla="*/ 56 h 575"/>
                <a:gd name="T32" fmla="*/ 10 w 821"/>
                <a:gd name="T33" fmla="*/ 177 h 575"/>
                <a:gd name="T34" fmla="*/ 5 w 821"/>
                <a:gd name="T35" fmla="*/ 35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575">
                  <a:moveTo>
                    <a:pt x="5" y="357"/>
                  </a:moveTo>
                  <a:cubicBezTo>
                    <a:pt x="6" y="407"/>
                    <a:pt x="6" y="456"/>
                    <a:pt x="16" y="503"/>
                  </a:cubicBezTo>
                  <a:cubicBezTo>
                    <a:pt x="24" y="540"/>
                    <a:pt x="27" y="548"/>
                    <a:pt x="60" y="560"/>
                  </a:cubicBezTo>
                  <a:cubicBezTo>
                    <a:pt x="85" y="569"/>
                    <a:pt x="105" y="575"/>
                    <a:pt x="134" y="574"/>
                  </a:cubicBezTo>
                  <a:cubicBezTo>
                    <a:pt x="183" y="573"/>
                    <a:pt x="231" y="555"/>
                    <a:pt x="281" y="551"/>
                  </a:cubicBezTo>
                  <a:cubicBezTo>
                    <a:pt x="324" y="548"/>
                    <a:pt x="367" y="547"/>
                    <a:pt x="410" y="549"/>
                  </a:cubicBezTo>
                  <a:cubicBezTo>
                    <a:pt x="464" y="552"/>
                    <a:pt x="519" y="550"/>
                    <a:pt x="573" y="550"/>
                  </a:cubicBezTo>
                  <a:cubicBezTo>
                    <a:pt x="622" y="549"/>
                    <a:pt x="671" y="556"/>
                    <a:pt x="719" y="551"/>
                  </a:cubicBezTo>
                  <a:cubicBezTo>
                    <a:pt x="770" y="545"/>
                    <a:pt x="806" y="542"/>
                    <a:pt x="814" y="485"/>
                  </a:cubicBezTo>
                  <a:cubicBezTo>
                    <a:pt x="821" y="437"/>
                    <a:pt x="813" y="387"/>
                    <a:pt x="812" y="339"/>
                  </a:cubicBezTo>
                  <a:cubicBezTo>
                    <a:pt x="811" y="289"/>
                    <a:pt x="817" y="238"/>
                    <a:pt x="807" y="190"/>
                  </a:cubicBezTo>
                  <a:cubicBezTo>
                    <a:pt x="802" y="168"/>
                    <a:pt x="799" y="145"/>
                    <a:pt x="793" y="123"/>
                  </a:cubicBezTo>
                  <a:cubicBezTo>
                    <a:pt x="787" y="99"/>
                    <a:pt x="792" y="75"/>
                    <a:pt x="786" y="51"/>
                  </a:cubicBezTo>
                  <a:cubicBezTo>
                    <a:pt x="773" y="0"/>
                    <a:pt x="710" y="18"/>
                    <a:pt x="670" y="17"/>
                  </a:cubicBezTo>
                  <a:cubicBezTo>
                    <a:pt x="565" y="13"/>
                    <a:pt x="464" y="14"/>
                    <a:pt x="361" y="26"/>
                  </a:cubicBezTo>
                  <a:cubicBezTo>
                    <a:pt x="262" y="37"/>
                    <a:pt x="152" y="36"/>
                    <a:pt x="55" y="56"/>
                  </a:cubicBezTo>
                  <a:cubicBezTo>
                    <a:pt x="0" y="68"/>
                    <a:pt x="5" y="134"/>
                    <a:pt x="10" y="177"/>
                  </a:cubicBezTo>
                  <a:cubicBezTo>
                    <a:pt x="17" y="239"/>
                    <a:pt x="4" y="295"/>
                    <a:pt x="5" y="357"/>
                  </a:cubicBezTo>
                  <a:close/>
                </a:path>
              </a:pathLst>
            </a:custGeom>
            <a:blipFill>
              <a:blip r:embed="rId2" cstate="email"/>
              <a:stretch>
                <a:fillRect/>
              </a:stretch>
            </a:blipFill>
            <a:ln>
              <a:noFill/>
            </a:ln>
          </p:spPr>
          <p:txBody>
            <a:bodyPr vert="horz" wrap="square" lIns="91440" tIns="45720" rIns="91440" bIns="45720" numCol="1" anchor="t" anchorCtr="0" compatLnSpc="1"/>
            <a:lstStyle/>
            <a:p>
              <a:endParaRPr lang="zh-CN" altLang="en-US"/>
            </a:p>
          </p:txBody>
        </p:sp>
        <p:sp>
          <p:nvSpPr>
            <p:cNvPr id="121" name="Freeform 121"/>
            <p:cNvSpPr/>
            <p:nvPr/>
          </p:nvSpPr>
          <p:spPr bwMode="auto">
            <a:xfrm>
              <a:off x="2955925" y="1135063"/>
              <a:ext cx="3086100" cy="2144713"/>
            </a:xfrm>
            <a:custGeom>
              <a:avLst/>
              <a:gdLst>
                <a:gd name="T0" fmla="*/ 2 w 820"/>
                <a:gd name="T1" fmla="*/ 344 h 571"/>
                <a:gd name="T2" fmla="*/ 19 w 820"/>
                <a:gd name="T3" fmla="*/ 514 h 571"/>
                <a:gd name="T4" fmla="*/ 100 w 820"/>
                <a:gd name="T5" fmla="*/ 560 h 571"/>
                <a:gd name="T6" fmla="*/ 271 w 820"/>
                <a:gd name="T7" fmla="*/ 540 h 571"/>
                <a:gd name="T8" fmla="*/ 462 w 820"/>
                <a:gd name="T9" fmla="*/ 539 h 571"/>
                <a:gd name="T10" fmla="*/ 656 w 820"/>
                <a:gd name="T11" fmla="*/ 540 h 571"/>
                <a:gd name="T12" fmla="*/ 781 w 820"/>
                <a:gd name="T13" fmla="*/ 525 h 571"/>
                <a:gd name="T14" fmla="*/ 816 w 820"/>
                <a:gd name="T15" fmla="*/ 428 h 571"/>
                <a:gd name="T16" fmla="*/ 811 w 820"/>
                <a:gd name="T17" fmla="*/ 340 h 571"/>
                <a:gd name="T18" fmla="*/ 812 w 820"/>
                <a:gd name="T19" fmla="*/ 244 h 571"/>
                <a:gd name="T20" fmla="*/ 789 w 820"/>
                <a:gd name="T21" fmla="*/ 67 h 571"/>
                <a:gd name="T22" fmla="*/ 738 w 820"/>
                <a:gd name="T23" fmla="*/ 2 h 571"/>
                <a:gd name="T24" fmla="*/ 684 w 820"/>
                <a:gd name="T25" fmla="*/ 3 h 571"/>
                <a:gd name="T26" fmla="*/ 598 w 820"/>
                <a:gd name="T27" fmla="*/ 1 h 571"/>
                <a:gd name="T28" fmla="*/ 405 w 820"/>
                <a:gd name="T29" fmla="*/ 8 h 571"/>
                <a:gd name="T30" fmla="*/ 220 w 820"/>
                <a:gd name="T31" fmla="*/ 23 h 571"/>
                <a:gd name="T32" fmla="*/ 48 w 820"/>
                <a:gd name="T33" fmla="*/ 44 h 571"/>
                <a:gd name="T34" fmla="*/ 4 w 820"/>
                <a:gd name="T35" fmla="*/ 112 h 571"/>
                <a:gd name="T36" fmla="*/ 7 w 820"/>
                <a:gd name="T37" fmla="*/ 164 h 571"/>
                <a:gd name="T38" fmla="*/ 5 w 820"/>
                <a:gd name="T39" fmla="*/ 269 h 571"/>
                <a:gd name="T40" fmla="*/ 2 w 820"/>
                <a:gd name="T41" fmla="*/ 344 h 571"/>
                <a:gd name="T42" fmla="*/ 4 w 820"/>
                <a:gd name="T43" fmla="*/ 344 h 571"/>
                <a:gd name="T44" fmla="*/ 8 w 820"/>
                <a:gd name="T45" fmla="*/ 160 h 571"/>
                <a:gd name="T46" fmla="*/ 40 w 820"/>
                <a:gd name="T47" fmla="*/ 49 h 571"/>
                <a:gd name="T48" fmla="*/ 82 w 820"/>
                <a:gd name="T49" fmla="*/ 39 h 571"/>
                <a:gd name="T50" fmla="*/ 132 w 820"/>
                <a:gd name="T51" fmla="*/ 32 h 571"/>
                <a:gd name="T52" fmla="*/ 228 w 820"/>
                <a:gd name="T53" fmla="*/ 24 h 571"/>
                <a:gd name="T54" fmla="*/ 413 w 820"/>
                <a:gd name="T55" fmla="*/ 9 h 571"/>
                <a:gd name="T56" fmla="*/ 605 w 820"/>
                <a:gd name="T57" fmla="*/ 3 h 571"/>
                <a:gd name="T58" fmla="*/ 685 w 820"/>
                <a:gd name="T59" fmla="*/ 4 h 571"/>
                <a:gd name="T60" fmla="*/ 747 w 820"/>
                <a:gd name="T61" fmla="*/ 5 h 571"/>
                <a:gd name="T62" fmla="*/ 787 w 820"/>
                <a:gd name="T63" fmla="*/ 67 h 571"/>
                <a:gd name="T64" fmla="*/ 800 w 820"/>
                <a:gd name="T65" fmla="*/ 157 h 571"/>
                <a:gd name="T66" fmla="*/ 810 w 820"/>
                <a:gd name="T67" fmla="*/ 244 h 571"/>
                <a:gd name="T68" fmla="*/ 809 w 820"/>
                <a:gd name="T69" fmla="*/ 340 h 571"/>
                <a:gd name="T70" fmla="*/ 808 w 820"/>
                <a:gd name="T71" fmla="*/ 487 h 571"/>
                <a:gd name="T72" fmla="*/ 727 w 820"/>
                <a:gd name="T73" fmla="*/ 536 h 571"/>
                <a:gd name="T74" fmla="*/ 579 w 820"/>
                <a:gd name="T75" fmla="*/ 536 h 571"/>
                <a:gd name="T76" fmla="*/ 416 w 820"/>
                <a:gd name="T77" fmla="*/ 536 h 571"/>
                <a:gd name="T78" fmla="*/ 264 w 820"/>
                <a:gd name="T79" fmla="*/ 539 h 571"/>
                <a:gd name="T80" fmla="*/ 106 w 820"/>
                <a:gd name="T81" fmla="*/ 559 h 571"/>
                <a:gd name="T82" fmla="*/ 45 w 820"/>
                <a:gd name="T83" fmla="*/ 541 h 571"/>
                <a:gd name="T84" fmla="*/ 18 w 820"/>
                <a:gd name="T85" fmla="*/ 505 h 571"/>
                <a:gd name="T86" fmla="*/ 4 w 820"/>
                <a:gd name="T87" fmla="*/ 344 h 571"/>
                <a:gd name="T88" fmla="*/ 2 w 820"/>
                <a:gd name="T89" fmla="*/ 34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0" h="571">
                  <a:moveTo>
                    <a:pt x="2" y="344"/>
                  </a:moveTo>
                  <a:cubicBezTo>
                    <a:pt x="3" y="401"/>
                    <a:pt x="2" y="459"/>
                    <a:pt x="19" y="514"/>
                  </a:cubicBezTo>
                  <a:cubicBezTo>
                    <a:pt x="29" y="546"/>
                    <a:pt x="71" y="554"/>
                    <a:pt x="100" y="560"/>
                  </a:cubicBezTo>
                  <a:cubicBezTo>
                    <a:pt x="156" y="571"/>
                    <a:pt x="215" y="546"/>
                    <a:pt x="271" y="540"/>
                  </a:cubicBezTo>
                  <a:cubicBezTo>
                    <a:pt x="335" y="533"/>
                    <a:pt x="399" y="538"/>
                    <a:pt x="462" y="539"/>
                  </a:cubicBezTo>
                  <a:cubicBezTo>
                    <a:pt x="527" y="539"/>
                    <a:pt x="591" y="538"/>
                    <a:pt x="656" y="540"/>
                  </a:cubicBezTo>
                  <a:cubicBezTo>
                    <a:pt x="695" y="542"/>
                    <a:pt x="745" y="543"/>
                    <a:pt x="781" y="525"/>
                  </a:cubicBezTo>
                  <a:cubicBezTo>
                    <a:pt x="816" y="508"/>
                    <a:pt x="816" y="461"/>
                    <a:pt x="816" y="428"/>
                  </a:cubicBezTo>
                  <a:cubicBezTo>
                    <a:pt x="816" y="399"/>
                    <a:pt x="813" y="369"/>
                    <a:pt x="811" y="340"/>
                  </a:cubicBezTo>
                  <a:cubicBezTo>
                    <a:pt x="810" y="308"/>
                    <a:pt x="812" y="276"/>
                    <a:pt x="812" y="244"/>
                  </a:cubicBezTo>
                  <a:cubicBezTo>
                    <a:pt x="812" y="183"/>
                    <a:pt x="790" y="127"/>
                    <a:pt x="789" y="67"/>
                  </a:cubicBezTo>
                  <a:cubicBezTo>
                    <a:pt x="788" y="32"/>
                    <a:pt x="776" y="5"/>
                    <a:pt x="738" y="2"/>
                  </a:cubicBezTo>
                  <a:cubicBezTo>
                    <a:pt x="720" y="0"/>
                    <a:pt x="702" y="2"/>
                    <a:pt x="684" y="3"/>
                  </a:cubicBezTo>
                  <a:cubicBezTo>
                    <a:pt x="656" y="4"/>
                    <a:pt x="626" y="2"/>
                    <a:pt x="598" y="1"/>
                  </a:cubicBezTo>
                  <a:cubicBezTo>
                    <a:pt x="533" y="0"/>
                    <a:pt x="469" y="2"/>
                    <a:pt x="405" y="8"/>
                  </a:cubicBezTo>
                  <a:cubicBezTo>
                    <a:pt x="343" y="13"/>
                    <a:pt x="282" y="19"/>
                    <a:pt x="220" y="23"/>
                  </a:cubicBezTo>
                  <a:cubicBezTo>
                    <a:pt x="163" y="27"/>
                    <a:pt x="104" y="30"/>
                    <a:pt x="48" y="44"/>
                  </a:cubicBezTo>
                  <a:cubicBezTo>
                    <a:pt x="17" y="51"/>
                    <a:pt x="6" y="83"/>
                    <a:pt x="4" y="112"/>
                  </a:cubicBezTo>
                  <a:cubicBezTo>
                    <a:pt x="3" y="129"/>
                    <a:pt x="5" y="147"/>
                    <a:pt x="7" y="164"/>
                  </a:cubicBezTo>
                  <a:cubicBezTo>
                    <a:pt x="11" y="199"/>
                    <a:pt x="8" y="234"/>
                    <a:pt x="5" y="269"/>
                  </a:cubicBezTo>
                  <a:cubicBezTo>
                    <a:pt x="3" y="294"/>
                    <a:pt x="2" y="319"/>
                    <a:pt x="2" y="344"/>
                  </a:cubicBezTo>
                  <a:cubicBezTo>
                    <a:pt x="2" y="346"/>
                    <a:pt x="4" y="346"/>
                    <a:pt x="4" y="344"/>
                  </a:cubicBezTo>
                  <a:cubicBezTo>
                    <a:pt x="3" y="283"/>
                    <a:pt x="15" y="222"/>
                    <a:pt x="8" y="160"/>
                  </a:cubicBezTo>
                  <a:cubicBezTo>
                    <a:pt x="4" y="122"/>
                    <a:pt x="0" y="69"/>
                    <a:pt x="40" y="49"/>
                  </a:cubicBezTo>
                  <a:cubicBezTo>
                    <a:pt x="52" y="42"/>
                    <a:pt x="68" y="41"/>
                    <a:pt x="82" y="39"/>
                  </a:cubicBezTo>
                  <a:cubicBezTo>
                    <a:pt x="98" y="36"/>
                    <a:pt x="115" y="34"/>
                    <a:pt x="132" y="32"/>
                  </a:cubicBezTo>
                  <a:cubicBezTo>
                    <a:pt x="164" y="28"/>
                    <a:pt x="196" y="26"/>
                    <a:pt x="228" y="24"/>
                  </a:cubicBezTo>
                  <a:cubicBezTo>
                    <a:pt x="290" y="20"/>
                    <a:pt x="351" y="14"/>
                    <a:pt x="413" y="9"/>
                  </a:cubicBezTo>
                  <a:cubicBezTo>
                    <a:pt x="477" y="3"/>
                    <a:pt x="541" y="2"/>
                    <a:pt x="605" y="3"/>
                  </a:cubicBezTo>
                  <a:cubicBezTo>
                    <a:pt x="632" y="4"/>
                    <a:pt x="658" y="6"/>
                    <a:pt x="685" y="4"/>
                  </a:cubicBezTo>
                  <a:cubicBezTo>
                    <a:pt x="705" y="4"/>
                    <a:pt x="726" y="1"/>
                    <a:pt x="747" y="5"/>
                  </a:cubicBezTo>
                  <a:cubicBezTo>
                    <a:pt x="779" y="10"/>
                    <a:pt x="786" y="39"/>
                    <a:pt x="787" y="67"/>
                  </a:cubicBezTo>
                  <a:cubicBezTo>
                    <a:pt x="788" y="98"/>
                    <a:pt x="794" y="127"/>
                    <a:pt x="800" y="157"/>
                  </a:cubicBezTo>
                  <a:cubicBezTo>
                    <a:pt x="805" y="186"/>
                    <a:pt x="810" y="214"/>
                    <a:pt x="810" y="244"/>
                  </a:cubicBezTo>
                  <a:cubicBezTo>
                    <a:pt x="810" y="276"/>
                    <a:pt x="808" y="308"/>
                    <a:pt x="809" y="340"/>
                  </a:cubicBezTo>
                  <a:cubicBezTo>
                    <a:pt x="811" y="389"/>
                    <a:pt x="820" y="439"/>
                    <a:pt x="808" y="487"/>
                  </a:cubicBezTo>
                  <a:cubicBezTo>
                    <a:pt x="798" y="526"/>
                    <a:pt x="761" y="532"/>
                    <a:pt x="727" y="536"/>
                  </a:cubicBezTo>
                  <a:cubicBezTo>
                    <a:pt x="678" y="542"/>
                    <a:pt x="629" y="536"/>
                    <a:pt x="579" y="536"/>
                  </a:cubicBezTo>
                  <a:cubicBezTo>
                    <a:pt x="525" y="535"/>
                    <a:pt x="470" y="538"/>
                    <a:pt x="416" y="536"/>
                  </a:cubicBezTo>
                  <a:cubicBezTo>
                    <a:pt x="365" y="534"/>
                    <a:pt x="314" y="533"/>
                    <a:pt x="264" y="539"/>
                  </a:cubicBezTo>
                  <a:cubicBezTo>
                    <a:pt x="211" y="545"/>
                    <a:pt x="160" y="565"/>
                    <a:pt x="106" y="559"/>
                  </a:cubicBezTo>
                  <a:cubicBezTo>
                    <a:pt x="85" y="556"/>
                    <a:pt x="64" y="549"/>
                    <a:pt x="45" y="541"/>
                  </a:cubicBezTo>
                  <a:cubicBezTo>
                    <a:pt x="29" y="534"/>
                    <a:pt x="23" y="521"/>
                    <a:pt x="18" y="505"/>
                  </a:cubicBezTo>
                  <a:cubicBezTo>
                    <a:pt x="4" y="453"/>
                    <a:pt x="5" y="398"/>
                    <a:pt x="4" y="344"/>
                  </a:cubicBezTo>
                  <a:cubicBezTo>
                    <a:pt x="4" y="343"/>
                    <a:pt x="2" y="343"/>
                    <a:pt x="2" y="34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2"/>
            <p:cNvSpPr/>
            <p:nvPr/>
          </p:nvSpPr>
          <p:spPr bwMode="auto">
            <a:xfrm>
              <a:off x="3046413" y="3448050"/>
              <a:ext cx="3092450" cy="2160588"/>
            </a:xfrm>
            <a:custGeom>
              <a:avLst/>
              <a:gdLst>
                <a:gd name="T0" fmla="*/ 5 w 822"/>
                <a:gd name="T1" fmla="*/ 358 h 575"/>
                <a:gd name="T2" fmla="*/ 16 w 822"/>
                <a:gd name="T3" fmla="*/ 503 h 575"/>
                <a:gd name="T4" fmla="*/ 61 w 822"/>
                <a:gd name="T5" fmla="*/ 560 h 575"/>
                <a:gd name="T6" fmla="*/ 134 w 822"/>
                <a:gd name="T7" fmla="*/ 574 h 575"/>
                <a:gd name="T8" fmla="*/ 281 w 822"/>
                <a:gd name="T9" fmla="*/ 552 h 575"/>
                <a:gd name="T10" fmla="*/ 411 w 822"/>
                <a:gd name="T11" fmla="*/ 549 h 575"/>
                <a:gd name="T12" fmla="*/ 574 w 822"/>
                <a:gd name="T13" fmla="*/ 550 h 575"/>
                <a:gd name="T14" fmla="*/ 720 w 822"/>
                <a:gd name="T15" fmla="*/ 551 h 575"/>
                <a:gd name="T16" fmla="*/ 815 w 822"/>
                <a:gd name="T17" fmla="*/ 485 h 575"/>
                <a:gd name="T18" fmla="*/ 812 w 822"/>
                <a:gd name="T19" fmla="*/ 339 h 575"/>
                <a:gd name="T20" fmla="*/ 807 w 822"/>
                <a:gd name="T21" fmla="*/ 190 h 575"/>
                <a:gd name="T22" fmla="*/ 794 w 822"/>
                <a:gd name="T23" fmla="*/ 124 h 575"/>
                <a:gd name="T24" fmla="*/ 787 w 822"/>
                <a:gd name="T25" fmla="*/ 52 h 575"/>
                <a:gd name="T26" fmla="*/ 670 w 822"/>
                <a:gd name="T27" fmla="*/ 17 h 575"/>
                <a:gd name="T28" fmla="*/ 362 w 822"/>
                <a:gd name="T29" fmla="*/ 26 h 575"/>
                <a:gd name="T30" fmla="*/ 56 w 822"/>
                <a:gd name="T31" fmla="*/ 57 h 575"/>
                <a:gd name="T32" fmla="*/ 10 w 822"/>
                <a:gd name="T33" fmla="*/ 178 h 575"/>
                <a:gd name="T34" fmla="*/ 5 w 822"/>
                <a:gd name="T35" fmla="*/ 3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2" h="575">
                  <a:moveTo>
                    <a:pt x="5" y="358"/>
                  </a:moveTo>
                  <a:cubicBezTo>
                    <a:pt x="6" y="407"/>
                    <a:pt x="6" y="456"/>
                    <a:pt x="16" y="503"/>
                  </a:cubicBezTo>
                  <a:cubicBezTo>
                    <a:pt x="24" y="540"/>
                    <a:pt x="28" y="549"/>
                    <a:pt x="61" y="560"/>
                  </a:cubicBezTo>
                  <a:cubicBezTo>
                    <a:pt x="86" y="569"/>
                    <a:pt x="106" y="575"/>
                    <a:pt x="134" y="574"/>
                  </a:cubicBezTo>
                  <a:cubicBezTo>
                    <a:pt x="184" y="573"/>
                    <a:pt x="232" y="555"/>
                    <a:pt x="281" y="552"/>
                  </a:cubicBezTo>
                  <a:cubicBezTo>
                    <a:pt x="325" y="549"/>
                    <a:pt x="367" y="547"/>
                    <a:pt x="411" y="549"/>
                  </a:cubicBezTo>
                  <a:cubicBezTo>
                    <a:pt x="465" y="552"/>
                    <a:pt x="519" y="551"/>
                    <a:pt x="574" y="550"/>
                  </a:cubicBezTo>
                  <a:cubicBezTo>
                    <a:pt x="623" y="549"/>
                    <a:pt x="672" y="557"/>
                    <a:pt x="720" y="551"/>
                  </a:cubicBezTo>
                  <a:cubicBezTo>
                    <a:pt x="771" y="545"/>
                    <a:pt x="806" y="543"/>
                    <a:pt x="815" y="485"/>
                  </a:cubicBezTo>
                  <a:cubicBezTo>
                    <a:pt x="822" y="437"/>
                    <a:pt x="813" y="387"/>
                    <a:pt x="812" y="339"/>
                  </a:cubicBezTo>
                  <a:cubicBezTo>
                    <a:pt x="812" y="289"/>
                    <a:pt x="818" y="239"/>
                    <a:pt x="807" y="190"/>
                  </a:cubicBezTo>
                  <a:cubicBezTo>
                    <a:pt x="802" y="169"/>
                    <a:pt x="799" y="145"/>
                    <a:pt x="794" y="124"/>
                  </a:cubicBezTo>
                  <a:cubicBezTo>
                    <a:pt x="787" y="99"/>
                    <a:pt x="793" y="76"/>
                    <a:pt x="787" y="52"/>
                  </a:cubicBezTo>
                  <a:cubicBezTo>
                    <a:pt x="774" y="0"/>
                    <a:pt x="711" y="19"/>
                    <a:pt x="670" y="17"/>
                  </a:cubicBezTo>
                  <a:cubicBezTo>
                    <a:pt x="566" y="14"/>
                    <a:pt x="464" y="15"/>
                    <a:pt x="362" y="26"/>
                  </a:cubicBezTo>
                  <a:cubicBezTo>
                    <a:pt x="263" y="37"/>
                    <a:pt x="153" y="36"/>
                    <a:pt x="56" y="57"/>
                  </a:cubicBezTo>
                  <a:cubicBezTo>
                    <a:pt x="0" y="68"/>
                    <a:pt x="5" y="134"/>
                    <a:pt x="10" y="178"/>
                  </a:cubicBezTo>
                  <a:cubicBezTo>
                    <a:pt x="17" y="239"/>
                    <a:pt x="4" y="295"/>
                    <a:pt x="5" y="358"/>
                  </a:cubicBezTo>
                  <a:close/>
                </a:path>
              </a:pathLst>
            </a:custGeom>
            <a:blipFill>
              <a:blip r:embed="rId3" cstate="email"/>
              <a:stretch>
                <a:fillRect/>
              </a:stretch>
            </a:blipFill>
            <a:ln>
              <a:noFill/>
            </a:ln>
          </p:spPr>
          <p:txBody>
            <a:bodyPr vert="horz" wrap="square" lIns="91440" tIns="45720" rIns="91440" bIns="45720" numCol="1" anchor="t" anchorCtr="0" compatLnSpc="1"/>
            <a:lstStyle/>
            <a:p>
              <a:endParaRPr lang="zh-CN" altLang="en-US"/>
            </a:p>
          </p:txBody>
        </p:sp>
        <p:sp>
          <p:nvSpPr>
            <p:cNvPr id="123" name="Freeform 123"/>
            <p:cNvSpPr/>
            <p:nvPr/>
          </p:nvSpPr>
          <p:spPr bwMode="auto">
            <a:xfrm>
              <a:off x="3049588" y="3497263"/>
              <a:ext cx="3089275" cy="2144713"/>
            </a:xfrm>
            <a:custGeom>
              <a:avLst/>
              <a:gdLst>
                <a:gd name="T0" fmla="*/ 3 w 821"/>
                <a:gd name="T1" fmla="*/ 344 h 571"/>
                <a:gd name="T2" fmla="*/ 21 w 821"/>
                <a:gd name="T3" fmla="*/ 514 h 571"/>
                <a:gd name="T4" fmla="*/ 90 w 821"/>
                <a:gd name="T5" fmla="*/ 557 h 571"/>
                <a:gd name="T6" fmla="*/ 251 w 821"/>
                <a:gd name="T7" fmla="*/ 543 h 571"/>
                <a:gd name="T8" fmla="*/ 449 w 821"/>
                <a:gd name="T9" fmla="*/ 538 h 571"/>
                <a:gd name="T10" fmla="*/ 643 w 821"/>
                <a:gd name="T11" fmla="*/ 540 h 571"/>
                <a:gd name="T12" fmla="*/ 776 w 821"/>
                <a:gd name="T13" fmla="*/ 528 h 571"/>
                <a:gd name="T14" fmla="*/ 817 w 821"/>
                <a:gd name="T15" fmla="*/ 429 h 571"/>
                <a:gd name="T16" fmla="*/ 813 w 821"/>
                <a:gd name="T17" fmla="*/ 348 h 571"/>
                <a:gd name="T18" fmla="*/ 813 w 821"/>
                <a:gd name="T19" fmla="*/ 244 h 571"/>
                <a:gd name="T20" fmla="*/ 790 w 821"/>
                <a:gd name="T21" fmla="*/ 68 h 571"/>
                <a:gd name="T22" fmla="*/ 748 w 821"/>
                <a:gd name="T23" fmla="*/ 3 h 571"/>
                <a:gd name="T24" fmla="*/ 699 w 821"/>
                <a:gd name="T25" fmla="*/ 2 h 571"/>
                <a:gd name="T26" fmla="*/ 614 w 821"/>
                <a:gd name="T27" fmla="*/ 2 h 571"/>
                <a:gd name="T28" fmla="*/ 429 w 821"/>
                <a:gd name="T29" fmla="*/ 6 h 571"/>
                <a:gd name="T30" fmla="*/ 244 w 821"/>
                <a:gd name="T31" fmla="*/ 22 h 571"/>
                <a:gd name="T32" fmla="*/ 61 w 821"/>
                <a:gd name="T33" fmla="*/ 41 h 571"/>
                <a:gd name="T34" fmla="*/ 6 w 821"/>
                <a:gd name="T35" fmla="*/ 112 h 571"/>
                <a:gd name="T36" fmla="*/ 8 w 821"/>
                <a:gd name="T37" fmla="*/ 160 h 571"/>
                <a:gd name="T38" fmla="*/ 8 w 821"/>
                <a:gd name="T39" fmla="*/ 261 h 571"/>
                <a:gd name="T40" fmla="*/ 3 w 821"/>
                <a:gd name="T41" fmla="*/ 344 h 571"/>
                <a:gd name="T42" fmla="*/ 5 w 821"/>
                <a:gd name="T43" fmla="*/ 345 h 571"/>
                <a:gd name="T44" fmla="*/ 10 w 821"/>
                <a:gd name="T45" fmla="*/ 165 h 571"/>
                <a:gd name="T46" fmla="*/ 34 w 821"/>
                <a:gd name="T47" fmla="*/ 53 h 571"/>
                <a:gd name="T48" fmla="*/ 112 w 821"/>
                <a:gd name="T49" fmla="*/ 35 h 571"/>
                <a:gd name="T50" fmla="*/ 208 w 821"/>
                <a:gd name="T51" fmla="*/ 26 h 571"/>
                <a:gd name="T52" fmla="*/ 392 w 821"/>
                <a:gd name="T53" fmla="*/ 11 h 571"/>
                <a:gd name="T54" fmla="*/ 592 w 821"/>
                <a:gd name="T55" fmla="*/ 3 h 571"/>
                <a:gd name="T56" fmla="*/ 674 w 821"/>
                <a:gd name="T57" fmla="*/ 5 h 571"/>
                <a:gd name="T58" fmla="*/ 736 w 821"/>
                <a:gd name="T59" fmla="*/ 3 h 571"/>
                <a:gd name="T60" fmla="*/ 788 w 821"/>
                <a:gd name="T61" fmla="*/ 60 h 571"/>
                <a:gd name="T62" fmla="*/ 790 w 821"/>
                <a:gd name="T63" fmla="*/ 103 h 571"/>
                <a:gd name="T64" fmla="*/ 800 w 821"/>
                <a:gd name="T65" fmla="*/ 151 h 571"/>
                <a:gd name="T66" fmla="*/ 812 w 821"/>
                <a:gd name="T67" fmla="*/ 243 h 571"/>
                <a:gd name="T68" fmla="*/ 811 w 821"/>
                <a:gd name="T69" fmla="*/ 333 h 571"/>
                <a:gd name="T70" fmla="*/ 811 w 821"/>
                <a:gd name="T71" fmla="*/ 482 h 571"/>
                <a:gd name="T72" fmla="*/ 742 w 821"/>
                <a:gd name="T73" fmla="*/ 534 h 571"/>
                <a:gd name="T74" fmla="*/ 596 w 821"/>
                <a:gd name="T75" fmla="*/ 536 h 571"/>
                <a:gd name="T76" fmla="*/ 432 w 821"/>
                <a:gd name="T77" fmla="*/ 537 h 571"/>
                <a:gd name="T78" fmla="*/ 287 w 821"/>
                <a:gd name="T79" fmla="*/ 537 h 571"/>
                <a:gd name="T80" fmla="*/ 133 w 821"/>
                <a:gd name="T81" fmla="*/ 561 h 571"/>
                <a:gd name="T82" fmla="*/ 60 w 821"/>
                <a:gd name="T83" fmla="*/ 547 h 571"/>
                <a:gd name="T84" fmla="*/ 20 w 821"/>
                <a:gd name="T85" fmla="*/ 506 h 571"/>
                <a:gd name="T86" fmla="*/ 5 w 821"/>
                <a:gd name="T87" fmla="*/ 345 h 571"/>
                <a:gd name="T88" fmla="*/ 3 w 821"/>
                <a:gd name="T89" fmla="*/ 34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1" h="571">
                  <a:moveTo>
                    <a:pt x="3" y="344"/>
                  </a:moveTo>
                  <a:cubicBezTo>
                    <a:pt x="4" y="401"/>
                    <a:pt x="4" y="459"/>
                    <a:pt x="21" y="514"/>
                  </a:cubicBezTo>
                  <a:cubicBezTo>
                    <a:pt x="29" y="543"/>
                    <a:pt x="64" y="550"/>
                    <a:pt x="90" y="557"/>
                  </a:cubicBezTo>
                  <a:cubicBezTo>
                    <a:pt x="143" y="571"/>
                    <a:pt x="199" y="552"/>
                    <a:pt x="251" y="543"/>
                  </a:cubicBezTo>
                  <a:cubicBezTo>
                    <a:pt x="316" y="532"/>
                    <a:pt x="383" y="537"/>
                    <a:pt x="449" y="538"/>
                  </a:cubicBezTo>
                  <a:cubicBezTo>
                    <a:pt x="513" y="540"/>
                    <a:pt x="578" y="537"/>
                    <a:pt x="643" y="540"/>
                  </a:cubicBezTo>
                  <a:cubicBezTo>
                    <a:pt x="686" y="542"/>
                    <a:pt x="735" y="543"/>
                    <a:pt x="776" y="528"/>
                  </a:cubicBezTo>
                  <a:cubicBezTo>
                    <a:pt x="816" y="514"/>
                    <a:pt x="817" y="464"/>
                    <a:pt x="817" y="429"/>
                  </a:cubicBezTo>
                  <a:cubicBezTo>
                    <a:pt x="817" y="402"/>
                    <a:pt x="815" y="375"/>
                    <a:pt x="813" y="348"/>
                  </a:cubicBezTo>
                  <a:cubicBezTo>
                    <a:pt x="811" y="313"/>
                    <a:pt x="813" y="279"/>
                    <a:pt x="813" y="244"/>
                  </a:cubicBezTo>
                  <a:cubicBezTo>
                    <a:pt x="813" y="184"/>
                    <a:pt x="791" y="127"/>
                    <a:pt x="790" y="68"/>
                  </a:cubicBezTo>
                  <a:cubicBezTo>
                    <a:pt x="789" y="38"/>
                    <a:pt x="781" y="9"/>
                    <a:pt x="748" y="3"/>
                  </a:cubicBezTo>
                  <a:cubicBezTo>
                    <a:pt x="732" y="0"/>
                    <a:pt x="715" y="1"/>
                    <a:pt x="699" y="2"/>
                  </a:cubicBezTo>
                  <a:cubicBezTo>
                    <a:pt x="671" y="4"/>
                    <a:pt x="643" y="3"/>
                    <a:pt x="614" y="2"/>
                  </a:cubicBezTo>
                  <a:cubicBezTo>
                    <a:pt x="553" y="1"/>
                    <a:pt x="491" y="2"/>
                    <a:pt x="429" y="6"/>
                  </a:cubicBezTo>
                  <a:cubicBezTo>
                    <a:pt x="367" y="10"/>
                    <a:pt x="306" y="18"/>
                    <a:pt x="244" y="22"/>
                  </a:cubicBezTo>
                  <a:cubicBezTo>
                    <a:pt x="183" y="26"/>
                    <a:pt x="121" y="30"/>
                    <a:pt x="61" y="41"/>
                  </a:cubicBezTo>
                  <a:cubicBezTo>
                    <a:pt x="24" y="49"/>
                    <a:pt x="9" y="75"/>
                    <a:pt x="6" y="112"/>
                  </a:cubicBezTo>
                  <a:cubicBezTo>
                    <a:pt x="5" y="128"/>
                    <a:pt x="6" y="144"/>
                    <a:pt x="8" y="160"/>
                  </a:cubicBezTo>
                  <a:cubicBezTo>
                    <a:pt x="11" y="194"/>
                    <a:pt x="10" y="227"/>
                    <a:pt x="8" y="261"/>
                  </a:cubicBezTo>
                  <a:cubicBezTo>
                    <a:pt x="5" y="289"/>
                    <a:pt x="3" y="316"/>
                    <a:pt x="3" y="344"/>
                  </a:cubicBezTo>
                  <a:cubicBezTo>
                    <a:pt x="3" y="345"/>
                    <a:pt x="5" y="346"/>
                    <a:pt x="5" y="345"/>
                  </a:cubicBezTo>
                  <a:cubicBezTo>
                    <a:pt x="5" y="285"/>
                    <a:pt x="16" y="225"/>
                    <a:pt x="10" y="165"/>
                  </a:cubicBezTo>
                  <a:cubicBezTo>
                    <a:pt x="6" y="128"/>
                    <a:pt x="0" y="78"/>
                    <a:pt x="34" y="53"/>
                  </a:cubicBezTo>
                  <a:cubicBezTo>
                    <a:pt x="54" y="38"/>
                    <a:pt x="88" y="38"/>
                    <a:pt x="112" y="35"/>
                  </a:cubicBezTo>
                  <a:cubicBezTo>
                    <a:pt x="144" y="31"/>
                    <a:pt x="176" y="28"/>
                    <a:pt x="208" y="26"/>
                  </a:cubicBezTo>
                  <a:cubicBezTo>
                    <a:pt x="269" y="21"/>
                    <a:pt x="330" y="17"/>
                    <a:pt x="392" y="11"/>
                  </a:cubicBezTo>
                  <a:cubicBezTo>
                    <a:pt x="458" y="4"/>
                    <a:pt x="525" y="3"/>
                    <a:pt x="592" y="3"/>
                  </a:cubicBezTo>
                  <a:cubicBezTo>
                    <a:pt x="619" y="3"/>
                    <a:pt x="647" y="5"/>
                    <a:pt x="674" y="5"/>
                  </a:cubicBezTo>
                  <a:cubicBezTo>
                    <a:pt x="695" y="5"/>
                    <a:pt x="715" y="2"/>
                    <a:pt x="736" y="3"/>
                  </a:cubicBezTo>
                  <a:cubicBezTo>
                    <a:pt x="771" y="5"/>
                    <a:pt x="786" y="27"/>
                    <a:pt x="788" y="60"/>
                  </a:cubicBezTo>
                  <a:cubicBezTo>
                    <a:pt x="789" y="74"/>
                    <a:pt x="788" y="89"/>
                    <a:pt x="790" y="103"/>
                  </a:cubicBezTo>
                  <a:cubicBezTo>
                    <a:pt x="792" y="119"/>
                    <a:pt x="797" y="135"/>
                    <a:pt x="800" y="151"/>
                  </a:cubicBezTo>
                  <a:cubicBezTo>
                    <a:pt x="806" y="182"/>
                    <a:pt x="811" y="211"/>
                    <a:pt x="812" y="243"/>
                  </a:cubicBezTo>
                  <a:cubicBezTo>
                    <a:pt x="812" y="273"/>
                    <a:pt x="810" y="303"/>
                    <a:pt x="811" y="333"/>
                  </a:cubicBezTo>
                  <a:cubicBezTo>
                    <a:pt x="813" y="382"/>
                    <a:pt x="821" y="433"/>
                    <a:pt x="811" y="482"/>
                  </a:cubicBezTo>
                  <a:cubicBezTo>
                    <a:pt x="803" y="518"/>
                    <a:pt x="775" y="530"/>
                    <a:pt x="742" y="534"/>
                  </a:cubicBezTo>
                  <a:cubicBezTo>
                    <a:pt x="693" y="542"/>
                    <a:pt x="645" y="538"/>
                    <a:pt x="596" y="536"/>
                  </a:cubicBezTo>
                  <a:cubicBezTo>
                    <a:pt x="541" y="535"/>
                    <a:pt x="487" y="538"/>
                    <a:pt x="432" y="537"/>
                  </a:cubicBezTo>
                  <a:cubicBezTo>
                    <a:pt x="384" y="535"/>
                    <a:pt x="336" y="535"/>
                    <a:pt x="287" y="537"/>
                  </a:cubicBezTo>
                  <a:cubicBezTo>
                    <a:pt x="235" y="541"/>
                    <a:pt x="185" y="558"/>
                    <a:pt x="133" y="561"/>
                  </a:cubicBezTo>
                  <a:cubicBezTo>
                    <a:pt x="107" y="562"/>
                    <a:pt x="83" y="555"/>
                    <a:pt x="60" y="547"/>
                  </a:cubicBezTo>
                  <a:cubicBezTo>
                    <a:pt x="38" y="539"/>
                    <a:pt x="26" y="529"/>
                    <a:pt x="20" y="506"/>
                  </a:cubicBezTo>
                  <a:cubicBezTo>
                    <a:pt x="6" y="454"/>
                    <a:pt x="6" y="399"/>
                    <a:pt x="5" y="345"/>
                  </a:cubicBezTo>
                  <a:cubicBezTo>
                    <a:pt x="5" y="344"/>
                    <a:pt x="3" y="344"/>
                    <a:pt x="3" y="34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4"/>
            <p:cNvSpPr/>
            <p:nvPr/>
          </p:nvSpPr>
          <p:spPr bwMode="auto">
            <a:xfrm>
              <a:off x="5432425" y="387350"/>
              <a:ext cx="733425" cy="631825"/>
            </a:xfrm>
            <a:custGeom>
              <a:avLst/>
              <a:gdLst>
                <a:gd name="T0" fmla="*/ 0 w 195"/>
                <a:gd name="T1" fmla="*/ 87 h 168"/>
                <a:gd name="T2" fmla="*/ 5 w 195"/>
                <a:gd name="T3" fmla="*/ 0 h 168"/>
                <a:gd name="T4" fmla="*/ 57 w 195"/>
                <a:gd name="T5" fmla="*/ 72 h 168"/>
                <a:gd name="T6" fmla="*/ 94 w 195"/>
                <a:gd name="T7" fmla="*/ 39 h 168"/>
                <a:gd name="T8" fmla="*/ 130 w 195"/>
                <a:gd name="T9" fmla="*/ 14 h 168"/>
                <a:gd name="T10" fmla="*/ 121 w 195"/>
                <a:gd name="T11" fmla="*/ 98 h 168"/>
                <a:gd name="T12" fmla="*/ 195 w 195"/>
                <a:gd name="T13" fmla="*/ 102 h 168"/>
                <a:gd name="T14" fmla="*/ 135 w 195"/>
                <a:gd name="T15" fmla="*/ 168 h 168"/>
                <a:gd name="T16" fmla="*/ 0 w 195"/>
                <a:gd name="T17" fmla="*/ 8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68">
                  <a:moveTo>
                    <a:pt x="0" y="87"/>
                  </a:moveTo>
                  <a:cubicBezTo>
                    <a:pt x="5" y="0"/>
                    <a:pt x="5" y="0"/>
                    <a:pt x="5" y="0"/>
                  </a:cubicBezTo>
                  <a:cubicBezTo>
                    <a:pt x="5" y="0"/>
                    <a:pt x="43" y="38"/>
                    <a:pt x="57" y="72"/>
                  </a:cubicBezTo>
                  <a:cubicBezTo>
                    <a:pt x="57" y="72"/>
                    <a:pt x="77" y="51"/>
                    <a:pt x="94" y="39"/>
                  </a:cubicBezTo>
                  <a:cubicBezTo>
                    <a:pt x="111" y="26"/>
                    <a:pt x="130" y="14"/>
                    <a:pt x="130" y="14"/>
                  </a:cubicBezTo>
                  <a:cubicBezTo>
                    <a:pt x="121" y="98"/>
                    <a:pt x="121" y="98"/>
                    <a:pt x="121" y="98"/>
                  </a:cubicBezTo>
                  <a:cubicBezTo>
                    <a:pt x="195" y="102"/>
                    <a:pt x="195" y="102"/>
                    <a:pt x="195" y="102"/>
                  </a:cubicBezTo>
                  <a:cubicBezTo>
                    <a:pt x="135" y="168"/>
                    <a:pt x="135" y="168"/>
                    <a:pt x="135" y="168"/>
                  </a:cubicBezTo>
                  <a:lnTo>
                    <a:pt x="0" y="87"/>
                  </a:ln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5"/>
            <p:cNvSpPr/>
            <p:nvPr/>
          </p:nvSpPr>
          <p:spPr bwMode="auto">
            <a:xfrm>
              <a:off x="5416550" y="376238"/>
              <a:ext cx="760413" cy="649288"/>
            </a:xfrm>
            <a:custGeom>
              <a:avLst/>
              <a:gdLst>
                <a:gd name="T0" fmla="*/ 6 w 202"/>
                <a:gd name="T1" fmla="*/ 90 h 173"/>
                <a:gd name="T2" fmla="*/ 11 w 202"/>
                <a:gd name="T3" fmla="*/ 4 h 173"/>
                <a:gd name="T4" fmla="*/ 7 w 202"/>
                <a:gd name="T5" fmla="*/ 5 h 173"/>
                <a:gd name="T6" fmla="*/ 59 w 202"/>
                <a:gd name="T7" fmla="*/ 76 h 173"/>
                <a:gd name="T8" fmla="*/ 63 w 202"/>
                <a:gd name="T9" fmla="*/ 77 h 173"/>
                <a:gd name="T10" fmla="*/ 135 w 202"/>
                <a:gd name="T11" fmla="*/ 19 h 173"/>
                <a:gd name="T12" fmla="*/ 131 w 202"/>
                <a:gd name="T13" fmla="*/ 17 h 173"/>
                <a:gd name="T14" fmla="*/ 122 w 202"/>
                <a:gd name="T15" fmla="*/ 101 h 173"/>
                <a:gd name="T16" fmla="*/ 125 w 202"/>
                <a:gd name="T17" fmla="*/ 103 h 173"/>
                <a:gd name="T18" fmla="*/ 199 w 202"/>
                <a:gd name="T19" fmla="*/ 108 h 173"/>
                <a:gd name="T20" fmla="*/ 197 w 202"/>
                <a:gd name="T21" fmla="*/ 104 h 173"/>
                <a:gd name="T22" fmla="*/ 152 w 202"/>
                <a:gd name="T23" fmla="*/ 153 h 173"/>
                <a:gd name="T24" fmla="*/ 142 w 202"/>
                <a:gd name="T25" fmla="*/ 164 h 173"/>
                <a:gd name="T26" fmla="*/ 140 w 202"/>
                <a:gd name="T27" fmla="*/ 169 h 173"/>
                <a:gd name="T28" fmla="*/ 123 w 202"/>
                <a:gd name="T29" fmla="*/ 159 h 173"/>
                <a:gd name="T30" fmla="*/ 5 w 202"/>
                <a:gd name="T31" fmla="*/ 88 h 173"/>
                <a:gd name="T32" fmla="*/ 3 w 202"/>
                <a:gd name="T33" fmla="*/ 92 h 173"/>
                <a:gd name="T34" fmla="*/ 137 w 202"/>
                <a:gd name="T35" fmla="*/ 173 h 173"/>
                <a:gd name="T36" fmla="*/ 140 w 202"/>
                <a:gd name="T37" fmla="*/ 173 h 173"/>
                <a:gd name="T38" fmla="*/ 201 w 202"/>
                <a:gd name="T39" fmla="*/ 107 h 173"/>
                <a:gd name="T40" fmla="*/ 199 w 202"/>
                <a:gd name="T41" fmla="*/ 103 h 173"/>
                <a:gd name="T42" fmla="*/ 162 w 202"/>
                <a:gd name="T43" fmla="*/ 101 h 173"/>
                <a:gd name="T44" fmla="*/ 136 w 202"/>
                <a:gd name="T45" fmla="*/ 99 h 173"/>
                <a:gd name="T46" fmla="*/ 127 w 202"/>
                <a:gd name="T47" fmla="*/ 99 h 173"/>
                <a:gd name="T48" fmla="*/ 127 w 202"/>
                <a:gd name="T49" fmla="*/ 100 h 173"/>
                <a:gd name="T50" fmla="*/ 136 w 202"/>
                <a:gd name="T51" fmla="*/ 18 h 173"/>
                <a:gd name="T52" fmla="*/ 132 w 202"/>
                <a:gd name="T53" fmla="*/ 16 h 173"/>
                <a:gd name="T54" fmla="*/ 91 w 202"/>
                <a:gd name="T55" fmla="*/ 43 h 173"/>
                <a:gd name="T56" fmla="*/ 70 w 202"/>
                <a:gd name="T57" fmla="*/ 63 h 173"/>
                <a:gd name="T58" fmla="*/ 64 w 202"/>
                <a:gd name="T59" fmla="*/ 69 h 173"/>
                <a:gd name="T60" fmla="*/ 61 w 202"/>
                <a:gd name="T61" fmla="*/ 70 h 173"/>
                <a:gd name="T62" fmla="*/ 11 w 202"/>
                <a:gd name="T63" fmla="*/ 2 h 173"/>
                <a:gd name="T64" fmla="*/ 7 w 202"/>
                <a:gd name="T65" fmla="*/ 3 h 173"/>
                <a:gd name="T66" fmla="*/ 2 w 202"/>
                <a:gd name="T67" fmla="*/ 90 h 173"/>
                <a:gd name="T68" fmla="*/ 6 w 202"/>
                <a:gd name="T69" fmla="*/ 9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2" h="173">
                  <a:moveTo>
                    <a:pt x="6" y="90"/>
                  </a:moveTo>
                  <a:cubicBezTo>
                    <a:pt x="8" y="61"/>
                    <a:pt x="10" y="32"/>
                    <a:pt x="11" y="4"/>
                  </a:cubicBezTo>
                  <a:cubicBezTo>
                    <a:pt x="10" y="4"/>
                    <a:pt x="9" y="4"/>
                    <a:pt x="7" y="5"/>
                  </a:cubicBezTo>
                  <a:cubicBezTo>
                    <a:pt x="28" y="26"/>
                    <a:pt x="47" y="49"/>
                    <a:pt x="59" y="76"/>
                  </a:cubicBezTo>
                  <a:cubicBezTo>
                    <a:pt x="60" y="77"/>
                    <a:pt x="62" y="78"/>
                    <a:pt x="63" y="77"/>
                  </a:cubicBezTo>
                  <a:cubicBezTo>
                    <a:pt x="84" y="54"/>
                    <a:pt x="109" y="36"/>
                    <a:pt x="135" y="19"/>
                  </a:cubicBezTo>
                  <a:cubicBezTo>
                    <a:pt x="134" y="19"/>
                    <a:pt x="133" y="18"/>
                    <a:pt x="131" y="17"/>
                  </a:cubicBezTo>
                  <a:cubicBezTo>
                    <a:pt x="128" y="45"/>
                    <a:pt x="125" y="73"/>
                    <a:pt x="122" y="101"/>
                  </a:cubicBezTo>
                  <a:cubicBezTo>
                    <a:pt x="122" y="102"/>
                    <a:pt x="124" y="103"/>
                    <a:pt x="125" y="103"/>
                  </a:cubicBezTo>
                  <a:cubicBezTo>
                    <a:pt x="150" y="105"/>
                    <a:pt x="174" y="106"/>
                    <a:pt x="199" y="108"/>
                  </a:cubicBezTo>
                  <a:cubicBezTo>
                    <a:pt x="198" y="106"/>
                    <a:pt x="198" y="105"/>
                    <a:pt x="197" y="104"/>
                  </a:cubicBezTo>
                  <a:cubicBezTo>
                    <a:pt x="182" y="120"/>
                    <a:pt x="167" y="136"/>
                    <a:pt x="152" y="153"/>
                  </a:cubicBezTo>
                  <a:cubicBezTo>
                    <a:pt x="149" y="156"/>
                    <a:pt x="145" y="160"/>
                    <a:pt x="142" y="164"/>
                  </a:cubicBezTo>
                  <a:cubicBezTo>
                    <a:pt x="138" y="168"/>
                    <a:pt x="137" y="167"/>
                    <a:pt x="140" y="169"/>
                  </a:cubicBezTo>
                  <a:cubicBezTo>
                    <a:pt x="134" y="166"/>
                    <a:pt x="129" y="162"/>
                    <a:pt x="123" y="159"/>
                  </a:cubicBezTo>
                  <a:cubicBezTo>
                    <a:pt x="84" y="135"/>
                    <a:pt x="44" y="112"/>
                    <a:pt x="5" y="88"/>
                  </a:cubicBezTo>
                  <a:cubicBezTo>
                    <a:pt x="2" y="86"/>
                    <a:pt x="0" y="90"/>
                    <a:pt x="3" y="92"/>
                  </a:cubicBezTo>
                  <a:cubicBezTo>
                    <a:pt x="48" y="119"/>
                    <a:pt x="93" y="146"/>
                    <a:pt x="137" y="173"/>
                  </a:cubicBezTo>
                  <a:cubicBezTo>
                    <a:pt x="138" y="173"/>
                    <a:pt x="140" y="173"/>
                    <a:pt x="140" y="173"/>
                  </a:cubicBezTo>
                  <a:cubicBezTo>
                    <a:pt x="160" y="151"/>
                    <a:pt x="181" y="129"/>
                    <a:pt x="201" y="107"/>
                  </a:cubicBezTo>
                  <a:cubicBezTo>
                    <a:pt x="202" y="106"/>
                    <a:pt x="201" y="103"/>
                    <a:pt x="199" y="103"/>
                  </a:cubicBezTo>
                  <a:cubicBezTo>
                    <a:pt x="187" y="102"/>
                    <a:pt x="174" y="102"/>
                    <a:pt x="162" y="101"/>
                  </a:cubicBezTo>
                  <a:cubicBezTo>
                    <a:pt x="153" y="100"/>
                    <a:pt x="145" y="100"/>
                    <a:pt x="136" y="99"/>
                  </a:cubicBezTo>
                  <a:cubicBezTo>
                    <a:pt x="133" y="99"/>
                    <a:pt x="130" y="99"/>
                    <a:pt x="127" y="99"/>
                  </a:cubicBezTo>
                  <a:cubicBezTo>
                    <a:pt x="123" y="99"/>
                    <a:pt x="127" y="101"/>
                    <a:pt x="127" y="100"/>
                  </a:cubicBezTo>
                  <a:cubicBezTo>
                    <a:pt x="130" y="73"/>
                    <a:pt x="133" y="45"/>
                    <a:pt x="136" y="18"/>
                  </a:cubicBezTo>
                  <a:cubicBezTo>
                    <a:pt x="136" y="15"/>
                    <a:pt x="134" y="15"/>
                    <a:pt x="132" y="16"/>
                  </a:cubicBezTo>
                  <a:cubicBezTo>
                    <a:pt x="118" y="24"/>
                    <a:pt x="104" y="33"/>
                    <a:pt x="91" y="43"/>
                  </a:cubicBezTo>
                  <a:cubicBezTo>
                    <a:pt x="84" y="49"/>
                    <a:pt x="77" y="56"/>
                    <a:pt x="70" y="63"/>
                  </a:cubicBezTo>
                  <a:cubicBezTo>
                    <a:pt x="68" y="65"/>
                    <a:pt x="66" y="67"/>
                    <a:pt x="64" y="69"/>
                  </a:cubicBezTo>
                  <a:cubicBezTo>
                    <a:pt x="59" y="74"/>
                    <a:pt x="62" y="72"/>
                    <a:pt x="61" y="70"/>
                  </a:cubicBezTo>
                  <a:cubicBezTo>
                    <a:pt x="50" y="44"/>
                    <a:pt x="30" y="21"/>
                    <a:pt x="11" y="2"/>
                  </a:cubicBezTo>
                  <a:cubicBezTo>
                    <a:pt x="9" y="0"/>
                    <a:pt x="7" y="1"/>
                    <a:pt x="7" y="3"/>
                  </a:cubicBezTo>
                  <a:cubicBezTo>
                    <a:pt x="5" y="32"/>
                    <a:pt x="3" y="61"/>
                    <a:pt x="2" y="90"/>
                  </a:cubicBezTo>
                  <a:cubicBezTo>
                    <a:pt x="1" y="92"/>
                    <a:pt x="6" y="93"/>
                    <a:pt x="6" y="9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6"/>
            <p:cNvSpPr/>
            <p:nvPr/>
          </p:nvSpPr>
          <p:spPr bwMode="auto">
            <a:xfrm>
              <a:off x="5402263" y="257175"/>
              <a:ext cx="115888" cy="100013"/>
            </a:xfrm>
            <a:custGeom>
              <a:avLst/>
              <a:gdLst>
                <a:gd name="T0" fmla="*/ 3 w 31"/>
                <a:gd name="T1" fmla="*/ 6 h 27"/>
                <a:gd name="T2" fmla="*/ 6 w 31"/>
                <a:gd name="T3" fmla="*/ 21 h 27"/>
                <a:gd name="T4" fmla="*/ 26 w 31"/>
                <a:gd name="T5" fmla="*/ 17 h 27"/>
                <a:gd name="T6" fmla="*/ 20 w 31"/>
                <a:gd name="T7" fmla="*/ 2 h 27"/>
                <a:gd name="T8" fmla="*/ 3 w 31"/>
                <a:gd name="T9" fmla="*/ 6 h 27"/>
              </a:gdLst>
              <a:ahLst/>
              <a:cxnLst>
                <a:cxn ang="0">
                  <a:pos x="T0" y="T1"/>
                </a:cxn>
                <a:cxn ang="0">
                  <a:pos x="T2" y="T3"/>
                </a:cxn>
                <a:cxn ang="0">
                  <a:pos x="T4" y="T5"/>
                </a:cxn>
                <a:cxn ang="0">
                  <a:pos x="T6" y="T7"/>
                </a:cxn>
                <a:cxn ang="0">
                  <a:pos x="T8" y="T9"/>
                </a:cxn>
              </a:cxnLst>
              <a:rect l="0" t="0" r="r" b="b"/>
              <a:pathLst>
                <a:path w="31" h="27">
                  <a:moveTo>
                    <a:pt x="3" y="6"/>
                  </a:moveTo>
                  <a:cubicBezTo>
                    <a:pt x="3" y="6"/>
                    <a:pt x="0" y="15"/>
                    <a:pt x="6" y="21"/>
                  </a:cubicBezTo>
                  <a:cubicBezTo>
                    <a:pt x="11" y="26"/>
                    <a:pt x="22" y="27"/>
                    <a:pt x="26" y="17"/>
                  </a:cubicBezTo>
                  <a:cubicBezTo>
                    <a:pt x="31" y="7"/>
                    <a:pt x="25" y="4"/>
                    <a:pt x="20" y="2"/>
                  </a:cubicBezTo>
                  <a:cubicBezTo>
                    <a:pt x="16" y="0"/>
                    <a:pt x="6" y="1"/>
                    <a:pt x="3" y="6"/>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7"/>
            <p:cNvSpPr/>
            <p:nvPr/>
          </p:nvSpPr>
          <p:spPr bwMode="auto">
            <a:xfrm>
              <a:off x="5932488" y="304800"/>
              <a:ext cx="112713" cy="117475"/>
            </a:xfrm>
            <a:custGeom>
              <a:avLst/>
              <a:gdLst>
                <a:gd name="T0" fmla="*/ 2 w 30"/>
                <a:gd name="T1" fmla="*/ 12 h 31"/>
                <a:gd name="T2" fmla="*/ 10 w 30"/>
                <a:gd name="T3" fmla="*/ 26 h 31"/>
                <a:gd name="T4" fmla="*/ 29 w 30"/>
                <a:gd name="T5" fmla="*/ 17 h 31"/>
                <a:gd name="T6" fmla="*/ 20 w 30"/>
                <a:gd name="T7" fmla="*/ 3 h 31"/>
                <a:gd name="T8" fmla="*/ 2 w 30"/>
                <a:gd name="T9" fmla="*/ 12 h 31"/>
              </a:gdLst>
              <a:ahLst/>
              <a:cxnLst>
                <a:cxn ang="0">
                  <a:pos x="T0" y="T1"/>
                </a:cxn>
                <a:cxn ang="0">
                  <a:pos x="T2" y="T3"/>
                </a:cxn>
                <a:cxn ang="0">
                  <a:pos x="T4" y="T5"/>
                </a:cxn>
                <a:cxn ang="0">
                  <a:pos x="T6" y="T7"/>
                </a:cxn>
                <a:cxn ang="0">
                  <a:pos x="T8" y="T9"/>
                </a:cxn>
              </a:cxnLst>
              <a:rect l="0" t="0" r="r" b="b"/>
              <a:pathLst>
                <a:path w="30" h="31">
                  <a:moveTo>
                    <a:pt x="2" y="12"/>
                  </a:moveTo>
                  <a:cubicBezTo>
                    <a:pt x="2" y="12"/>
                    <a:pt x="0" y="23"/>
                    <a:pt x="10" y="26"/>
                  </a:cubicBezTo>
                  <a:cubicBezTo>
                    <a:pt x="23" y="31"/>
                    <a:pt x="27" y="21"/>
                    <a:pt x="29" y="17"/>
                  </a:cubicBezTo>
                  <a:cubicBezTo>
                    <a:pt x="30" y="12"/>
                    <a:pt x="26" y="7"/>
                    <a:pt x="20" y="3"/>
                  </a:cubicBezTo>
                  <a:cubicBezTo>
                    <a:pt x="13" y="0"/>
                    <a:pt x="3" y="5"/>
                    <a:pt x="2" y="12"/>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8"/>
            <p:cNvSpPr/>
            <p:nvPr/>
          </p:nvSpPr>
          <p:spPr bwMode="auto">
            <a:xfrm>
              <a:off x="5397500" y="249238"/>
              <a:ext cx="123825" cy="107950"/>
            </a:xfrm>
            <a:custGeom>
              <a:avLst/>
              <a:gdLst>
                <a:gd name="T0" fmla="*/ 2 w 33"/>
                <a:gd name="T1" fmla="*/ 9 h 29"/>
                <a:gd name="T2" fmla="*/ 9 w 33"/>
                <a:gd name="T3" fmla="*/ 27 h 29"/>
                <a:gd name="T4" fmla="*/ 28 w 33"/>
                <a:gd name="T5" fmla="*/ 21 h 29"/>
                <a:gd name="T6" fmla="*/ 30 w 33"/>
                <a:gd name="T7" fmla="*/ 8 h 29"/>
                <a:gd name="T8" fmla="*/ 22 w 33"/>
                <a:gd name="T9" fmla="*/ 2 h 29"/>
                <a:gd name="T10" fmla="*/ 2 w 33"/>
                <a:gd name="T11" fmla="*/ 9 h 29"/>
                <a:gd name="T12" fmla="*/ 6 w 33"/>
                <a:gd name="T13" fmla="*/ 7 h 29"/>
                <a:gd name="T14" fmla="*/ 23 w 33"/>
                <a:gd name="T15" fmla="*/ 7 h 29"/>
                <a:gd name="T16" fmla="*/ 24 w 33"/>
                <a:gd name="T17" fmla="*/ 22 h 29"/>
                <a:gd name="T18" fmla="*/ 8 w 33"/>
                <a:gd name="T19" fmla="*/ 20 h 29"/>
                <a:gd name="T20" fmla="*/ 6 w 33"/>
                <a:gd name="T21" fmla="*/ 7 h 29"/>
                <a:gd name="T22" fmla="*/ 2 w 33"/>
                <a:gd name="T23"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9">
                  <a:moveTo>
                    <a:pt x="2" y="9"/>
                  </a:moveTo>
                  <a:cubicBezTo>
                    <a:pt x="0" y="16"/>
                    <a:pt x="2" y="24"/>
                    <a:pt x="9" y="27"/>
                  </a:cubicBezTo>
                  <a:cubicBezTo>
                    <a:pt x="16" y="29"/>
                    <a:pt x="23" y="26"/>
                    <a:pt x="28" y="21"/>
                  </a:cubicBezTo>
                  <a:cubicBezTo>
                    <a:pt x="31" y="18"/>
                    <a:pt x="33" y="12"/>
                    <a:pt x="30" y="8"/>
                  </a:cubicBezTo>
                  <a:cubicBezTo>
                    <a:pt x="29" y="5"/>
                    <a:pt x="25" y="3"/>
                    <a:pt x="22" y="2"/>
                  </a:cubicBezTo>
                  <a:cubicBezTo>
                    <a:pt x="15" y="0"/>
                    <a:pt x="6" y="3"/>
                    <a:pt x="2" y="9"/>
                  </a:cubicBezTo>
                  <a:cubicBezTo>
                    <a:pt x="2" y="8"/>
                    <a:pt x="6" y="8"/>
                    <a:pt x="6" y="7"/>
                  </a:cubicBezTo>
                  <a:cubicBezTo>
                    <a:pt x="10" y="2"/>
                    <a:pt x="18" y="4"/>
                    <a:pt x="23" y="7"/>
                  </a:cubicBezTo>
                  <a:cubicBezTo>
                    <a:pt x="29" y="10"/>
                    <a:pt x="27" y="17"/>
                    <a:pt x="24" y="22"/>
                  </a:cubicBezTo>
                  <a:cubicBezTo>
                    <a:pt x="20" y="28"/>
                    <a:pt x="12" y="25"/>
                    <a:pt x="8" y="20"/>
                  </a:cubicBezTo>
                  <a:cubicBezTo>
                    <a:pt x="5" y="17"/>
                    <a:pt x="5" y="11"/>
                    <a:pt x="6" y="7"/>
                  </a:cubicBezTo>
                  <a:cubicBezTo>
                    <a:pt x="6" y="7"/>
                    <a:pt x="2" y="8"/>
                    <a:pt x="2" y="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9"/>
            <p:cNvSpPr/>
            <p:nvPr/>
          </p:nvSpPr>
          <p:spPr bwMode="auto">
            <a:xfrm>
              <a:off x="5916613" y="298450"/>
              <a:ext cx="142875" cy="134938"/>
            </a:xfrm>
            <a:custGeom>
              <a:avLst/>
              <a:gdLst>
                <a:gd name="T0" fmla="*/ 4 w 38"/>
                <a:gd name="T1" fmla="*/ 14 h 36"/>
                <a:gd name="T2" fmla="*/ 33 w 38"/>
                <a:gd name="T3" fmla="*/ 23 h 36"/>
                <a:gd name="T4" fmla="*/ 24 w 38"/>
                <a:gd name="T5" fmla="*/ 3 h 36"/>
                <a:gd name="T6" fmla="*/ 4 w 38"/>
                <a:gd name="T7" fmla="*/ 14 h 36"/>
                <a:gd name="T8" fmla="*/ 9 w 38"/>
                <a:gd name="T9" fmla="*/ 14 h 36"/>
                <a:gd name="T10" fmla="*/ 14 w 38"/>
                <a:gd name="T11" fmla="*/ 7 h 36"/>
                <a:gd name="T12" fmla="*/ 26 w 38"/>
                <a:gd name="T13" fmla="*/ 9 h 36"/>
                <a:gd name="T14" fmla="*/ 28 w 38"/>
                <a:gd name="T15" fmla="*/ 23 h 36"/>
                <a:gd name="T16" fmla="*/ 9 w 38"/>
                <a:gd name="T17" fmla="*/ 14 h 36"/>
                <a:gd name="T18" fmla="*/ 4 w 38"/>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6">
                  <a:moveTo>
                    <a:pt x="4" y="14"/>
                  </a:moveTo>
                  <a:cubicBezTo>
                    <a:pt x="0" y="31"/>
                    <a:pt x="25" y="36"/>
                    <a:pt x="33" y="23"/>
                  </a:cubicBezTo>
                  <a:cubicBezTo>
                    <a:pt x="38" y="14"/>
                    <a:pt x="33" y="7"/>
                    <a:pt x="24" y="3"/>
                  </a:cubicBezTo>
                  <a:cubicBezTo>
                    <a:pt x="16" y="0"/>
                    <a:pt x="5" y="6"/>
                    <a:pt x="4" y="14"/>
                  </a:cubicBezTo>
                  <a:cubicBezTo>
                    <a:pt x="3" y="16"/>
                    <a:pt x="8" y="16"/>
                    <a:pt x="9" y="14"/>
                  </a:cubicBezTo>
                  <a:cubicBezTo>
                    <a:pt x="9" y="11"/>
                    <a:pt x="11" y="8"/>
                    <a:pt x="14" y="7"/>
                  </a:cubicBezTo>
                  <a:cubicBezTo>
                    <a:pt x="19" y="4"/>
                    <a:pt x="22" y="6"/>
                    <a:pt x="26" y="9"/>
                  </a:cubicBezTo>
                  <a:cubicBezTo>
                    <a:pt x="31" y="13"/>
                    <a:pt x="31" y="18"/>
                    <a:pt x="28" y="23"/>
                  </a:cubicBezTo>
                  <a:cubicBezTo>
                    <a:pt x="22" y="33"/>
                    <a:pt x="6" y="25"/>
                    <a:pt x="9" y="14"/>
                  </a:cubicBezTo>
                  <a:cubicBezTo>
                    <a:pt x="9" y="12"/>
                    <a:pt x="4" y="13"/>
                    <a:pt x="4" y="1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0"/>
            <p:cNvSpPr/>
            <p:nvPr/>
          </p:nvSpPr>
          <p:spPr bwMode="auto">
            <a:xfrm>
              <a:off x="6210300" y="688975"/>
              <a:ext cx="112713" cy="107950"/>
            </a:xfrm>
            <a:custGeom>
              <a:avLst/>
              <a:gdLst>
                <a:gd name="T0" fmla="*/ 1 w 30"/>
                <a:gd name="T1" fmla="*/ 11 h 29"/>
                <a:gd name="T2" fmla="*/ 9 w 30"/>
                <a:gd name="T3" fmla="*/ 25 h 29"/>
                <a:gd name="T4" fmla="*/ 28 w 30"/>
                <a:gd name="T5" fmla="*/ 15 h 29"/>
                <a:gd name="T6" fmla="*/ 19 w 30"/>
                <a:gd name="T7" fmla="*/ 2 h 29"/>
                <a:gd name="T8" fmla="*/ 7 w 30"/>
                <a:gd name="T9" fmla="*/ 3 h 29"/>
                <a:gd name="T10" fmla="*/ 3 w 30"/>
                <a:gd name="T11" fmla="*/ 7 h 29"/>
                <a:gd name="T12" fmla="*/ 1 w 30"/>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1" y="11"/>
                  </a:moveTo>
                  <a:cubicBezTo>
                    <a:pt x="0" y="17"/>
                    <a:pt x="3" y="23"/>
                    <a:pt x="9" y="25"/>
                  </a:cubicBezTo>
                  <a:cubicBezTo>
                    <a:pt x="22" y="29"/>
                    <a:pt x="26" y="20"/>
                    <a:pt x="28" y="15"/>
                  </a:cubicBezTo>
                  <a:cubicBezTo>
                    <a:pt x="30" y="11"/>
                    <a:pt x="26" y="6"/>
                    <a:pt x="19" y="2"/>
                  </a:cubicBezTo>
                  <a:cubicBezTo>
                    <a:pt x="15" y="0"/>
                    <a:pt x="11" y="1"/>
                    <a:pt x="7" y="3"/>
                  </a:cubicBezTo>
                  <a:cubicBezTo>
                    <a:pt x="6" y="4"/>
                    <a:pt x="4" y="6"/>
                    <a:pt x="3" y="7"/>
                  </a:cubicBezTo>
                  <a:cubicBezTo>
                    <a:pt x="2" y="9"/>
                    <a:pt x="2" y="10"/>
                    <a:pt x="1" y="11"/>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1"/>
            <p:cNvSpPr/>
            <p:nvPr/>
          </p:nvSpPr>
          <p:spPr bwMode="auto">
            <a:xfrm>
              <a:off x="6199188" y="676275"/>
              <a:ext cx="134938" cy="117475"/>
            </a:xfrm>
            <a:custGeom>
              <a:avLst/>
              <a:gdLst>
                <a:gd name="T0" fmla="*/ 2 w 36"/>
                <a:gd name="T1" fmla="*/ 14 h 31"/>
                <a:gd name="T2" fmla="*/ 17 w 36"/>
                <a:gd name="T3" fmla="*/ 30 h 31"/>
                <a:gd name="T4" fmla="*/ 33 w 36"/>
                <a:gd name="T5" fmla="*/ 21 h 31"/>
                <a:gd name="T6" fmla="*/ 22 w 36"/>
                <a:gd name="T7" fmla="*/ 3 h 31"/>
                <a:gd name="T8" fmla="*/ 2 w 36"/>
                <a:gd name="T9" fmla="*/ 14 h 31"/>
                <a:gd name="T10" fmla="*/ 7 w 36"/>
                <a:gd name="T11" fmla="*/ 14 h 31"/>
                <a:gd name="T12" fmla="*/ 25 w 36"/>
                <a:gd name="T13" fmla="*/ 9 h 31"/>
                <a:gd name="T14" fmla="*/ 27 w 36"/>
                <a:gd name="T15" fmla="*/ 21 h 31"/>
                <a:gd name="T16" fmla="*/ 19 w 36"/>
                <a:gd name="T17" fmla="*/ 28 h 31"/>
                <a:gd name="T18" fmla="*/ 7 w 36"/>
                <a:gd name="T19" fmla="*/ 14 h 31"/>
                <a:gd name="T20" fmla="*/ 2 w 36"/>
                <a:gd name="T2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1">
                  <a:moveTo>
                    <a:pt x="2" y="14"/>
                  </a:moveTo>
                  <a:cubicBezTo>
                    <a:pt x="0" y="24"/>
                    <a:pt x="8" y="29"/>
                    <a:pt x="17" y="30"/>
                  </a:cubicBezTo>
                  <a:cubicBezTo>
                    <a:pt x="24" y="31"/>
                    <a:pt x="30" y="27"/>
                    <a:pt x="33" y="21"/>
                  </a:cubicBezTo>
                  <a:cubicBezTo>
                    <a:pt x="36" y="13"/>
                    <a:pt x="29" y="6"/>
                    <a:pt x="22" y="3"/>
                  </a:cubicBezTo>
                  <a:cubicBezTo>
                    <a:pt x="14" y="0"/>
                    <a:pt x="4" y="6"/>
                    <a:pt x="2" y="14"/>
                  </a:cubicBezTo>
                  <a:cubicBezTo>
                    <a:pt x="1" y="16"/>
                    <a:pt x="6" y="16"/>
                    <a:pt x="7" y="14"/>
                  </a:cubicBezTo>
                  <a:cubicBezTo>
                    <a:pt x="9" y="6"/>
                    <a:pt x="18" y="3"/>
                    <a:pt x="25" y="9"/>
                  </a:cubicBezTo>
                  <a:cubicBezTo>
                    <a:pt x="29" y="13"/>
                    <a:pt x="29" y="16"/>
                    <a:pt x="27" y="21"/>
                  </a:cubicBezTo>
                  <a:cubicBezTo>
                    <a:pt x="26" y="24"/>
                    <a:pt x="23" y="27"/>
                    <a:pt x="19" y="28"/>
                  </a:cubicBezTo>
                  <a:cubicBezTo>
                    <a:pt x="11" y="29"/>
                    <a:pt x="6" y="22"/>
                    <a:pt x="7" y="14"/>
                  </a:cubicBezTo>
                  <a:cubicBezTo>
                    <a:pt x="7" y="13"/>
                    <a:pt x="2" y="12"/>
                    <a:pt x="2" y="1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32" name="图片 131"/>
          <p:cNvPicPr>
            <a:picLocks noChangeAspect="1"/>
          </p:cNvPicPr>
          <p:nvPr/>
        </p:nvPicPr>
        <p:blipFill>
          <a:blip r:embed="rId4" cstate="email"/>
          <a:stretch>
            <a:fillRect/>
          </a:stretch>
        </p:blipFill>
        <p:spPr>
          <a:xfrm>
            <a:off x="1338820" y="2516747"/>
            <a:ext cx="3191393" cy="2152191"/>
          </a:xfrm>
          <a:prstGeom prst="rect">
            <a:avLst/>
          </a:prstGeom>
        </p:spPr>
      </p:pic>
      <p:pic>
        <p:nvPicPr>
          <p:cNvPr id="133" name="图片 132"/>
          <p:cNvPicPr>
            <a:picLocks noChangeAspect="1"/>
          </p:cNvPicPr>
          <p:nvPr/>
        </p:nvPicPr>
        <p:blipFill>
          <a:blip r:embed="rId5" cstate="email"/>
          <a:stretch>
            <a:fillRect/>
          </a:stretch>
        </p:blipFill>
        <p:spPr>
          <a:xfrm>
            <a:off x="1221110" y="1173686"/>
            <a:ext cx="3025858" cy="731625"/>
          </a:xfrm>
          <a:prstGeom prst="rect">
            <a:avLst/>
          </a:prstGeom>
        </p:spPr>
      </p:pic>
      <p:sp>
        <p:nvSpPr>
          <p:cNvPr id="134" name="品 10"/>
          <p:cNvSpPr txBox="1"/>
          <p:nvPr/>
        </p:nvSpPr>
        <p:spPr>
          <a:xfrm>
            <a:off x="1977261" y="1293271"/>
            <a:ext cx="1513556" cy="477054"/>
          </a:xfrm>
          <a:prstGeom prst="rect">
            <a:avLst/>
          </a:prstGeom>
          <a:noFill/>
        </p:spPr>
        <p:txBody>
          <a:bodyPr wrap="none" rtlCol="0">
            <a:spAutoFit/>
          </a:bodyPr>
          <a:lstStyle/>
          <a:p>
            <a:r>
              <a:rPr lang="en-US" altLang="zh-CN" sz="2500" dirty="0">
                <a:solidFill>
                  <a:srgbClr val="A9A6D3"/>
                </a:solidFill>
                <a:latin typeface="汉仪白棋体简" panose="02010604000101010101" pitchFamily="2" charset="-122"/>
                <a:ea typeface="汉仪白棋体简" panose="02010604000101010101" pitchFamily="2" charset="-122"/>
              </a:rPr>
              <a:t>LOVELY</a:t>
            </a:r>
            <a:endParaRPr lang="zh-CN" altLang="en-US" sz="2500" dirty="0">
              <a:solidFill>
                <a:srgbClr val="A9A6D3"/>
              </a:solidFill>
              <a:latin typeface="汉仪白棋体简" panose="02010604000101010101" pitchFamily="2" charset="-122"/>
              <a:ea typeface="汉仪白棋体简" panose="02010604000101010101" pitchFamily="2" charset="-122"/>
            </a:endParaRPr>
          </a:p>
        </p:txBody>
      </p:sp>
      <p:sp>
        <p:nvSpPr>
          <p:cNvPr id="135" name="品 11"/>
          <p:cNvSpPr/>
          <p:nvPr/>
        </p:nvSpPr>
        <p:spPr>
          <a:xfrm>
            <a:off x="1221110" y="1991654"/>
            <a:ext cx="4240572" cy="461665"/>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a:t>
            </a:r>
            <a:r>
              <a:rPr lang="en-US" altLang="zh-CN" sz="1200" dirty="0" smtClean="0">
                <a:solidFill>
                  <a:schemeClr val="tx2"/>
                </a:solidFill>
                <a:latin typeface="汉仪小麦体简" panose="00020600040101010101" pitchFamily="18" charset="-122"/>
                <a:ea typeface="汉仪小麦体简" panose="00020600040101010101" pitchFamily="18" charset="-122"/>
              </a:rPr>
              <a:t>together</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crush"/>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fade">
                                      <p:cBhvr>
                                        <p:cTn id="14" dur="1000"/>
                                        <p:tgtEl>
                                          <p:spTgt spid="132"/>
                                        </p:tgtEl>
                                      </p:cBhvr>
                                    </p:animEffect>
                                    <p:anim calcmode="lin" valueType="num">
                                      <p:cBhvr>
                                        <p:cTn id="15" dur="1000" fill="hold"/>
                                        <p:tgtEl>
                                          <p:spTgt spid="132"/>
                                        </p:tgtEl>
                                        <p:attrNameLst>
                                          <p:attrName>ppt_x</p:attrName>
                                        </p:attrNameLst>
                                      </p:cBhvr>
                                      <p:tavLst>
                                        <p:tav tm="0">
                                          <p:val>
                                            <p:strVal val="#ppt_x"/>
                                          </p:val>
                                        </p:tav>
                                        <p:tav tm="100000">
                                          <p:val>
                                            <p:strVal val="#ppt_x"/>
                                          </p:val>
                                        </p:tav>
                                      </p:tavLst>
                                    </p:anim>
                                    <p:anim calcmode="lin" valueType="num">
                                      <p:cBhvr>
                                        <p:cTn id="16"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p:cTn id="21" dur="500" fill="hold"/>
                                        <p:tgtEl>
                                          <p:spTgt spid="133"/>
                                        </p:tgtEl>
                                        <p:attrNameLst>
                                          <p:attrName>ppt_w</p:attrName>
                                        </p:attrNameLst>
                                      </p:cBhvr>
                                      <p:tavLst>
                                        <p:tav tm="0">
                                          <p:val>
                                            <p:fltVal val="0"/>
                                          </p:val>
                                        </p:tav>
                                        <p:tav tm="100000">
                                          <p:val>
                                            <p:strVal val="#ppt_w"/>
                                          </p:val>
                                        </p:tav>
                                      </p:tavLst>
                                    </p:anim>
                                    <p:anim calcmode="lin" valueType="num">
                                      <p:cBhvr>
                                        <p:cTn id="22" dur="500" fill="hold"/>
                                        <p:tgtEl>
                                          <p:spTgt spid="133"/>
                                        </p:tgtEl>
                                        <p:attrNameLst>
                                          <p:attrName>ppt_h</p:attrName>
                                        </p:attrNameLst>
                                      </p:cBhvr>
                                      <p:tavLst>
                                        <p:tav tm="0">
                                          <p:val>
                                            <p:fltVal val="0"/>
                                          </p:val>
                                        </p:tav>
                                        <p:tav tm="100000">
                                          <p:val>
                                            <p:strVal val="#ppt_h"/>
                                          </p:val>
                                        </p:tav>
                                      </p:tavLst>
                                    </p:anim>
                                    <p:animEffect transition="in" filter="fade">
                                      <p:cBhvr>
                                        <p:cTn id="23" dur="500"/>
                                        <p:tgtEl>
                                          <p:spTgt spid="13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4"/>
                                        </p:tgtEl>
                                        <p:attrNameLst>
                                          <p:attrName>style.visibility</p:attrName>
                                        </p:attrNameLst>
                                      </p:cBhvr>
                                      <p:to>
                                        <p:strVal val="visible"/>
                                      </p:to>
                                    </p:set>
                                    <p:anim calcmode="lin" valueType="num">
                                      <p:cBhvr>
                                        <p:cTn id="26" dur="500" fill="hold"/>
                                        <p:tgtEl>
                                          <p:spTgt spid="134"/>
                                        </p:tgtEl>
                                        <p:attrNameLst>
                                          <p:attrName>ppt_w</p:attrName>
                                        </p:attrNameLst>
                                      </p:cBhvr>
                                      <p:tavLst>
                                        <p:tav tm="0">
                                          <p:val>
                                            <p:fltVal val="0"/>
                                          </p:val>
                                        </p:tav>
                                        <p:tav tm="100000">
                                          <p:val>
                                            <p:strVal val="#ppt_w"/>
                                          </p:val>
                                        </p:tav>
                                      </p:tavLst>
                                    </p:anim>
                                    <p:anim calcmode="lin" valueType="num">
                                      <p:cBhvr>
                                        <p:cTn id="27" dur="500" fill="hold"/>
                                        <p:tgtEl>
                                          <p:spTgt spid="134"/>
                                        </p:tgtEl>
                                        <p:attrNameLst>
                                          <p:attrName>ppt_h</p:attrName>
                                        </p:attrNameLst>
                                      </p:cBhvr>
                                      <p:tavLst>
                                        <p:tav tm="0">
                                          <p:val>
                                            <p:fltVal val="0"/>
                                          </p:val>
                                        </p:tav>
                                        <p:tav tm="100000">
                                          <p:val>
                                            <p:strVal val="#ppt_h"/>
                                          </p:val>
                                        </p:tav>
                                      </p:tavLst>
                                    </p:anim>
                                    <p:animEffect transition="in" filter="fade">
                                      <p:cBhvr>
                                        <p:cTn id="28" dur="500"/>
                                        <p:tgtEl>
                                          <p:spTgt spid="13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1000"/>
                                        <p:tgtEl>
                                          <p:spTgt spid="135"/>
                                        </p:tgtEl>
                                      </p:cBhvr>
                                    </p:animEffect>
                                    <p:anim calcmode="lin" valueType="num">
                                      <p:cBhvr>
                                        <p:cTn id="32" dur="1000" fill="hold"/>
                                        <p:tgtEl>
                                          <p:spTgt spid="135"/>
                                        </p:tgtEl>
                                        <p:attrNameLst>
                                          <p:attrName>ppt_x</p:attrName>
                                        </p:attrNameLst>
                                      </p:cBhvr>
                                      <p:tavLst>
                                        <p:tav tm="0">
                                          <p:val>
                                            <p:strVal val="#ppt_x"/>
                                          </p:val>
                                        </p:tav>
                                        <p:tav tm="100000">
                                          <p:val>
                                            <p:strVal val="#ppt_x"/>
                                          </p:val>
                                        </p:tav>
                                      </p:tavLst>
                                    </p:anim>
                                    <p:anim calcmode="lin" valueType="num">
                                      <p:cBhvr>
                                        <p:cTn id="33"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15" name="组合 14"/>
          <p:cNvGrpSpPr/>
          <p:nvPr/>
        </p:nvGrpSpPr>
        <p:grpSpPr>
          <a:xfrm>
            <a:off x="3813277" y="765290"/>
            <a:ext cx="3492851" cy="3464338"/>
            <a:chOff x="1815749" y="-162001"/>
            <a:chExt cx="5512501" cy="5467501"/>
          </a:xfrm>
        </p:grpSpPr>
        <p:pic>
          <p:nvPicPr>
            <p:cNvPr id="16" name="图片 15"/>
            <p:cNvPicPr>
              <a:picLocks noChangeAspect="1"/>
            </p:cNvPicPr>
            <p:nvPr/>
          </p:nvPicPr>
          <p:blipFill>
            <a:blip r:embed="rId2" cstate="email"/>
            <a:stretch>
              <a:fillRect/>
            </a:stretch>
          </p:blipFill>
          <p:spPr>
            <a:xfrm>
              <a:off x="1815749" y="-162001"/>
              <a:ext cx="5512501" cy="5467501"/>
            </a:xfrm>
            <a:prstGeom prst="rect">
              <a:avLst/>
            </a:prstGeom>
          </p:spPr>
        </p:pic>
        <p:sp>
          <p:nvSpPr>
            <p:cNvPr id="17" name="Freeform 5"/>
            <p:cNvSpPr/>
            <p:nvPr/>
          </p:nvSpPr>
          <p:spPr bwMode="auto">
            <a:xfrm>
              <a:off x="1815749" y="579437"/>
              <a:ext cx="4692650" cy="4564063"/>
            </a:xfrm>
            <a:custGeom>
              <a:avLst/>
              <a:gdLst>
                <a:gd name="T0" fmla="*/ 503 w 1248"/>
                <a:gd name="T1" fmla="*/ 1024 h 1213"/>
                <a:gd name="T2" fmla="*/ 1176 w 1248"/>
                <a:gd name="T3" fmla="*/ 665 h 1213"/>
                <a:gd name="T4" fmla="*/ 421 w 1248"/>
                <a:gd name="T5" fmla="*/ 135 h 1213"/>
                <a:gd name="T6" fmla="*/ 503 w 1248"/>
                <a:gd name="T7" fmla="*/ 1024 h 1213"/>
              </a:gdLst>
              <a:ahLst/>
              <a:cxnLst>
                <a:cxn ang="0">
                  <a:pos x="T0" y="T1"/>
                </a:cxn>
                <a:cxn ang="0">
                  <a:pos x="T2" y="T3"/>
                </a:cxn>
                <a:cxn ang="0">
                  <a:pos x="T4" y="T5"/>
                </a:cxn>
                <a:cxn ang="0">
                  <a:pos x="T6" y="T7"/>
                </a:cxn>
              </a:cxnLst>
              <a:rect l="0" t="0" r="r" b="b"/>
              <a:pathLst>
                <a:path w="1248" h="1213">
                  <a:moveTo>
                    <a:pt x="503" y="1024"/>
                  </a:moveTo>
                  <a:cubicBezTo>
                    <a:pt x="503" y="1024"/>
                    <a:pt x="1104" y="1213"/>
                    <a:pt x="1176" y="665"/>
                  </a:cubicBezTo>
                  <a:cubicBezTo>
                    <a:pt x="1248" y="117"/>
                    <a:pt x="655" y="0"/>
                    <a:pt x="421" y="135"/>
                  </a:cubicBezTo>
                  <a:cubicBezTo>
                    <a:pt x="188" y="269"/>
                    <a:pt x="0" y="782"/>
                    <a:pt x="503" y="1024"/>
                  </a:cubicBezTo>
                  <a:close/>
                </a:path>
              </a:pathLst>
            </a:custGeom>
            <a:blipFill>
              <a:blip r:embed="rId3" cstate="email"/>
              <a:stretch>
                <a:fillRect/>
              </a:stretch>
            </a:blipFill>
            <a:ln>
              <a:noFill/>
            </a:ln>
          </p:spPr>
          <p:txBody>
            <a:bodyPr vert="horz" wrap="square" lIns="91440" tIns="45720" rIns="91440" bIns="45720" numCol="1" anchor="t" anchorCtr="0" compatLnSpc="1"/>
            <a:lstStyle/>
            <a:p>
              <a:endParaRPr lang="zh-CN" altLang="en-US"/>
            </a:p>
          </p:txBody>
        </p:sp>
      </p:grpSp>
      <p:pic>
        <p:nvPicPr>
          <p:cNvPr id="18" name="图片 17"/>
          <p:cNvPicPr>
            <a:picLocks noChangeAspect="1"/>
          </p:cNvPicPr>
          <p:nvPr/>
        </p:nvPicPr>
        <p:blipFill>
          <a:blip r:embed="rId4" cstate="email"/>
          <a:stretch>
            <a:fillRect/>
          </a:stretch>
        </p:blipFill>
        <p:spPr>
          <a:xfrm>
            <a:off x="477083" y="460235"/>
            <a:ext cx="2179031" cy="2518936"/>
          </a:xfrm>
          <a:prstGeom prst="rect">
            <a:avLst/>
          </a:prstGeom>
        </p:spPr>
      </p:pic>
      <p:pic>
        <p:nvPicPr>
          <p:cNvPr id="19" name="图片 18"/>
          <p:cNvPicPr>
            <a:picLocks noChangeAspect="1"/>
          </p:cNvPicPr>
          <p:nvPr/>
        </p:nvPicPr>
        <p:blipFill>
          <a:blip r:embed="rId5" cstate="email"/>
          <a:stretch>
            <a:fillRect/>
          </a:stretch>
        </p:blipFill>
        <p:spPr>
          <a:xfrm>
            <a:off x="639109" y="2724844"/>
            <a:ext cx="3025858" cy="731625"/>
          </a:xfrm>
          <a:prstGeom prst="rect">
            <a:avLst/>
          </a:prstGeom>
        </p:spPr>
      </p:pic>
      <p:sp>
        <p:nvSpPr>
          <p:cNvPr id="20" name="品 10"/>
          <p:cNvSpPr txBox="1"/>
          <p:nvPr/>
        </p:nvSpPr>
        <p:spPr>
          <a:xfrm>
            <a:off x="1395260" y="2844429"/>
            <a:ext cx="1513556" cy="477054"/>
          </a:xfrm>
          <a:prstGeom prst="rect">
            <a:avLst/>
          </a:prstGeom>
          <a:noFill/>
        </p:spPr>
        <p:txBody>
          <a:bodyPr wrap="none" rtlCol="0">
            <a:spAutoFit/>
          </a:bodyPr>
          <a:lstStyle/>
          <a:p>
            <a:r>
              <a:rPr lang="en-US" altLang="zh-CN" sz="2500" dirty="0">
                <a:solidFill>
                  <a:srgbClr val="A9A6D3"/>
                </a:solidFill>
                <a:latin typeface="汉仪白棋体简" panose="02010604000101010101" pitchFamily="2" charset="-122"/>
                <a:ea typeface="汉仪白棋体简" panose="02010604000101010101" pitchFamily="2" charset="-122"/>
              </a:rPr>
              <a:t>LOVELY</a:t>
            </a:r>
            <a:endParaRPr lang="zh-CN" altLang="en-US" sz="2500" dirty="0">
              <a:solidFill>
                <a:srgbClr val="A9A6D3"/>
              </a:solidFill>
              <a:latin typeface="汉仪白棋体简" panose="02010604000101010101" pitchFamily="2" charset="-122"/>
              <a:ea typeface="汉仪白棋体简" panose="02010604000101010101" pitchFamily="2" charset="-122"/>
            </a:endParaRPr>
          </a:p>
        </p:txBody>
      </p:sp>
      <p:sp>
        <p:nvSpPr>
          <p:cNvPr id="21" name="品 11"/>
          <p:cNvSpPr/>
          <p:nvPr/>
        </p:nvSpPr>
        <p:spPr>
          <a:xfrm>
            <a:off x="639109" y="3542812"/>
            <a:ext cx="3403540" cy="830997"/>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pic>
        <p:nvPicPr>
          <p:cNvPr id="22" name="图片 21"/>
          <p:cNvPicPr>
            <a:picLocks noChangeAspect="1"/>
          </p:cNvPicPr>
          <p:nvPr/>
        </p:nvPicPr>
        <p:blipFill>
          <a:blip r:embed="rId6" cstate="email"/>
          <a:stretch>
            <a:fillRect/>
          </a:stretch>
        </p:blipFill>
        <p:spPr>
          <a:xfrm>
            <a:off x="6634939" y="2681032"/>
            <a:ext cx="2318917" cy="469526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wind"/>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0" y="0"/>
            <a:ext cx="9144000" cy="5143500"/>
          </a:xfrm>
          <a:prstGeom prst="rect">
            <a:avLst/>
          </a:prstGeom>
        </p:spPr>
      </p:pic>
      <p:pic>
        <p:nvPicPr>
          <p:cNvPr id="3" name="图片 2"/>
          <p:cNvPicPr>
            <a:picLocks noChangeAspect="1"/>
          </p:cNvPicPr>
          <p:nvPr/>
        </p:nvPicPr>
        <p:blipFill>
          <a:blip r:embed="rId2" cstate="email"/>
          <a:stretch>
            <a:fillRect/>
          </a:stretch>
        </p:blipFill>
        <p:spPr>
          <a:xfrm>
            <a:off x="1" y="1"/>
            <a:ext cx="9144000" cy="375684"/>
          </a:xfrm>
          <a:prstGeom prst="rect">
            <a:avLst/>
          </a:prstGeom>
        </p:spPr>
      </p:pic>
      <p:pic>
        <p:nvPicPr>
          <p:cNvPr id="4" name="图片 3"/>
          <p:cNvPicPr>
            <a:picLocks noChangeAspect="1"/>
          </p:cNvPicPr>
          <p:nvPr/>
        </p:nvPicPr>
        <p:blipFill>
          <a:blip r:embed="rId3" cstate="email"/>
          <a:stretch>
            <a:fillRect/>
          </a:stretch>
        </p:blipFill>
        <p:spPr>
          <a:xfrm flipH="1">
            <a:off x="6011040" y="3949303"/>
            <a:ext cx="2957841" cy="1194197"/>
          </a:xfrm>
          <a:prstGeom prst="rect">
            <a:avLst/>
          </a:prstGeom>
        </p:spPr>
      </p:pic>
      <p:grpSp>
        <p:nvGrpSpPr>
          <p:cNvPr id="5" name="组合 4"/>
          <p:cNvGrpSpPr/>
          <p:nvPr/>
        </p:nvGrpSpPr>
        <p:grpSpPr>
          <a:xfrm>
            <a:off x="2878138" y="4289681"/>
            <a:ext cx="996950" cy="484188"/>
            <a:chOff x="569913" y="4476751"/>
            <a:chExt cx="996950" cy="484188"/>
          </a:xfrm>
        </p:grpSpPr>
        <p:sp>
          <p:nvSpPr>
            <p:cNvPr id="6" name="Freeform 3082"/>
            <p:cNvSpPr/>
            <p:nvPr/>
          </p:nvSpPr>
          <p:spPr bwMode="auto">
            <a:xfrm>
              <a:off x="581025" y="4484688"/>
              <a:ext cx="984250" cy="458788"/>
            </a:xfrm>
            <a:custGeom>
              <a:avLst/>
              <a:gdLst>
                <a:gd name="T0" fmla="*/ 484 w 506"/>
                <a:gd name="T1" fmla="*/ 208 h 236"/>
                <a:gd name="T2" fmla="*/ 503 w 506"/>
                <a:gd name="T3" fmla="*/ 189 h 236"/>
                <a:gd name="T4" fmla="*/ 476 w 506"/>
                <a:gd name="T5" fmla="*/ 160 h 236"/>
                <a:gd name="T6" fmla="*/ 470 w 506"/>
                <a:gd name="T7" fmla="*/ 166 h 236"/>
                <a:gd name="T8" fmla="*/ 466 w 506"/>
                <a:gd name="T9" fmla="*/ 108 h 236"/>
                <a:gd name="T10" fmla="*/ 421 w 506"/>
                <a:gd name="T11" fmla="*/ 82 h 236"/>
                <a:gd name="T12" fmla="*/ 369 w 506"/>
                <a:gd name="T13" fmla="*/ 125 h 236"/>
                <a:gd name="T14" fmla="*/ 368 w 506"/>
                <a:gd name="T15" fmla="*/ 125 h 236"/>
                <a:gd name="T16" fmla="*/ 369 w 506"/>
                <a:gd name="T17" fmla="*/ 148 h 236"/>
                <a:gd name="T18" fmla="*/ 318 w 506"/>
                <a:gd name="T19" fmla="*/ 102 h 236"/>
                <a:gd name="T20" fmla="*/ 357 w 506"/>
                <a:gd name="T21" fmla="*/ 111 h 236"/>
                <a:gd name="T22" fmla="*/ 364 w 506"/>
                <a:gd name="T23" fmla="*/ 118 h 236"/>
                <a:gd name="T24" fmla="*/ 398 w 506"/>
                <a:gd name="T25" fmla="*/ 80 h 236"/>
                <a:gd name="T26" fmla="*/ 326 w 506"/>
                <a:gd name="T27" fmla="*/ 9 h 236"/>
                <a:gd name="T28" fmla="*/ 237 w 506"/>
                <a:gd name="T29" fmla="*/ 81 h 236"/>
                <a:gd name="T30" fmla="*/ 237 w 506"/>
                <a:gd name="T31" fmla="*/ 70 h 236"/>
                <a:gd name="T32" fmla="*/ 236 w 506"/>
                <a:gd name="T33" fmla="*/ 71 h 236"/>
                <a:gd name="T34" fmla="*/ 192 w 506"/>
                <a:gd name="T35" fmla="*/ 62 h 236"/>
                <a:gd name="T36" fmla="*/ 162 w 506"/>
                <a:gd name="T37" fmla="*/ 91 h 236"/>
                <a:gd name="T38" fmla="*/ 163 w 506"/>
                <a:gd name="T39" fmla="*/ 83 h 236"/>
                <a:gd name="T40" fmla="*/ 129 w 506"/>
                <a:gd name="T41" fmla="*/ 46 h 236"/>
                <a:gd name="T42" fmla="*/ 93 w 506"/>
                <a:gd name="T43" fmla="*/ 51 h 236"/>
                <a:gd name="T44" fmla="*/ 74 w 506"/>
                <a:gd name="T45" fmla="*/ 84 h 236"/>
                <a:gd name="T46" fmla="*/ 99 w 506"/>
                <a:gd name="T47" fmla="*/ 130 h 236"/>
                <a:gd name="T48" fmla="*/ 75 w 506"/>
                <a:gd name="T49" fmla="*/ 114 h 236"/>
                <a:gd name="T50" fmla="*/ 41 w 506"/>
                <a:gd name="T51" fmla="*/ 136 h 236"/>
                <a:gd name="T52" fmla="*/ 41 w 506"/>
                <a:gd name="T53" fmla="*/ 188 h 236"/>
                <a:gd name="T54" fmla="*/ 32 w 506"/>
                <a:gd name="T55" fmla="*/ 177 h 236"/>
                <a:gd name="T56" fmla="*/ 32 w 506"/>
                <a:gd name="T57" fmla="*/ 177 h 236"/>
                <a:gd name="T58" fmla="*/ 6 w 506"/>
                <a:gd name="T59" fmla="*/ 182 h 236"/>
                <a:gd name="T60" fmla="*/ 0 w 506"/>
                <a:gd name="T61" fmla="*/ 196 h 236"/>
                <a:gd name="T62" fmla="*/ 3 w 506"/>
                <a:gd name="T63" fmla="*/ 204 h 236"/>
                <a:gd name="T64" fmla="*/ 27 w 506"/>
                <a:gd name="T65" fmla="*/ 209 h 236"/>
                <a:gd name="T66" fmla="*/ 28 w 506"/>
                <a:gd name="T67" fmla="*/ 209 h 236"/>
                <a:gd name="T68" fmla="*/ 29 w 506"/>
                <a:gd name="T69" fmla="*/ 210 h 236"/>
                <a:gd name="T70" fmla="*/ 77 w 506"/>
                <a:gd name="T71" fmla="*/ 230 h 236"/>
                <a:gd name="T72" fmla="*/ 110 w 506"/>
                <a:gd name="T73" fmla="*/ 210 h 236"/>
                <a:gd name="T74" fmla="*/ 110 w 506"/>
                <a:gd name="T75" fmla="*/ 210 h 236"/>
                <a:gd name="T76" fmla="*/ 104 w 506"/>
                <a:gd name="T77" fmla="*/ 193 h 236"/>
                <a:gd name="T78" fmla="*/ 152 w 506"/>
                <a:gd name="T79" fmla="*/ 226 h 236"/>
                <a:gd name="T80" fmla="*/ 197 w 506"/>
                <a:gd name="T81" fmla="*/ 212 h 236"/>
                <a:gd name="T82" fmla="*/ 189 w 506"/>
                <a:gd name="T83" fmla="*/ 201 h 236"/>
                <a:gd name="T84" fmla="*/ 260 w 506"/>
                <a:gd name="T85" fmla="*/ 234 h 236"/>
                <a:gd name="T86" fmla="*/ 312 w 506"/>
                <a:gd name="T87" fmla="*/ 208 h 236"/>
                <a:gd name="T88" fmla="*/ 308 w 506"/>
                <a:gd name="T89" fmla="*/ 198 h 236"/>
                <a:gd name="T90" fmla="*/ 317 w 506"/>
                <a:gd name="T91" fmla="*/ 209 h 236"/>
                <a:gd name="T92" fmla="*/ 318 w 506"/>
                <a:gd name="T93" fmla="*/ 209 h 236"/>
                <a:gd name="T94" fmla="*/ 318 w 506"/>
                <a:gd name="T95" fmla="*/ 210 h 236"/>
                <a:gd name="T96" fmla="*/ 361 w 506"/>
                <a:gd name="T97" fmla="*/ 233 h 236"/>
                <a:gd name="T98" fmla="*/ 417 w 506"/>
                <a:gd name="T99" fmla="*/ 211 h 236"/>
                <a:gd name="T100" fmla="*/ 408 w 506"/>
                <a:gd name="T101" fmla="*/ 202 h 236"/>
                <a:gd name="T102" fmla="*/ 484 w 506"/>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236">
                  <a:moveTo>
                    <a:pt x="484" y="208"/>
                  </a:moveTo>
                  <a:cubicBezTo>
                    <a:pt x="495" y="203"/>
                    <a:pt x="502" y="196"/>
                    <a:pt x="503" y="189"/>
                  </a:cubicBezTo>
                  <a:cubicBezTo>
                    <a:pt x="506" y="171"/>
                    <a:pt x="481" y="162"/>
                    <a:pt x="476" y="160"/>
                  </a:cubicBezTo>
                  <a:cubicBezTo>
                    <a:pt x="473" y="164"/>
                    <a:pt x="470" y="166"/>
                    <a:pt x="470" y="166"/>
                  </a:cubicBezTo>
                  <a:cubicBezTo>
                    <a:pt x="479" y="148"/>
                    <a:pt x="477" y="126"/>
                    <a:pt x="466" y="108"/>
                  </a:cubicBezTo>
                  <a:cubicBezTo>
                    <a:pt x="456" y="91"/>
                    <a:pt x="440" y="82"/>
                    <a:pt x="421" y="82"/>
                  </a:cubicBezTo>
                  <a:cubicBezTo>
                    <a:pt x="378" y="82"/>
                    <a:pt x="369" y="124"/>
                    <a:pt x="369" y="125"/>
                  </a:cubicBezTo>
                  <a:cubicBezTo>
                    <a:pt x="368" y="125"/>
                    <a:pt x="368" y="125"/>
                    <a:pt x="368" y="125"/>
                  </a:cubicBezTo>
                  <a:cubicBezTo>
                    <a:pt x="374" y="138"/>
                    <a:pt x="369" y="148"/>
                    <a:pt x="369" y="148"/>
                  </a:cubicBezTo>
                  <a:cubicBezTo>
                    <a:pt x="369" y="147"/>
                    <a:pt x="367" y="104"/>
                    <a:pt x="318" y="102"/>
                  </a:cubicBezTo>
                  <a:cubicBezTo>
                    <a:pt x="318" y="102"/>
                    <a:pt x="338" y="94"/>
                    <a:pt x="357" y="111"/>
                  </a:cubicBezTo>
                  <a:cubicBezTo>
                    <a:pt x="360" y="113"/>
                    <a:pt x="362" y="116"/>
                    <a:pt x="364" y="118"/>
                  </a:cubicBezTo>
                  <a:cubicBezTo>
                    <a:pt x="366" y="111"/>
                    <a:pt x="375" y="89"/>
                    <a:pt x="398" y="80"/>
                  </a:cubicBezTo>
                  <a:cubicBezTo>
                    <a:pt x="397" y="71"/>
                    <a:pt x="387" y="17"/>
                    <a:pt x="326" y="9"/>
                  </a:cubicBezTo>
                  <a:cubicBezTo>
                    <a:pt x="253" y="0"/>
                    <a:pt x="238" y="78"/>
                    <a:pt x="237" y="81"/>
                  </a:cubicBezTo>
                  <a:cubicBezTo>
                    <a:pt x="237" y="81"/>
                    <a:pt x="236" y="77"/>
                    <a:pt x="237" y="70"/>
                  </a:cubicBezTo>
                  <a:cubicBezTo>
                    <a:pt x="236" y="71"/>
                    <a:pt x="236" y="71"/>
                    <a:pt x="236" y="71"/>
                  </a:cubicBezTo>
                  <a:cubicBezTo>
                    <a:pt x="220" y="61"/>
                    <a:pt x="205" y="58"/>
                    <a:pt x="192" y="62"/>
                  </a:cubicBezTo>
                  <a:cubicBezTo>
                    <a:pt x="175" y="68"/>
                    <a:pt x="162" y="91"/>
                    <a:pt x="162" y="91"/>
                  </a:cubicBezTo>
                  <a:cubicBezTo>
                    <a:pt x="162" y="91"/>
                    <a:pt x="162" y="87"/>
                    <a:pt x="163" y="83"/>
                  </a:cubicBezTo>
                  <a:cubicBezTo>
                    <a:pt x="162" y="76"/>
                    <a:pt x="156" y="56"/>
                    <a:pt x="129" y="46"/>
                  </a:cubicBezTo>
                  <a:cubicBezTo>
                    <a:pt x="118" y="42"/>
                    <a:pt x="104" y="44"/>
                    <a:pt x="93" y="51"/>
                  </a:cubicBezTo>
                  <a:cubicBezTo>
                    <a:pt x="86" y="56"/>
                    <a:pt x="76" y="65"/>
                    <a:pt x="74" y="84"/>
                  </a:cubicBezTo>
                  <a:cubicBezTo>
                    <a:pt x="71" y="118"/>
                    <a:pt x="98" y="130"/>
                    <a:pt x="99" y="130"/>
                  </a:cubicBezTo>
                  <a:cubicBezTo>
                    <a:pt x="99" y="130"/>
                    <a:pt x="84" y="129"/>
                    <a:pt x="75" y="114"/>
                  </a:cubicBezTo>
                  <a:cubicBezTo>
                    <a:pt x="70" y="114"/>
                    <a:pt x="53" y="113"/>
                    <a:pt x="41" y="136"/>
                  </a:cubicBezTo>
                  <a:cubicBezTo>
                    <a:pt x="27" y="163"/>
                    <a:pt x="41" y="188"/>
                    <a:pt x="41" y="188"/>
                  </a:cubicBezTo>
                  <a:cubicBezTo>
                    <a:pt x="41" y="188"/>
                    <a:pt x="36" y="184"/>
                    <a:pt x="32" y="177"/>
                  </a:cubicBezTo>
                  <a:cubicBezTo>
                    <a:pt x="32" y="177"/>
                    <a:pt x="32" y="177"/>
                    <a:pt x="32" y="177"/>
                  </a:cubicBezTo>
                  <a:cubicBezTo>
                    <a:pt x="32" y="177"/>
                    <a:pt x="15" y="175"/>
                    <a:pt x="6" y="182"/>
                  </a:cubicBezTo>
                  <a:cubicBezTo>
                    <a:pt x="2" y="185"/>
                    <a:pt x="0" y="190"/>
                    <a:pt x="0" y="196"/>
                  </a:cubicBezTo>
                  <a:cubicBezTo>
                    <a:pt x="0" y="199"/>
                    <a:pt x="1" y="202"/>
                    <a:pt x="3" y="204"/>
                  </a:cubicBezTo>
                  <a:cubicBezTo>
                    <a:pt x="10" y="211"/>
                    <a:pt x="27" y="209"/>
                    <a:pt x="27" y="209"/>
                  </a:cubicBezTo>
                  <a:cubicBezTo>
                    <a:pt x="28" y="209"/>
                    <a:pt x="28" y="209"/>
                    <a:pt x="28" y="209"/>
                  </a:cubicBezTo>
                  <a:cubicBezTo>
                    <a:pt x="29" y="210"/>
                    <a:pt x="29" y="210"/>
                    <a:pt x="29" y="210"/>
                  </a:cubicBezTo>
                  <a:cubicBezTo>
                    <a:pt x="30" y="210"/>
                    <a:pt x="53" y="231"/>
                    <a:pt x="77" y="230"/>
                  </a:cubicBezTo>
                  <a:cubicBezTo>
                    <a:pt x="100" y="228"/>
                    <a:pt x="110" y="210"/>
                    <a:pt x="110" y="210"/>
                  </a:cubicBezTo>
                  <a:cubicBezTo>
                    <a:pt x="110" y="210"/>
                    <a:pt x="110" y="210"/>
                    <a:pt x="110" y="210"/>
                  </a:cubicBezTo>
                  <a:cubicBezTo>
                    <a:pt x="103" y="200"/>
                    <a:pt x="104" y="193"/>
                    <a:pt x="104" y="193"/>
                  </a:cubicBezTo>
                  <a:cubicBezTo>
                    <a:pt x="105" y="194"/>
                    <a:pt x="116" y="220"/>
                    <a:pt x="152" y="226"/>
                  </a:cubicBezTo>
                  <a:cubicBezTo>
                    <a:pt x="185" y="231"/>
                    <a:pt x="195" y="215"/>
                    <a:pt x="197" y="212"/>
                  </a:cubicBezTo>
                  <a:cubicBezTo>
                    <a:pt x="191" y="206"/>
                    <a:pt x="189" y="201"/>
                    <a:pt x="189" y="201"/>
                  </a:cubicBezTo>
                  <a:cubicBezTo>
                    <a:pt x="189" y="201"/>
                    <a:pt x="226" y="235"/>
                    <a:pt x="260" y="234"/>
                  </a:cubicBezTo>
                  <a:cubicBezTo>
                    <a:pt x="296" y="232"/>
                    <a:pt x="309" y="214"/>
                    <a:pt x="312" y="208"/>
                  </a:cubicBezTo>
                  <a:cubicBezTo>
                    <a:pt x="309" y="202"/>
                    <a:pt x="308" y="198"/>
                    <a:pt x="308" y="198"/>
                  </a:cubicBezTo>
                  <a:cubicBezTo>
                    <a:pt x="308" y="198"/>
                    <a:pt x="311" y="203"/>
                    <a:pt x="317" y="209"/>
                  </a:cubicBezTo>
                  <a:cubicBezTo>
                    <a:pt x="318" y="209"/>
                    <a:pt x="318" y="209"/>
                    <a:pt x="318" y="209"/>
                  </a:cubicBezTo>
                  <a:cubicBezTo>
                    <a:pt x="318" y="209"/>
                    <a:pt x="318" y="209"/>
                    <a:pt x="318" y="210"/>
                  </a:cubicBezTo>
                  <a:cubicBezTo>
                    <a:pt x="327" y="219"/>
                    <a:pt x="342" y="230"/>
                    <a:pt x="361" y="233"/>
                  </a:cubicBezTo>
                  <a:cubicBezTo>
                    <a:pt x="388" y="236"/>
                    <a:pt x="413" y="215"/>
                    <a:pt x="417" y="211"/>
                  </a:cubicBezTo>
                  <a:cubicBezTo>
                    <a:pt x="411" y="206"/>
                    <a:pt x="408" y="202"/>
                    <a:pt x="408"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83"/>
            <p:cNvSpPr/>
            <p:nvPr/>
          </p:nvSpPr>
          <p:spPr bwMode="auto">
            <a:xfrm>
              <a:off x="779463" y="4686301"/>
              <a:ext cx="785813" cy="257175"/>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8 w 404"/>
                <a:gd name="T11" fmla="*/ 86 h 132"/>
                <a:gd name="T12" fmla="*/ 262 w 404"/>
                <a:gd name="T13" fmla="*/ 117 h 132"/>
                <a:gd name="T14" fmla="*/ 304 w 404"/>
                <a:gd name="T15" fmla="*/ 70 h 132"/>
                <a:gd name="T16" fmla="*/ 351 w 404"/>
                <a:gd name="T17" fmla="*/ 60 h 132"/>
                <a:gd name="T18" fmla="*/ 362 w 404"/>
                <a:gd name="T19" fmla="*/ 0 h 132"/>
                <a:gd name="T20" fmla="*/ 364 w 404"/>
                <a:gd name="T21" fmla="*/ 4 h 132"/>
                <a:gd name="T22" fmla="*/ 368 w 404"/>
                <a:gd name="T23" fmla="*/ 62 h 132"/>
                <a:gd name="T24" fmla="*/ 374 w 404"/>
                <a:gd name="T25" fmla="*/ 56 h 132"/>
                <a:gd name="T26" fmla="*/ 401 w 404"/>
                <a:gd name="T27" fmla="*/ 85 h 132"/>
                <a:gd name="T28" fmla="*/ 382 w 404"/>
                <a:gd name="T29" fmla="*/ 104 h 132"/>
                <a:gd name="T30" fmla="*/ 306 w 404"/>
                <a:gd name="T31" fmla="*/ 98 h 132"/>
                <a:gd name="T32" fmla="*/ 315 w 404"/>
                <a:gd name="T33" fmla="*/ 107 h 132"/>
                <a:gd name="T34" fmla="*/ 259 w 404"/>
                <a:gd name="T35" fmla="*/ 129 h 132"/>
                <a:gd name="T36" fmla="*/ 216 w 404"/>
                <a:gd name="T37" fmla="*/ 106 h 132"/>
                <a:gd name="T38" fmla="*/ 216 w 404"/>
                <a:gd name="T39" fmla="*/ 105 h 132"/>
                <a:gd name="T40" fmla="*/ 215 w 404"/>
                <a:gd name="T41" fmla="*/ 105 h 132"/>
                <a:gd name="T42" fmla="*/ 206 w 404"/>
                <a:gd name="T43" fmla="*/ 94 h 132"/>
                <a:gd name="T44" fmla="*/ 210 w 404"/>
                <a:gd name="T45" fmla="*/ 104 h 132"/>
                <a:gd name="T46" fmla="*/ 158 w 404"/>
                <a:gd name="T47" fmla="*/ 130 h 132"/>
                <a:gd name="T48" fmla="*/ 87 w 404"/>
                <a:gd name="T49" fmla="*/ 97 h 132"/>
                <a:gd name="T50" fmla="*/ 95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1" y="87"/>
                    <a:pt x="0" y="82"/>
                    <a:pt x="0" y="82"/>
                  </a:cubicBezTo>
                  <a:cubicBezTo>
                    <a:pt x="0" y="82"/>
                    <a:pt x="14" y="100"/>
                    <a:pt x="47" y="101"/>
                  </a:cubicBezTo>
                  <a:cubicBezTo>
                    <a:pt x="81" y="102"/>
                    <a:pt x="89" y="79"/>
                    <a:pt x="89" y="79"/>
                  </a:cubicBezTo>
                  <a:cubicBezTo>
                    <a:pt x="89" y="79"/>
                    <a:pt x="123" y="115"/>
                    <a:pt x="161" y="116"/>
                  </a:cubicBezTo>
                  <a:cubicBezTo>
                    <a:pt x="199" y="117"/>
                    <a:pt x="208" y="86"/>
                    <a:pt x="208" y="86"/>
                  </a:cubicBezTo>
                  <a:cubicBezTo>
                    <a:pt x="208" y="86"/>
                    <a:pt x="221" y="123"/>
                    <a:pt x="262" y="117"/>
                  </a:cubicBezTo>
                  <a:cubicBezTo>
                    <a:pt x="310" y="109"/>
                    <a:pt x="304" y="70"/>
                    <a:pt x="304" y="70"/>
                  </a:cubicBezTo>
                  <a:cubicBezTo>
                    <a:pt x="304" y="70"/>
                    <a:pt x="326" y="82"/>
                    <a:pt x="351" y="60"/>
                  </a:cubicBezTo>
                  <a:cubicBezTo>
                    <a:pt x="373" y="42"/>
                    <a:pt x="365" y="12"/>
                    <a:pt x="362" y="0"/>
                  </a:cubicBezTo>
                  <a:cubicBezTo>
                    <a:pt x="363" y="1"/>
                    <a:pt x="363" y="2"/>
                    <a:pt x="364" y="4"/>
                  </a:cubicBezTo>
                  <a:cubicBezTo>
                    <a:pt x="375" y="22"/>
                    <a:pt x="377" y="44"/>
                    <a:pt x="368" y="62"/>
                  </a:cubicBezTo>
                  <a:cubicBezTo>
                    <a:pt x="368" y="62"/>
                    <a:pt x="371" y="60"/>
                    <a:pt x="374" y="56"/>
                  </a:cubicBezTo>
                  <a:cubicBezTo>
                    <a:pt x="379" y="58"/>
                    <a:pt x="404" y="67"/>
                    <a:pt x="401" y="85"/>
                  </a:cubicBezTo>
                  <a:cubicBezTo>
                    <a:pt x="400" y="92"/>
                    <a:pt x="393" y="99"/>
                    <a:pt x="382" y="104"/>
                  </a:cubicBezTo>
                  <a:cubicBezTo>
                    <a:pt x="361" y="114"/>
                    <a:pt x="332" y="114"/>
                    <a:pt x="306" y="98"/>
                  </a:cubicBezTo>
                  <a:cubicBezTo>
                    <a:pt x="306" y="98"/>
                    <a:pt x="309" y="102"/>
                    <a:pt x="315" y="107"/>
                  </a:cubicBezTo>
                  <a:cubicBezTo>
                    <a:pt x="311" y="111"/>
                    <a:pt x="286" y="132"/>
                    <a:pt x="259" y="129"/>
                  </a:cubicBezTo>
                  <a:cubicBezTo>
                    <a:pt x="240" y="126"/>
                    <a:pt x="225" y="115"/>
                    <a:pt x="216" y="106"/>
                  </a:cubicBezTo>
                  <a:cubicBezTo>
                    <a:pt x="216" y="105"/>
                    <a:pt x="216" y="105"/>
                    <a:pt x="216" y="105"/>
                  </a:cubicBezTo>
                  <a:cubicBezTo>
                    <a:pt x="215" y="105"/>
                    <a:pt x="215" y="105"/>
                    <a:pt x="215" y="105"/>
                  </a:cubicBezTo>
                  <a:cubicBezTo>
                    <a:pt x="209" y="99"/>
                    <a:pt x="206" y="94"/>
                    <a:pt x="206" y="94"/>
                  </a:cubicBezTo>
                  <a:cubicBezTo>
                    <a:pt x="206" y="94"/>
                    <a:pt x="207" y="98"/>
                    <a:pt x="210" y="104"/>
                  </a:cubicBezTo>
                  <a:cubicBezTo>
                    <a:pt x="207" y="110"/>
                    <a:pt x="194" y="128"/>
                    <a:pt x="158" y="130"/>
                  </a:cubicBezTo>
                  <a:cubicBezTo>
                    <a:pt x="124" y="131"/>
                    <a:pt x="87" y="97"/>
                    <a:pt x="87" y="97"/>
                  </a:cubicBezTo>
                  <a:cubicBezTo>
                    <a:pt x="87" y="97"/>
                    <a:pt x="89" y="102"/>
                    <a:pt x="95" y="108"/>
                  </a:cubicBezTo>
                  <a:cubicBezTo>
                    <a:pt x="93" y="111"/>
                    <a:pt x="83" y="127"/>
                    <a:pt x="50" y="122"/>
                  </a:cubicBezTo>
                  <a:cubicBezTo>
                    <a:pt x="14" y="116"/>
                    <a:pt x="3"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084"/>
            <p:cNvSpPr/>
            <p:nvPr/>
          </p:nvSpPr>
          <p:spPr bwMode="auto">
            <a:xfrm>
              <a:off x="581025" y="4832351"/>
              <a:ext cx="214313" cy="101600"/>
            </a:xfrm>
            <a:custGeom>
              <a:avLst/>
              <a:gdLst>
                <a:gd name="T0" fmla="*/ 6 w 110"/>
                <a:gd name="T1" fmla="*/ 3 h 52"/>
                <a:gd name="T2" fmla="*/ 12 w 110"/>
                <a:gd name="T3" fmla="*/ 0 h 52"/>
                <a:gd name="T4" fmla="*/ 14 w 110"/>
                <a:gd name="T5" fmla="*/ 18 h 52"/>
                <a:gd name="T6" fmla="*/ 38 w 110"/>
                <a:gd name="T7" fmla="*/ 15 h 52"/>
                <a:gd name="T8" fmla="*/ 67 w 110"/>
                <a:gd name="T9" fmla="*/ 37 h 52"/>
                <a:gd name="T10" fmla="*/ 106 w 110"/>
                <a:gd name="T11" fmla="*/ 23 h 52"/>
                <a:gd name="T12" fmla="*/ 110 w 110"/>
                <a:gd name="T13" fmla="*/ 31 h 52"/>
                <a:gd name="T14" fmla="*/ 110 w 110"/>
                <a:gd name="T15" fmla="*/ 31 h 52"/>
                <a:gd name="T16" fmla="*/ 77 w 110"/>
                <a:gd name="T17" fmla="*/ 51 h 52"/>
                <a:gd name="T18" fmla="*/ 29 w 110"/>
                <a:gd name="T19" fmla="*/ 31 h 52"/>
                <a:gd name="T20" fmla="*/ 28 w 110"/>
                <a:gd name="T21" fmla="*/ 30 h 52"/>
                <a:gd name="T22" fmla="*/ 27 w 110"/>
                <a:gd name="T23" fmla="*/ 30 h 52"/>
                <a:gd name="T24" fmla="*/ 3 w 110"/>
                <a:gd name="T25" fmla="*/ 25 h 52"/>
                <a:gd name="T26" fmla="*/ 0 w 110"/>
                <a:gd name="T27" fmla="*/ 17 h 52"/>
                <a:gd name="T28" fmla="*/ 6 w 110"/>
                <a:gd name="T2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52">
                  <a:moveTo>
                    <a:pt x="6" y="3"/>
                  </a:moveTo>
                  <a:cubicBezTo>
                    <a:pt x="8" y="2"/>
                    <a:pt x="10" y="0"/>
                    <a:pt x="12" y="0"/>
                  </a:cubicBezTo>
                  <a:cubicBezTo>
                    <a:pt x="8" y="4"/>
                    <a:pt x="5" y="12"/>
                    <a:pt x="14" y="18"/>
                  </a:cubicBezTo>
                  <a:cubicBezTo>
                    <a:pt x="25" y="25"/>
                    <a:pt x="38" y="15"/>
                    <a:pt x="38" y="15"/>
                  </a:cubicBezTo>
                  <a:cubicBezTo>
                    <a:pt x="38" y="15"/>
                    <a:pt x="35" y="31"/>
                    <a:pt x="67" y="37"/>
                  </a:cubicBezTo>
                  <a:cubicBezTo>
                    <a:pt x="96" y="42"/>
                    <a:pt x="104" y="27"/>
                    <a:pt x="106" y="23"/>
                  </a:cubicBezTo>
                  <a:cubicBezTo>
                    <a:pt x="107" y="26"/>
                    <a:pt x="108" y="28"/>
                    <a:pt x="110" y="31"/>
                  </a:cubicBezTo>
                  <a:cubicBezTo>
                    <a:pt x="110" y="31"/>
                    <a:pt x="110" y="31"/>
                    <a:pt x="110" y="31"/>
                  </a:cubicBezTo>
                  <a:cubicBezTo>
                    <a:pt x="110" y="31"/>
                    <a:pt x="100" y="49"/>
                    <a:pt x="77" y="51"/>
                  </a:cubicBezTo>
                  <a:cubicBezTo>
                    <a:pt x="53" y="52"/>
                    <a:pt x="30" y="31"/>
                    <a:pt x="29" y="31"/>
                  </a:cubicBezTo>
                  <a:cubicBezTo>
                    <a:pt x="28" y="30"/>
                    <a:pt x="28" y="30"/>
                    <a:pt x="28" y="30"/>
                  </a:cubicBezTo>
                  <a:cubicBezTo>
                    <a:pt x="27" y="30"/>
                    <a:pt x="27" y="30"/>
                    <a:pt x="27" y="30"/>
                  </a:cubicBezTo>
                  <a:cubicBezTo>
                    <a:pt x="27" y="30"/>
                    <a:pt x="10" y="32"/>
                    <a:pt x="3" y="25"/>
                  </a:cubicBezTo>
                  <a:cubicBezTo>
                    <a:pt x="1" y="23"/>
                    <a:pt x="0" y="20"/>
                    <a:pt x="0" y="17"/>
                  </a:cubicBezTo>
                  <a:cubicBezTo>
                    <a:pt x="0" y="11"/>
                    <a:pt x="2" y="6"/>
                    <a:pt x="6" y="3"/>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085"/>
            <p:cNvSpPr/>
            <p:nvPr/>
          </p:nvSpPr>
          <p:spPr bwMode="auto">
            <a:xfrm>
              <a:off x="1223963" y="4516438"/>
              <a:ext cx="136525" cy="211138"/>
            </a:xfrm>
            <a:custGeom>
              <a:avLst/>
              <a:gdLst>
                <a:gd name="T0" fmla="*/ 35 w 70"/>
                <a:gd name="T1" fmla="*/ 108 h 108"/>
                <a:gd name="T2" fmla="*/ 0 w 70"/>
                <a:gd name="T3" fmla="*/ 85 h 108"/>
                <a:gd name="T4" fmla="*/ 48 w 70"/>
                <a:gd name="T5" fmla="*/ 60 h 108"/>
                <a:gd name="T6" fmla="*/ 31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39" y="91"/>
                    <a:pt x="48" y="60"/>
                  </a:cubicBezTo>
                  <a:cubicBezTo>
                    <a:pt x="57" y="29"/>
                    <a:pt x="31" y="0"/>
                    <a:pt x="31" y="0"/>
                  </a:cubicBezTo>
                  <a:cubicBezTo>
                    <a:pt x="31" y="0"/>
                    <a:pt x="70" y="24"/>
                    <a:pt x="69" y="64"/>
                  </a:cubicBezTo>
                  <a:cubicBezTo>
                    <a:pt x="69" y="64"/>
                    <a:pt x="37"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86"/>
            <p:cNvSpPr/>
            <p:nvPr/>
          </p:nvSpPr>
          <p:spPr bwMode="auto">
            <a:xfrm>
              <a:off x="688975" y="4592638"/>
              <a:ext cx="123825" cy="169863"/>
            </a:xfrm>
            <a:custGeom>
              <a:avLst/>
              <a:gdLst>
                <a:gd name="T0" fmla="*/ 26 w 64"/>
                <a:gd name="T1" fmla="*/ 62 h 87"/>
                <a:gd name="T2" fmla="*/ 29 w 64"/>
                <a:gd name="T3" fmla="*/ 0 h 87"/>
                <a:gd name="T4" fmla="*/ 32 w 64"/>
                <a:gd name="T5" fmla="*/ 52 h 87"/>
                <a:gd name="T6" fmla="*/ 64 w 64"/>
                <a:gd name="T7" fmla="*/ 69 h 87"/>
                <a:gd name="T8" fmla="*/ 26 w 64"/>
                <a:gd name="T9" fmla="*/ 62 h 87"/>
              </a:gdLst>
              <a:ahLst/>
              <a:cxnLst>
                <a:cxn ang="0">
                  <a:pos x="T0" y="T1"/>
                </a:cxn>
                <a:cxn ang="0">
                  <a:pos x="T2" y="T3"/>
                </a:cxn>
                <a:cxn ang="0">
                  <a:pos x="T4" y="T5"/>
                </a:cxn>
                <a:cxn ang="0">
                  <a:pos x="T6" y="T7"/>
                </a:cxn>
                <a:cxn ang="0">
                  <a:pos x="T8" y="T9"/>
                </a:cxn>
              </a:cxnLst>
              <a:rect l="0" t="0" r="r" b="b"/>
              <a:pathLst>
                <a:path w="64" h="87">
                  <a:moveTo>
                    <a:pt x="26" y="62"/>
                  </a:moveTo>
                  <a:cubicBezTo>
                    <a:pt x="0" y="37"/>
                    <a:pt x="29" y="0"/>
                    <a:pt x="29" y="0"/>
                  </a:cubicBezTo>
                  <a:cubicBezTo>
                    <a:pt x="29" y="0"/>
                    <a:pt x="17" y="37"/>
                    <a:pt x="32" y="52"/>
                  </a:cubicBezTo>
                  <a:cubicBezTo>
                    <a:pt x="51" y="71"/>
                    <a:pt x="64" y="69"/>
                    <a:pt x="64" y="69"/>
                  </a:cubicBezTo>
                  <a:cubicBezTo>
                    <a:pt x="64" y="69"/>
                    <a:pt x="53" y="87"/>
                    <a:pt x="26"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87"/>
            <p:cNvSpPr>
              <a:spLocks noEditPoints="1"/>
            </p:cNvSpPr>
            <p:nvPr/>
          </p:nvSpPr>
          <p:spPr bwMode="auto">
            <a:xfrm>
              <a:off x="569913" y="4476751"/>
              <a:ext cx="996950" cy="484188"/>
            </a:xfrm>
            <a:custGeom>
              <a:avLst/>
              <a:gdLst>
                <a:gd name="T0" fmla="*/ 5 w 513"/>
                <a:gd name="T1" fmla="*/ 212 h 249"/>
                <a:gd name="T2" fmla="*/ 84 w 513"/>
                <a:gd name="T3" fmla="*/ 240 h 249"/>
                <a:gd name="T4" fmla="*/ 133 w 513"/>
                <a:gd name="T5" fmla="*/ 228 h 249"/>
                <a:gd name="T6" fmla="*/ 207 w 513"/>
                <a:gd name="T7" fmla="*/ 221 h 249"/>
                <a:gd name="T8" fmla="*/ 321 w 513"/>
                <a:gd name="T9" fmla="*/ 218 h 249"/>
                <a:gd name="T10" fmla="*/ 428 w 513"/>
                <a:gd name="T11" fmla="*/ 218 h 249"/>
                <a:gd name="T12" fmla="*/ 482 w 513"/>
                <a:gd name="T13" fmla="*/ 163 h 249"/>
                <a:gd name="T14" fmla="*/ 477 w 513"/>
                <a:gd name="T15" fmla="*/ 109 h 249"/>
                <a:gd name="T16" fmla="*/ 410 w 513"/>
                <a:gd name="T17" fmla="*/ 82 h 249"/>
                <a:gd name="T18" fmla="*/ 257 w 513"/>
                <a:gd name="T19" fmla="*/ 37 h 249"/>
                <a:gd name="T20" fmla="*/ 196 w 513"/>
                <a:gd name="T21" fmla="*/ 61 h 249"/>
                <a:gd name="T22" fmla="*/ 137 w 513"/>
                <a:gd name="T23" fmla="*/ 45 h 249"/>
                <a:gd name="T24" fmla="*/ 75 w 513"/>
                <a:gd name="T25" fmla="*/ 87 h 249"/>
                <a:gd name="T26" fmla="*/ 36 w 513"/>
                <a:gd name="T27" fmla="*/ 173 h 249"/>
                <a:gd name="T28" fmla="*/ 8 w 513"/>
                <a:gd name="T29" fmla="*/ 182 h 249"/>
                <a:gd name="T30" fmla="*/ 6 w 513"/>
                <a:gd name="T31" fmla="*/ 200 h 249"/>
                <a:gd name="T32" fmla="*/ 38 w 513"/>
                <a:gd name="T33" fmla="*/ 181 h 249"/>
                <a:gd name="T34" fmla="*/ 48 w 513"/>
                <a:gd name="T35" fmla="*/ 194 h 249"/>
                <a:gd name="T36" fmla="*/ 82 w 513"/>
                <a:gd name="T37" fmla="*/ 120 h 249"/>
                <a:gd name="T38" fmla="*/ 80 w 513"/>
                <a:gd name="T39" fmla="*/ 88 h 249"/>
                <a:gd name="T40" fmla="*/ 135 w 513"/>
                <a:gd name="T41" fmla="*/ 50 h 249"/>
                <a:gd name="T42" fmla="*/ 168 w 513"/>
                <a:gd name="T43" fmla="*/ 95 h 249"/>
                <a:gd name="T44" fmla="*/ 242 w 513"/>
                <a:gd name="T45" fmla="*/ 75 h 249"/>
                <a:gd name="T46" fmla="*/ 243 w 513"/>
                <a:gd name="T47" fmla="*/ 85 h 249"/>
                <a:gd name="T48" fmla="*/ 404 w 513"/>
                <a:gd name="T49" fmla="*/ 84 h 249"/>
                <a:gd name="T50" fmla="*/ 363 w 513"/>
                <a:gd name="T51" fmla="*/ 115 h 249"/>
                <a:gd name="T52" fmla="*/ 375 w 513"/>
                <a:gd name="T53" fmla="*/ 152 h 249"/>
                <a:gd name="T54" fmla="*/ 375 w 513"/>
                <a:gd name="T55" fmla="*/ 129 h 249"/>
                <a:gd name="T56" fmla="*/ 472 w 513"/>
                <a:gd name="T57" fmla="*/ 112 h 249"/>
                <a:gd name="T58" fmla="*/ 481 w 513"/>
                <a:gd name="T59" fmla="*/ 166 h 249"/>
                <a:gd name="T60" fmla="*/ 414 w 513"/>
                <a:gd name="T61" fmla="*/ 206 h 249"/>
                <a:gd name="T62" fmla="*/ 367 w 513"/>
                <a:gd name="T63" fmla="*/ 237 h 249"/>
                <a:gd name="T64" fmla="*/ 324 w 513"/>
                <a:gd name="T65" fmla="*/ 213 h 249"/>
                <a:gd name="T66" fmla="*/ 314 w 513"/>
                <a:gd name="T67" fmla="*/ 202 h 249"/>
                <a:gd name="T68" fmla="*/ 266 w 513"/>
                <a:gd name="T69" fmla="*/ 238 h 249"/>
                <a:gd name="T70" fmla="*/ 203 w 513"/>
                <a:gd name="T71" fmla="*/ 216 h 249"/>
                <a:gd name="T72" fmla="*/ 110 w 513"/>
                <a:gd name="T73" fmla="*/ 197 h 249"/>
                <a:gd name="T74" fmla="*/ 116 w 513"/>
                <a:gd name="T75" fmla="*/ 214 h 249"/>
                <a:gd name="T76" fmla="*/ 35 w 513"/>
                <a:gd name="T77" fmla="*/ 214 h 249"/>
                <a:gd name="T78" fmla="*/ 33 w 513"/>
                <a:gd name="T79" fmla="*/ 213 h 249"/>
                <a:gd name="T80" fmla="*/ 6 w 513"/>
                <a:gd name="T81" fmla="*/ 20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3" h="249">
                  <a:moveTo>
                    <a:pt x="0" y="199"/>
                  </a:moveTo>
                  <a:cubicBezTo>
                    <a:pt x="0" y="204"/>
                    <a:pt x="2" y="209"/>
                    <a:pt x="5" y="212"/>
                  </a:cubicBezTo>
                  <a:cubicBezTo>
                    <a:pt x="13" y="219"/>
                    <a:pt x="28" y="219"/>
                    <a:pt x="32" y="219"/>
                  </a:cubicBezTo>
                  <a:cubicBezTo>
                    <a:pt x="37" y="223"/>
                    <a:pt x="59" y="241"/>
                    <a:pt x="84" y="240"/>
                  </a:cubicBezTo>
                  <a:cubicBezTo>
                    <a:pt x="106" y="238"/>
                    <a:pt x="117" y="223"/>
                    <a:pt x="120" y="218"/>
                  </a:cubicBezTo>
                  <a:cubicBezTo>
                    <a:pt x="123" y="221"/>
                    <a:pt x="128" y="225"/>
                    <a:pt x="133" y="228"/>
                  </a:cubicBezTo>
                  <a:cubicBezTo>
                    <a:pt x="140" y="231"/>
                    <a:pt x="148" y="234"/>
                    <a:pt x="157" y="236"/>
                  </a:cubicBezTo>
                  <a:cubicBezTo>
                    <a:pt x="190" y="241"/>
                    <a:pt x="203" y="227"/>
                    <a:pt x="207" y="221"/>
                  </a:cubicBezTo>
                  <a:cubicBezTo>
                    <a:pt x="218" y="232"/>
                    <a:pt x="238" y="246"/>
                    <a:pt x="266" y="245"/>
                  </a:cubicBezTo>
                  <a:cubicBezTo>
                    <a:pt x="301" y="245"/>
                    <a:pt x="316" y="227"/>
                    <a:pt x="321" y="218"/>
                  </a:cubicBezTo>
                  <a:cubicBezTo>
                    <a:pt x="328" y="228"/>
                    <a:pt x="341" y="240"/>
                    <a:pt x="365" y="244"/>
                  </a:cubicBezTo>
                  <a:cubicBezTo>
                    <a:pt x="397" y="249"/>
                    <a:pt x="425" y="221"/>
                    <a:pt x="428" y="218"/>
                  </a:cubicBezTo>
                  <a:cubicBezTo>
                    <a:pt x="457" y="233"/>
                    <a:pt x="505" y="219"/>
                    <a:pt x="509" y="197"/>
                  </a:cubicBezTo>
                  <a:cubicBezTo>
                    <a:pt x="513" y="177"/>
                    <a:pt x="495" y="166"/>
                    <a:pt x="482" y="163"/>
                  </a:cubicBezTo>
                  <a:cubicBezTo>
                    <a:pt x="486" y="159"/>
                    <a:pt x="489" y="151"/>
                    <a:pt x="487" y="141"/>
                  </a:cubicBezTo>
                  <a:cubicBezTo>
                    <a:pt x="487" y="130"/>
                    <a:pt x="483" y="118"/>
                    <a:pt x="477" y="109"/>
                  </a:cubicBezTo>
                  <a:cubicBezTo>
                    <a:pt x="466" y="90"/>
                    <a:pt x="448" y="80"/>
                    <a:pt x="427" y="80"/>
                  </a:cubicBezTo>
                  <a:cubicBezTo>
                    <a:pt x="421" y="80"/>
                    <a:pt x="415" y="81"/>
                    <a:pt x="410" y="82"/>
                  </a:cubicBezTo>
                  <a:cubicBezTo>
                    <a:pt x="408" y="70"/>
                    <a:pt x="395" y="13"/>
                    <a:pt x="332" y="5"/>
                  </a:cubicBezTo>
                  <a:cubicBezTo>
                    <a:pt x="293" y="0"/>
                    <a:pt x="270" y="18"/>
                    <a:pt x="257" y="37"/>
                  </a:cubicBezTo>
                  <a:cubicBezTo>
                    <a:pt x="248" y="50"/>
                    <a:pt x="245" y="60"/>
                    <a:pt x="243" y="68"/>
                  </a:cubicBezTo>
                  <a:cubicBezTo>
                    <a:pt x="226" y="59"/>
                    <a:pt x="210" y="56"/>
                    <a:pt x="196" y="61"/>
                  </a:cubicBezTo>
                  <a:cubicBezTo>
                    <a:pt x="184" y="65"/>
                    <a:pt x="177" y="72"/>
                    <a:pt x="173" y="78"/>
                  </a:cubicBezTo>
                  <a:cubicBezTo>
                    <a:pt x="171" y="70"/>
                    <a:pt x="163" y="54"/>
                    <a:pt x="137" y="45"/>
                  </a:cubicBezTo>
                  <a:cubicBezTo>
                    <a:pt x="124" y="40"/>
                    <a:pt x="108" y="42"/>
                    <a:pt x="96" y="50"/>
                  </a:cubicBezTo>
                  <a:cubicBezTo>
                    <a:pt x="88" y="55"/>
                    <a:pt x="76" y="66"/>
                    <a:pt x="75" y="87"/>
                  </a:cubicBezTo>
                  <a:cubicBezTo>
                    <a:pt x="74" y="98"/>
                    <a:pt x="75" y="107"/>
                    <a:pt x="78" y="113"/>
                  </a:cubicBezTo>
                  <a:cubicBezTo>
                    <a:pt x="33" y="112"/>
                    <a:pt x="33" y="160"/>
                    <a:pt x="36" y="173"/>
                  </a:cubicBezTo>
                  <a:cubicBezTo>
                    <a:pt x="36" y="174"/>
                    <a:pt x="36" y="174"/>
                    <a:pt x="36" y="175"/>
                  </a:cubicBezTo>
                  <a:cubicBezTo>
                    <a:pt x="31" y="174"/>
                    <a:pt x="17" y="174"/>
                    <a:pt x="8" y="182"/>
                  </a:cubicBezTo>
                  <a:cubicBezTo>
                    <a:pt x="3" y="186"/>
                    <a:pt x="0" y="192"/>
                    <a:pt x="0" y="199"/>
                  </a:cubicBezTo>
                  <a:moveTo>
                    <a:pt x="6" y="200"/>
                  </a:moveTo>
                  <a:cubicBezTo>
                    <a:pt x="6" y="194"/>
                    <a:pt x="8" y="189"/>
                    <a:pt x="12" y="186"/>
                  </a:cubicBezTo>
                  <a:cubicBezTo>
                    <a:pt x="21" y="179"/>
                    <a:pt x="38" y="181"/>
                    <a:pt x="38" y="181"/>
                  </a:cubicBezTo>
                  <a:cubicBezTo>
                    <a:pt x="38" y="180"/>
                    <a:pt x="38" y="180"/>
                    <a:pt x="38" y="180"/>
                  </a:cubicBezTo>
                  <a:cubicBezTo>
                    <a:pt x="41" y="188"/>
                    <a:pt x="46" y="191"/>
                    <a:pt x="48" y="194"/>
                  </a:cubicBezTo>
                  <a:cubicBezTo>
                    <a:pt x="39" y="178"/>
                    <a:pt x="38" y="159"/>
                    <a:pt x="44" y="142"/>
                  </a:cubicBezTo>
                  <a:cubicBezTo>
                    <a:pt x="51" y="118"/>
                    <a:pt x="73" y="118"/>
                    <a:pt x="82" y="120"/>
                  </a:cubicBezTo>
                  <a:cubicBezTo>
                    <a:pt x="91" y="133"/>
                    <a:pt x="105" y="134"/>
                    <a:pt x="105" y="134"/>
                  </a:cubicBezTo>
                  <a:cubicBezTo>
                    <a:pt x="104" y="134"/>
                    <a:pt x="77" y="122"/>
                    <a:pt x="80" y="88"/>
                  </a:cubicBezTo>
                  <a:cubicBezTo>
                    <a:pt x="82" y="69"/>
                    <a:pt x="92" y="60"/>
                    <a:pt x="99" y="55"/>
                  </a:cubicBezTo>
                  <a:cubicBezTo>
                    <a:pt x="110" y="48"/>
                    <a:pt x="124" y="46"/>
                    <a:pt x="135" y="50"/>
                  </a:cubicBezTo>
                  <a:cubicBezTo>
                    <a:pt x="162" y="60"/>
                    <a:pt x="168" y="80"/>
                    <a:pt x="169" y="87"/>
                  </a:cubicBezTo>
                  <a:cubicBezTo>
                    <a:pt x="168" y="91"/>
                    <a:pt x="168" y="95"/>
                    <a:pt x="168" y="95"/>
                  </a:cubicBezTo>
                  <a:cubicBezTo>
                    <a:pt x="168" y="95"/>
                    <a:pt x="181" y="72"/>
                    <a:pt x="198" y="66"/>
                  </a:cubicBezTo>
                  <a:cubicBezTo>
                    <a:pt x="211" y="62"/>
                    <a:pt x="226" y="65"/>
                    <a:pt x="242" y="75"/>
                  </a:cubicBezTo>
                  <a:cubicBezTo>
                    <a:pt x="243" y="74"/>
                    <a:pt x="243" y="74"/>
                    <a:pt x="243" y="74"/>
                  </a:cubicBezTo>
                  <a:cubicBezTo>
                    <a:pt x="242" y="81"/>
                    <a:pt x="243" y="85"/>
                    <a:pt x="243" y="85"/>
                  </a:cubicBezTo>
                  <a:cubicBezTo>
                    <a:pt x="244" y="82"/>
                    <a:pt x="259" y="4"/>
                    <a:pt x="332" y="13"/>
                  </a:cubicBezTo>
                  <a:cubicBezTo>
                    <a:pt x="393" y="21"/>
                    <a:pt x="403" y="75"/>
                    <a:pt x="404" y="84"/>
                  </a:cubicBezTo>
                  <a:cubicBezTo>
                    <a:pt x="381" y="93"/>
                    <a:pt x="372" y="115"/>
                    <a:pt x="370" y="122"/>
                  </a:cubicBezTo>
                  <a:cubicBezTo>
                    <a:pt x="368" y="120"/>
                    <a:pt x="366" y="117"/>
                    <a:pt x="363" y="115"/>
                  </a:cubicBezTo>
                  <a:cubicBezTo>
                    <a:pt x="344" y="98"/>
                    <a:pt x="324" y="106"/>
                    <a:pt x="324" y="106"/>
                  </a:cubicBezTo>
                  <a:cubicBezTo>
                    <a:pt x="373" y="108"/>
                    <a:pt x="375" y="151"/>
                    <a:pt x="375" y="152"/>
                  </a:cubicBezTo>
                  <a:cubicBezTo>
                    <a:pt x="375" y="152"/>
                    <a:pt x="380" y="142"/>
                    <a:pt x="374" y="129"/>
                  </a:cubicBezTo>
                  <a:cubicBezTo>
                    <a:pt x="375" y="129"/>
                    <a:pt x="375" y="129"/>
                    <a:pt x="375" y="129"/>
                  </a:cubicBezTo>
                  <a:cubicBezTo>
                    <a:pt x="375" y="128"/>
                    <a:pt x="384" y="86"/>
                    <a:pt x="427" y="86"/>
                  </a:cubicBezTo>
                  <a:cubicBezTo>
                    <a:pt x="446" y="86"/>
                    <a:pt x="462" y="95"/>
                    <a:pt x="472" y="112"/>
                  </a:cubicBezTo>
                  <a:cubicBezTo>
                    <a:pt x="483" y="130"/>
                    <a:pt x="485" y="152"/>
                    <a:pt x="476" y="170"/>
                  </a:cubicBezTo>
                  <a:cubicBezTo>
                    <a:pt x="476" y="170"/>
                    <a:pt x="478" y="170"/>
                    <a:pt x="481" y="166"/>
                  </a:cubicBezTo>
                  <a:cubicBezTo>
                    <a:pt x="493" y="170"/>
                    <a:pt x="513" y="187"/>
                    <a:pt x="500" y="203"/>
                  </a:cubicBezTo>
                  <a:cubicBezTo>
                    <a:pt x="463" y="233"/>
                    <a:pt x="422" y="211"/>
                    <a:pt x="414" y="206"/>
                  </a:cubicBezTo>
                  <a:cubicBezTo>
                    <a:pt x="416" y="210"/>
                    <a:pt x="419" y="213"/>
                    <a:pt x="423" y="215"/>
                  </a:cubicBezTo>
                  <a:cubicBezTo>
                    <a:pt x="417" y="220"/>
                    <a:pt x="393" y="240"/>
                    <a:pt x="367" y="237"/>
                  </a:cubicBezTo>
                  <a:cubicBezTo>
                    <a:pt x="348" y="234"/>
                    <a:pt x="333" y="223"/>
                    <a:pt x="324" y="214"/>
                  </a:cubicBezTo>
                  <a:cubicBezTo>
                    <a:pt x="324" y="213"/>
                    <a:pt x="324" y="213"/>
                    <a:pt x="324" y="213"/>
                  </a:cubicBezTo>
                  <a:cubicBezTo>
                    <a:pt x="323" y="213"/>
                    <a:pt x="323" y="213"/>
                    <a:pt x="323" y="213"/>
                  </a:cubicBezTo>
                  <a:cubicBezTo>
                    <a:pt x="317" y="207"/>
                    <a:pt x="314" y="202"/>
                    <a:pt x="314" y="202"/>
                  </a:cubicBezTo>
                  <a:cubicBezTo>
                    <a:pt x="314" y="202"/>
                    <a:pt x="315" y="206"/>
                    <a:pt x="318" y="212"/>
                  </a:cubicBezTo>
                  <a:cubicBezTo>
                    <a:pt x="315" y="218"/>
                    <a:pt x="302" y="236"/>
                    <a:pt x="266" y="238"/>
                  </a:cubicBezTo>
                  <a:cubicBezTo>
                    <a:pt x="232" y="239"/>
                    <a:pt x="195" y="205"/>
                    <a:pt x="195" y="205"/>
                  </a:cubicBezTo>
                  <a:cubicBezTo>
                    <a:pt x="195" y="205"/>
                    <a:pt x="197" y="210"/>
                    <a:pt x="203" y="216"/>
                  </a:cubicBezTo>
                  <a:cubicBezTo>
                    <a:pt x="201" y="219"/>
                    <a:pt x="191" y="235"/>
                    <a:pt x="158" y="230"/>
                  </a:cubicBezTo>
                  <a:cubicBezTo>
                    <a:pt x="122" y="224"/>
                    <a:pt x="111" y="198"/>
                    <a:pt x="110" y="197"/>
                  </a:cubicBezTo>
                  <a:cubicBezTo>
                    <a:pt x="110" y="197"/>
                    <a:pt x="109" y="204"/>
                    <a:pt x="116" y="214"/>
                  </a:cubicBezTo>
                  <a:cubicBezTo>
                    <a:pt x="116" y="214"/>
                    <a:pt x="116" y="214"/>
                    <a:pt x="116" y="214"/>
                  </a:cubicBezTo>
                  <a:cubicBezTo>
                    <a:pt x="116" y="214"/>
                    <a:pt x="106" y="232"/>
                    <a:pt x="83" y="234"/>
                  </a:cubicBezTo>
                  <a:cubicBezTo>
                    <a:pt x="59" y="235"/>
                    <a:pt x="36" y="214"/>
                    <a:pt x="35" y="214"/>
                  </a:cubicBezTo>
                  <a:cubicBezTo>
                    <a:pt x="34" y="213"/>
                    <a:pt x="34" y="213"/>
                    <a:pt x="34" y="213"/>
                  </a:cubicBezTo>
                  <a:cubicBezTo>
                    <a:pt x="33" y="213"/>
                    <a:pt x="33" y="213"/>
                    <a:pt x="33" y="213"/>
                  </a:cubicBezTo>
                  <a:cubicBezTo>
                    <a:pt x="33" y="213"/>
                    <a:pt x="16" y="215"/>
                    <a:pt x="9" y="208"/>
                  </a:cubicBezTo>
                  <a:cubicBezTo>
                    <a:pt x="7" y="206"/>
                    <a:pt x="6" y="203"/>
                    <a:pt x="6" y="200"/>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49650" y="741128"/>
            <a:ext cx="1565275" cy="760413"/>
            <a:chOff x="2736850" y="549276"/>
            <a:chExt cx="1565275" cy="760413"/>
          </a:xfrm>
        </p:grpSpPr>
        <p:sp>
          <p:nvSpPr>
            <p:cNvPr id="13" name="Freeform 3088"/>
            <p:cNvSpPr/>
            <p:nvPr/>
          </p:nvSpPr>
          <p:spPr bwMode="auto">
            <a:xfrm>
              <a:off x="2740025" y="561976"/>
              <a:ext cx="1544638" cy="720725"/>
            </a:xfrm>
            <a:custGeom>
              <a:avLst/>
              <a:gdLst>
                <a:gd name="T0" fmla="*/ 35 w 795"/>
                <a:gd name="T1" fmla="*/ 327 h 371"/>
                <a:gd name="T2" fmla="*/ 5 w 795"/>
                <a:gd name="T3" fmla="*/ 297 h 371"/>
                <a:gd name="T4" fmla="*/ 48 w 795"/>
                <a:gd name="T5" fmla="*/ 252 h 371"/>
                <a:gd name="T6" fmla="*/ 57 w 795"/>
                <a:gd name="T7" fmla="*/ 260 h 371"/>
                <a:gd name="T8" fmla="*/ 63 w 795"/>
                <a:gd name="T9" fmla="*/ 169 h 371"/>
                <a:gd name="T10" fmla="*/ 134 w 795"/>
                <a:gd name="T11" fmla="*/ 129 h 371"/>
                <a:gd name="T12" fmla="*/ 216 w 795"/>
                <a:gd name="T13" fmla="*/ 197 h 371"/>
                <a:gd name="T14" fmla="*/ 216 w 795"/>
                <a:gd name="T15" fmla="*/ 197 h 371"/>
                <a:gd name="T16" fmla="*/ 215 w 795"/>
                <a:gd name="T17" fmla="*/ 233 h 371"/>
                <a:gd name="T18" fmla="*/ 295 w 795"/>
                <a:gd name="T19" fmla="*/ 161 h 371"/>
                <a:gd name="T20" fmla="*/ 233 w 795"/>
                <a:gd name="T21" fmla="*/ 174 h 371"/>
                <a:gd name="T22" fmla="*/ 223 w 795"/>
                <a:gd name="T23" fmla="*/ 185 h 371"/>
                <a:gd name="T24" fmla="*/ 169 w 795"/>
                <a:gd name="T25" fmla="*/ 126 h 371"/>
                <a:gd name="T26" fmla="*/ 283 w 795"/>
                <a:gd name="T27" fmla="*/ 15 h 371"/>
                <a:gd name="T28" fmla="*/ 422 w 795"/>
                <a:gd name="T29" fmla="*/ 127 h 371"/>
                <a:gd name="T30" fmla="*/ 423 w 795"/>
                <a:gd name="T31" fmla="*/ 110 h 371"/>
                <a:gd name="T32" fmla="*/ 423 w 795"/>
                <a:gd name="T33" fmla="*/ 111 h 371"/>
                <a:gd name="T34" fmla="*/ 493 w 795"/>
                <a:gd name="T35" fmla="*/ 98 h 371"/>
                <a:gd name="T36" fmla="*/ 540 w 795"/>
                <a:gd name="T37" fmla="*/ 143 h 371"/>
                <a:gd name="T38" fmla="*/ 538 w 795"/>
                <a:gd name="T39" fmla="*/ 130 h 371"/>
                <a:gd name="T40" fmla="*/ 592 w 795"/>
                <a:gd name="T41" fmla="*/ 73 h 371"/>
                <a:gd name="T42" fmla="*/ 648 w 795"/>
                <a:gd name="T43" fmla="*/ 80 h 371"/>
                <a:gd name="T44" fmla="*/ 678 w 795"/>
                <a:gd name="T45" fmla="*/ 132 h 371"/>
                <a:gd name="T46" fmla="*/ 639 w 795"/>
                <a:gd name="T47" fmla="*/ 204 h 371"/>
                <a:gd name="T48" fmla="*/ 677 w 795"/>
                <a:gd name="T49" fmla="*/ 179 h 371"/>
                <a:gd name="T50" fmla="*/ 731 w 795"/>
                <a:gd name="T51" fmla="*/ 214 h 371"/>
                <a:gd name="T52" fmla="*/ 731 w 795"/>
                <a:gd name="T53" fmla="*/ 295 h 371"/>
                <a:gd name="T54" fmla="*/ 744 w 795"/>
                <a:gd name="T55" fmla="*/ 277 h 371"/>
                <a:gd name="T56" fmla="*/ 745 w 795"/>
                <a:gd name="T57" fmla="*/ 278 h 371"/>
                <a:gd name="T58" fmla="*/ 785 w 795"/>
                <a:gd name="T59" fmla="*/ 286 h 371"/>
                <a:gd name="T60" fmla="*/ 795 w 795"/>
                <a:gd name="T61" fmla="*/ 307 h 371"/>
                <a:gd name="T62" fmla="*/ 790 w 795"/>
                <a:gd name="T63" fmla="*/ 320 h 371"/>
                <a:gd name="T64" fmla="*/ 752 w 795"/>
                <a:gd name="T65" fmla="*/ 328 h 371"/>
                <a:gd name="T66" fmla="*/ 750 w 795"/>
                <a:gd name="T67" fmla="*/ 328 h 371"/>
                <a:gd name="T68" fmla="*/ 748 w 795"/>
                <a:gd name="T69" fmla="*/ 330 h 371"/>
                <a:gd name="T70" fmla="*/ 674 w 795"/>
                <a:gd name="T71" fmla="*/ 361 h 371"/>
                <a:gd name="T72" fmla="*/ 622 w 795"/>
                <a:gd name="T73" fmla="*/ 329 h 371"/>
                <a:gd name="T74" fmla="*/ 621 w 795"/>
                <a:gd name="T75" fmla="*/ 330 h 371"/>
                <a:gd name="T76" fmla="*/ 631 w 795"/>
                <a:gd name="T77" fmla="*/ 304 h 371"/>
                <a:gd name="T78" fmla="*/ 556 w 795"/>
                <a:gd name="T79" fmla="*/ 355 h 371"/>
                <a:gd name="T80" fmla="*/ 486 w 795"/>
                <a:gd name="T81" fmla="*/ 333 h 371"/>
                <a:gd name="T82" fmla="*/ 498 w 795"/>
                <a:gd name="T83" fmla="*/ 316 h 371"/>
                <a:gd name="T84" fmla="*/ 386 w 795"/>
                <a:gd name="T85" fmla="*/ 367 h 371"/>
                <a:gd name="T86" fmla="*/ 305 w 795"/>
                <a:gd name="T87" fmla="*/ 327 h 371"/>
                <a:gd name="T88" fmla="*/ 312 w 795"/>
                <a:gd name="T89" fmla="*/ 311 h 371"/>
                <a:gd name="T90" fmla="*/ 297 w 795"/>
                <a:gd name="T91" fmla="*/ 328 h 371"/>
                <a:gd name="T92" fmla="*/ 296 w 795"/>
                <a:gd name="T93" fmla="*/ 329 h 371"/>
                <a:gd name="T94" fmla="*/ 296 w 795"/>
                <a:gd name="T95" fmla="*/ 329 h 371"/>
                <a:gd name="T96" fmla="*/ 229 w 795"/>
                <a:gd name="T97" fmla="*/ 365 h 371"/>
                <a:gd name="T98" fmla="*/ 140 w 795"/>
                <a:gd name="T99" fmla="*/ 331 h 371"/>
                <a:gd name="T100" fmla="*/ 154 w 795"/>
                <a:gd name="T101" fmla="*/ 318 h 371"/>
                <a:gd name="T102" fmla="*/ 35 w 795"/>
                <a:gd name="T103" fmla="*/ 32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371">
                  <a:moveTo>
                    <a:pt x="35" y="327"/>
                  </a:moveTo>
                  <a:cubicBezTo>
                    <a:pt x="18" y="320"/>
                    <a:pt x="7" y="308"/>
                    <a:pt x="5" y="297"/>
                  </a:cubicBezTo>
                  <a:cubicBezTo>
                    <a:pt x="0" y="269"/>
                    <a:pt x="40" y="254"/>
                    <a:pt x="48" y="252"/>
                  </a:cubicBezTo>
                  <a:cubicBezTo>
                    <a:pt x="52" y="258"/>
                    <a:pt x="57" y="260"/>
                    <a:pt x="57" y="260"/>
                  </a:cubicBezTo>
                  <a:cubicBezTo>
                    <a:pt x="43" y="233"/>
                    <a:pt x="45" y="197"/>
                    <a:pt x="63" y="169"/>
                  </a:cubicBezTo>
                  <a:cubicBezTo>
                    <a:pt x="79" y="143"/>
                    <a:pt x="105" y="129"/>
                    <a:pt x="134" y="129"/>
                  </a:cubicBezTo>
                  <a:cubicBezTo>
                    <a:pt x="201" y="129"/>
                    <a:pt x="216" y="194"/>
                    <a:pt x="216" y="197"/>
                  </a:cubicBezTo>
                  <a:cubicBezTo>
                    <a:pt x="216" y="197"/>
                    <a:pt x="216" y="197"/>
                    <a:pt x="216" y="197"/>
                  </a:cubicBezTo>
                  <a:cubicBezTo>
                    <a:pt x="207" y="218"/>
                    <a:pt x="215" y="233"/>
                    <a:pt x="215" y="233"/>
                  </a:cubicBezTo>
                  <a:cubicBezTo>
                    <a:pt x="215" y="230"/>
                    <a:pt x="218" y="164"/>
                    <a:pt x="295" y="161"/>
                  </a:cubicBezTo>
                  <a:cubicBezTo>
                    <a:pt x="295" y="161"/>
                    <a:pt x="263" y="147"/>
                    <a:pt x="233" y="174"/>
                  </a:cubicBezTo>
                  <a:cubicBezTo>
                    <a:pt x="229" y="178"/>
                    <a:pt x="226" y="182"/>
                    <a:pt x="223" y="185"/>
                  </a:cubicBezTo>
                  <a:cubicBezTo>
                    <a:pt x="220" y="174"/>
                    <a:pt x="206" y="140"/>
                    <a:pt x="169" y="126"/>
                  </a:cubicBezTo>
                  <a:cubicBezTo>
                    <a:pt x="171" y="111"/>
                    <a:pt x="187" y="27"/>
                    <a:pt x="283" y="15"/>
                  </a:cubicBezTo>
                  <a:cubicBezTo>
                    <a:pt x="397" y="0"/>
                    <a:pt x="422" y="122"/>
                    <a:pt x="422" y="127"/>
                  </a:cubicBezTo>
                  <a:cubicBezTo>
                    <a:pt x="422" y="127"/>
                    <a:pt x="424" y="121"/>
                    <a:pt x="423" y="110"/>
                  </a:cubicBezTo>
                  <a:cubicBezTo>
                    <a:pt x="423" y="111"/>
                    <a:pt x="423" y="111"/>
                    <a:pt x="423" y="111"/>
                  </a:cubicBezTo>
                  <a:cubicBezTo>
                    <a:pt x="450" y="96"/>
                    <a:pt x="473" y="91"/>
                    <a:pt x="493" y="98"/>
                  </a:cubicBezTo>
                  <a:cubicBezTo>
                    <a:pt x="520" y="107"/>
                    <a:pt x="540" y="143"/>
                    <a:pt x="540" y="143"/>
                  </a:cubicBezTo>
                  <a:cubicBezTo>
                    <a:pt x="540" y="143"/>
                    <a:pt x="540" y="137"/>
                    <a:pt x="538" y="130"/>
                  </a:cubicBezTo>
                  <a:cubicBezTo>
                    <a:pt x="540" y="119"/>
                    <a:pt x="549" y="87"/>
                    <a:pt x="592" y="73"/>
                  </a:cubicBezTo>
                  <a:cubicBezTo>
                    <a:pt x="610" y="67"/>
                    <a:pt x="631" y="69"/>
                    <a:pt x="648" y="80"/>
                  </a:cubicBezTo>
                  <a:cubicBezTo>
                    <a:pt x="660" y="87"/>
                    <a:pt x="675" y="103"/>
                    <a:pt x="678" y="132"/>
                  </a:cubicBezTo>
                  <a:cubicBezTo>
                    <a:pt x="683" y="185"/>
                    <a:pt x="641" y="203"/>
                    <a:pt x="639" y="204"/>
                  </a:cubicBezTo>
                  <a:cubicBezTo>
                    <a:pt x="639" y="204"/>
                    <a:pt x="663" y="202"/>
                    <a:pt x="677" y="179"/>
                  </a:cubicBezTo>
                  <a:cubicBezTo>
                    <a:pt x="684" y="179"/>
                    <a:pt x="712" y="178"/>
                    <a:pt x="731" y="214"/>
                  </a:cubicBezTo>
                  <a:cubicBezTo>
                    <a:pt x="752" y="255"/>
                    <a:pt x="731" y="295"/>
                    <a:pt x="731" y="295"/>
                  </a:cubicBezTo>
                  <a:cubicBezTo>
                    <a:pt x="731" y="295"/>
                    <a:pt x="739" y="290"/>
                    <a:pt x="744" y="277"/>
                  </a:cubicBezTo>
                  <a:cubicBezTo>
                    <a:pt x="745" y="278"/>
                    <a:pt x="745" y="278"/>
                    <a:pt x="745" y="278"/>
                  </a:cubicBezTo>
                  <a:cubicBezTo>
                    <a:pt x="745" y="278"/>
                    <a:pt x="771" y="274"/>
                    <a:pt x="785" y="286"/>
                  </a:cubicBezTo>
                  <a:cubicBezTo>
                    <a:pt x="791" y="291"/>
                    <a:pt x="794" y="298"/>
                    <a:pt x="795" y="307"/>
                  </a:cubicBezTo>
                  <a:cubicBezTo>
                    <a:pt x="795" y="312"/>
                    <a:pt x="793" y="317"/>
                    <a:pt x="790" y="320"/>
                  </a:cubicBezTo>
                  <a:cubicBezTo>
                    <a:pt x="778" y="331"/>
                    <a:pt x="752" y="328"/>
                    <a:pt x="752" y="328"/>
                  </a:cubicBezTo>
                  <a:cubicBezTo>
                    <a:pt x="750" y="328"/>
                    <a:pt x="750" y="328"/>
                    <a:pt x="750" y="328"/>
                  </a:cubicBezTo>
                  <a:cubicBezTo>
                    <a:pt x="748" y="330"/>
                    <a:pt x="748" y="330"/>
                    <a:pt x="748" y="330"/>
                  </a:cubicBezTo>
                  <a:cubicBezTo>
                    <a:pt x="748" y="330"/>
                    <a:pt x="711" y="364"/>
                    <a:pt x="674" y="361"/>
                  </a:cubicBezTo>
                  <a:cubicBezTo>
                    <a:pt x="637" y="358"/>
                    <a:pt x="623" y="331"/>
                    <a:pt x="622" y="329"/>
                  </a:cubicBezTo>
                  <a:cubicBezTo>
                    <a:pt x="621" y="330"/>
                    <a:pt x="621" y="330"/>
                    <a:pt x="621" y="330"/>
                  </a:cubicBezTo>
                  <a:cubicBezTo>
                    <a:pt x="633" y="315"/>
                    <a:pt x="631" y="304"/>
                    <a:pt x="631" y="304"/>
                  </a:cubicBezTo>
                  <a:cubicBezTo>
                    <a:pt x="630" y="305"/>
                    <a:pt x="612" y="346"/>
                    <a:pt x="556" y="355"/>
                  </a:cubicBezTo>
                  <a:cubicBezTo>
                    <a:pt x="504" y="362"/>
                    <a:pt x="488" y="338"/>
                    <a:pt x="486" y="333"/>
                  </a:cubicBezTo>
                  <a:cubicBezTo>
                    <a:pt x="494" y="323"/>
                    <a:pt x="498" y="316"/>
                    <a:pt x="498" y="316"/>
                  </a:cubicBezTo>
                  <a:cubicBezTo>
                    <a:pt x="498" y="316"/>
                    <a:pt x="440" y="369"/>
                    <a:pt x="386" y="367"/>
                  </a:cubicBezTo>
                  <a:cubicBezTo>
                    <a:pt x="329" y="364"/>
                    <a:pt x="310" y="336"/>
                    <a:pt x="305" y="327"/>
                  </a:cubicBezTo>
                  <a:cubicBezTo>
                    <a:pt x="310" y="318"/>
                    <a:pt x="312" y="311"/>
                    <a:pt x="312" y="311"/>
                  </a:cubicBezTo>
                  <a:cubicBezTo>
                    <a:pt x="312" y="311"/>
                    <a:pt x="306" y="319"/>
                    <a:pt x="297" y="328"/>
                  </a:cubicBezTo>
                  <a:cubicBezTo>
                    <a:pt x="296" y="329"/>
                    <a:pt x="296" y="329"/>
                    <a:pt x="296" y="329"/>
                  </a:cubicBezTo>
                  <a:cubicBezTo>
                    <a:pt x="296" y="329"/>
                    <a:pt x="296" y="329"/>
                    <a:pt x="296" y="329"/>
                  </a:cubicBezTo>
                  <a:cubicBezTo>
                    <a:pt x="281" y="343"/>
                    <a:pt x="257" y="362"/>
                    <a:pt x="229" y="365"/>
                  </a:cubicBezTo>
                  <a:cubicBezTo>
                    <a:pt x="185" y="371"/>
                    <a:pt x="147" y="337"/>
                    <a:pt x="140" y="331"/>
                  </a:cubicBezTo>
                  <a:cubicBezTo>
                    <a:pt x="149" y="324"/>
                    <a:pt x="154" y="318"/>
                    <a:pt x="154" y="318"/>
                  </a:cubicBezTo>
                  <a:cubicBezTo>
                    <a:pt x="114" y="343"/>
                    <a:pt x="62" y="339"/>
                    <a:pt x="35" y="32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089"/>
            <p:cNvSpPr/>
            <p:nvPr/>
          </p:nvSpPr>
          <p:spPr bwMode="auto">
            <a:xfrm>
              <a:off x="2740025" y="877888"/>
              <a:ext cx="1231900" cy="404813"/>
            </a:xfrm>
            <a:custGeom>
              <a:avLst/>
              <a:gdLst>
                <a:gd name="T0" fmla="*/ 631 w 634"/>
                <a:gd name="T1" fmla="*/ 145 h 208"/>
                <a:gd name="T2" fmla="*/ 634 w 634"/>
                <a:gd name="T3" fmla="*/ 129 h 208"/>
                <a:gd name="T4" fmla="*/ 560 w 634"/>
                <a:gd name="T5" fmla="*/ 159 h 208"/>
                <a:gd name="T6" fmla="*/ 494 w 634"/>
                <a:gd name="T7" fmla="*/ 125 h 208"/>
                <a:gd name="T8" fmla="*/ 381 w 634"/>
                <a:gd name="T9" fmla="*/ 182 h 208"/>
                <a:gd name="T10" fmla="*/ 309 w 634"/>
                <a:gd name="T11" fmla="*/ 135 h 208"/>
                <a:gd name="T12" fmla="*/ 223 w 634"/>
                <a:gd name="T13" fmla="*/ 183 h 208"/>
                <a:gd name="T14" fmla="*/ 158 w 634"/>
                <a:gd name="T15" fmla="*/ 110 h 208"/>
                <a:gd name="T16" fmla="*/ 83 w 634"/>
                <a:gd name="T17" fmla="*/ 95 h 208"/>
                <a:gd name="T18" fmla="*/ 67 w 634"/>
                <a:gd name="T19" fmla="*/ 0 h 208"/>
                <a:gd name="T20" fmla="*/ 63 w 634"/>
                <a:gd name="T21" fmla="*/ 6 h 208"/>
                <a:gd name="T22" fmla="*/ 57 w 634"/>
                <a:gd name="T23" fmla="*/ 97 h 208"/>
                <a:gd name="T24" fmla="*/ 48 w 634"/>
                <a:gd name="T25" fmla="*/ 89 h 208"/>
                <a:gd name="T26" fmla="*/ 5 w 634"/>
                <a:gd name="T27" fmla="*/ 134 h 208"/>
                <a:gd name="T28" fmla="*/ 35 w 634"/>
                <a:gd name="T29" fmla="*/ 164 h 208"/>
                <a:gd name="T30" fmla="*/ 154 w 634"/>
                <a:gd name="T31" fmla="*/ 155 h 208"/>
                <a:gd name="T32" fmla="*/ 140 w 634"/>
                <a:gd name="T33" fmla="*/ 168 h 208"/>
                <a:gd name="T34" fmla="*/ 229 w 634"/>
                <a:gd name="T35" fmla="*/ 202 h 208"/>
                <a:gd name="T36" fmla="*/ 296 w 634"/>
                <a:gd name="T37" fmla="*/ 166 h 208"/>
                <a:gd name="T38" fmla="*/ 296 w 634"/>
                <a:gd name="T39" fmla="*/ 166 h 208"/>
                <a:gd name="T40" fmla="*/ 297 w 634"/>
                <a:gd name="T41" fmla="*/ 165 h 208"/>
                <a:gd name="T42" fmla="*/ 312 w 634"/>
                <a:gd name="T43" fmla="*/ 148 h 208"/>
                <a:gd name="T44" fmla="*/ 305 w 634"/>
                <a:gd name="T45" fmla="*/ 164 h 208"/>
                <a:gd name="T46" fmla="*/ 386 w 634"/>
                <a:gd name="T47" fmla="*/ 204 h 208"/>
                <a:gd name="T48" fmla="*/ 498 w 634"/>
                <a:gd name="T49" fmla="*/ 153 h 208"/>
                <a:gd name="T50" fmla="*/ 486 w 634"/>
                <a:gd name="T51" fmla="*/ 170 h 208"/>
                <a:gd name="T52" fmla="*/ 556 w 634"/>
                <a:gd name="T53" fmla="*/ 192 h 208"/>
                <a:gd name="T54" fmla="*/ 631 w 634"/>
                <a:gd name="T55" fmla="*/ 141 h 208"/>
                <a:gd name="T56" fmla="*/ 631 w 634"/>
                <a:gd name="T57" fmla="*/ 1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4" h="208">
                  <a:moveTo>
                    <a:pt x="631" y="145"/>
                  </a:moveTo>
                  <a:cubicBezTo>
                    <a:pt x="633" y="136"/>
                    <a:pt x="634" y="129"/>
                    <a:pt x="634" y="129"/>
                  </a:cubicBezTo>
                  <a:cubicBezTo>
                    <a:pt x="634" y="129"/>
                    <a:pt x="613" y="158"/>
                    <a:pt x="560" y="159"/>
                  </a:cubicBezTo>
                  <a:cubicBezTo>
                    <a:pt x="507" y="160"/>
                    <a:pt x="494" y="125"/>
                    <a:pt x="494" y="125"/>
                  </a:cubicBezTo>
                  <a:cubicBezTo>
                    <a:pt x="494" y="125"/>
                    <a:pt x="441" y="181"/>
                    <a:pt x="381" y="182"/>
                  </a:cubicBezTo>
                  <a:cubicBezTo>
                    <a:pt x="321" y="183"/>
                    <a:pt x="309" y="135"/>
                    <a:pt x="309" y="135"/>
                  </a:cubicBezTo>
                  <a:cubicBezTo>
                    <a:pt x="309" y="135"/>
                    <a:pt x="287" y="194"/>
                    <a:pt x="223" y="183"/>
                  </a:cubicBezTo>
                  <a:cubicBezTo>
                    <a:pt x="149" y="171"/>
                    <a:pt x="158" y="110"/>
                    <a:pt x="158" y="110"/>
                  </a:cubicBezTo>
                  <a:cubicBezTo>
                    <a:pt x="158" y="110"/>
                    <a:pt x="123" y="129"/>
                    <a:pt x="83" y="95"/>
                  </a:cubicBezTo>
                  <a:cubicBezTo>
                    <a:pt x="49" y="66"/>
                    <a:pt x="61" y="19"/>
                    <a:pt x="67" y="0"/>
                  </a:cubicBezTo>
                  <a:cubicBezTo>
                    <a:pt x="65" y="2"/>
                    <a:pt x="64" y="4"/>
                    <a:pt x="63" y="6"/>
                  </a:cubicBezTo>
                  <a:cubicBezTo>
                    <a:pt x="45" y="34"/>
                    <a:pt x="43" y="70"/>
                    <a:pt x="57" y="97"/>
                  </a:cubicBezTo>
                  <a:cubicBezTo>
                    <a:pt x="57" y="97"/>
                    <a:pt x="52" y="95"/>
                    <a:pt x="48" y="89"/>
                  </a:cubicBezTo>
                  <a:cubicBezTo>
                    <a:pt x="40" y="91"/>
                    <a:pt x="0" y="106"/>
                    <a:pt x="5" y="134"/>
                  </a:cubicBezTo>
                  <a:cubicBezTo>
                    <a:pt x="7" y="145"/>
                    <a:pt x="18" y="156"/>
                    <a:pt x="35" y="164"/>
                  </a:cubicBezTo>
                  <a:cubicBezTo>
                    <a:pt x="67" y="179"/>
                    <a:pt x="114" y="180"/>
                    <a:pt x="154" y="155"/>
                  </a:cubicBezTo>
                  <a:cubicBezTo>
                    <a:pt x="154" y="155"/>
                    <a:pt x="149" y="161"/>
                    <a:pt x="140" y="168"/>
                  </a:cubicBezTo>
                  <a:cubicBezTo>
                    <a:pt x="147" y="174"/>
                    <a:pt x="185" y="208"/>
                    <a:pt x="229" y="202"/>
                  </a:cubicBezTo>
                  <a:cubicBezTo>
                    <a:pt x="257" y="199"/>
                    <a:pt x="281" y="180"/>
                    <a:pt x="296" y="166"/>
                  </a:cubicBezTo>
                  <a:cubicBezTo>
                    <a:pt x="296" y="166"/>
                    <a:pt x="296" y="166"/>
                    <a:pt x="296" y="166"/>
                  </a:cubicBezTo>
                  <a:cubicBezTo>
                    <a:pt x="297" y="165"/>
                    <a:pt x="297" y="165"/>
                    <a:pt x="297" y="165"/>
                  </a:cubicBezTo>
                  <a:cubicBezTo>
                    <a:pt x="306" y="156"/>
                    <a:pt x="312" y="148"/>
                    <a:pt x="312" y="148"/>
                  </a:cubicBezTo>
                  <a:cubicBezTo>
                    <a:pt x="312" y="148"/>
                    <a:pt x="310" y="155"/>
                    <a:pt x="305" y="164"/>
                  </a:cubicBezTo>
                  <a:cubicBezTo>
                    <a:pt x="310" y="173"/>
                    <a:pt x="329" y="201"/>
                    <a:pt x="386" y="204"/>
                  </a:cubicBezTo>
                  <a:cubicBezTo>
                    <a:pt x="440" y="206"/>
                    <a:pt x="498" y="153"/>
                    <a:pt x="498" y="153"/>
                  </a:cubicBezTo>
                  <a:cubicBezTo>
                    <a:pt x="498" y="153"/>
                    <a:pt x="494" y="160"/>
                    <a:pt x="486" y="170"/>
                  </a:cubicBezTo>
                  <a:cubicBezTo>
                    <a:pt x="488" y="175"/>
                    <a:pt x="504" y="199"/>
                    <a:pt x="556" y="192"/>
                  </a:cubicBezTo>
                  <a:cubicBezTo>
                    <a:pt x="612" y="183"/>
                    <a:pt x="630" y="142"/>
                    <a:pt x="631" y="141"/>
                  </a:cubicBezTo>
                  <a:cubicBezTo>
                    <a:pt x="631" y="141"/>
                    <a:pt x="631" y="142"/>
                    <a:pt x="631" y="145"/>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90"/>
            <p:cNvSpPr/>
            <p:nvPr/>
          </p:nvSpPr>
          <p:spPr bwMode="auto">
            <a:xfrm>
              <a:off x="3946525" y="1106488"/>
              <a:ext cx="338138" cy="161925"/>
            </a:xfrm>
            <a:custGeom>
              <a:avLst/>
              <a:gdLst>
                <a:gd name="T0" fmla="*/ 164 w 174"/>
                <a:gd name="T1" fmla="*/ 6 h 84"/>
                <a:gd name="T2" fmla="*/ 154 w 174"/>
                <a:gd name="T3" fmla="*/ 0 h 84"/>
                <a:gd name="T4" fmla="*/ 151 w 174"/>
                <a:gd name="T5" fmla="*/ 30 h 84"/>
                <a:gd name="T6" fmla="*/ 114 w 174"/>
                <a:gd name="T7" fmla="*/ 25 h 84"/>
                <a:gd name="T8" fmla="*/ 68 w 174"/>
                <a:gd name="T9" fmla="*/ 60 h 84"/>
                <a:gd name="T10" fmla="*/ 7 w 174"/>
                <a:gd name="T11" fmla="*/ 38 h 84"/>
                <a:gd name="T12" fmla="*/ 0 w 174"/>
                <a:gd name="T13" fmla="*/ 50 h 84"/>
                <a:gd name="T14" fmla="*/ 1 w 174"/>
                <a:gd name="T15" fmla="*/ 49 h 84"/>
                <a:gd name="T16" fmla="*/ 53 w 174"/>
                <a:gd name="T17" fmla="*/ 81 h 84"/>
                <a:gd name="T18" fmla="*/ 127 w 174"/>
                <a:gd name="T19" fmla="*/ 50 h 84"/>
                <a:gd name="T20" fmla="*/ 129 w 174"/>
                <a:gd name="T21" fmla="*/ 48 h 84"/>
                <a:gd name="T22" fmla="*/ 131 w 174"/>
                <a:gd name="T23" fmla="*/ 48 h 84"/>
                <a:gd name="T24" fmla="*/ 169 w 174"/>
                <a:gd name="T25" fmla="*/ 40 h 84"/>
                <a:gd name="T26" fmla="*/ 174 w 174"/>
                <a:gd name="T27" fmla="*/ 27 h 84"/>
                <a:gd name="T28" fmla="*/ 164 w 174"/>
                <a:gd name="T2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84">
                  <a:moveTo>
                    <a:pt x="164" y="6"/>
                  </a:moveTo>
                  <a:cubicBezTo>
                    <a:pt x="161" y="4"/>
                    <a:pt x="158" y="2"/>
                    <a:pt x="154" y="0"/>
                  </a:cubicBezTo>
                  <a:cubicBezTo>
                    <a:pt x="161" y="8"/>
                    <a:pt x="166" y="21"/>
                    <a:pt x="151" y="30"/>
                  </a:cubicBezTo>
                  <a:cubicBezTo>
                    <a:pt x="134" y="40"/>
                    <a:pt x="114" y="25"/>
                    <a:pt x="114" y="25"/>
                  </a:cubicBezTo>
                  <a:cubicBezTo>
                    <a:pt x="114" y="25"/>
                    <a:pt x="119" y="50"/>
                    <a:pt x="68" y="60"/>
                  </a:cubicBezTo>
                  <a:cubicBezTo>
                    <a:pt x="23" y="68"/>
                    <a:pt x="10" y="44"/>
                    <a:pt x="7" y="38"/>
                  </a:cubicBezTo>
                  <a:cubicBezTo>
                    <a:pt x="6" y="41"/>
                    <a:pt x="4" y="45"/>
                    <a:pt x="0" y="50"/>
                  </a:cubicBezTo>
                  <a:cubicBezTo>
                    <a:pt x="1" y="49"/>
                    <a:pt x="1" y="49"/>
                    <a:pt x="1" y="49"/>
                  </a:cubicBezTo>
                  <a:cubicBezTo>
                    <a:pt x="2" y="51"/>
                    <a:pt x="16" y="78"/>
                    <a:pt x="53" y="81"/>
                  </a:cubicBezTo>
                  <a:cubicBezTo>
                    <a:pt x="90" y="84"/>
                    <a:pt x="127" y="50"/>
                    <a:pt x="127" y="50"/>
                  </a:cubicBezTo>
                  <a:cubicBezTo>
                    <a:pt x="129" y="48"/>
                    <a:pt x="129" y="48"/>
                    <a:pt x="129" y="48"/>
                  </a:cubicBezTo>
                  <a:cubicBezTo>
                    <a:pt x="131" y="48"/>
                    <a:pt x="131" y="48"/>
                    <a:pt x="131" y="48"/>
                  </a:cubicBezTo>
                  <a:cubicBezTo>
                    <a:pt x="131" y="48"/>
                    <a:pt x="157" y="51"/>
                    <a:pt x="169" y="40"/>
                  </a:cubicBezTo>
                  <a:cubicBezTo>
                    <a:pt x="172" y="37"/>
                    <a:pt x="174" y="32"/>
                    <a:pt x="174" y="27"/>
                  </a:cubicBezTo>
                  <a:cubicBezTo>
                    <a:pt x="173" y="18"/>
                    <a:pt x="170" y="11"/>
                    <a:pt x="164" y="6"/>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91"/>
            <p:cNvSpPr/>
            <p:nvPr/>
          </p:nvSpPr>
          <p:spPr bwMode="auto">
            <a:xfrm>
              <a:off x="3062288" y="614363"/>
              <a:ext cx="212725" cy="330200"/>
            </a:xfrm>
            <a:custGeom>
              <a:avLst/>
              <a:gdLst>
                <a:gd name="T0" fmla="*/ 54 w 109"/>
                <a:gd name="T1" fmla="*/ 170 h 170"/>
                <a:gd name="T2" fmla="*/ 109 w 109"/>
                <a:gd name="T3" fmla="*/ 134 h 170"/>
                <a:gd name="T4" fmla="*/ 33 w 109"/>
                <a:gd name="T5" fmla="*/ 94 h 170"/>
                <a:gd name="T6" fmla="*/ 60 w 109"/>
                <a:gd name="T7" fmla="*/ 0 h 170"/>
                <a:gd name="T8" fmla="*/ 1 w 109"/>
                <a:gd name="T9" fmla="*/ 100 h 170"/>
                <a:gd name="T10" fmla="*/ 54 w 109"/>
                <a:gd name="T11" fmla="*/ 170 h 170"/>
              </a:gdLst>
              <a:ahLst/>
              <a:cxnLst>
                <a:cxn ang="0">
                  <a:pos x="T0" y="T1"/>
                </a:cxn>
                <a:cxn ang="0">
                  <a:pos x="T2" y="T3"/>
                </a:cxn>
                <a:cxn ang="0">
                  <a:pos x="T4" y="T5"/>
                </a:cxn>
                <a:cxn ang="0">
                  <a:pos x="T6" y="T7"/>
                </a:cxn>
                <a:cxn ang="0">
                  <a:pos x="T8" y="T9"/>
                </a:cxn>
                <a:cxn ang="0">
                  <a:pos x="T10" y="T11"/>
                </a:cxn>
              </a:cxnLst>
              <a:rect l="0" t="0" r="r" b="b"/>
              <a:pathLst>
                <a:path w="109" h="170">
                  <a:moveTo>
                    <a:pt x="54" y="170"/>
                  </a:moveTo>
                  <a:cubicBezTo>
                    <a:pt x="54" y="170"/>
                    <a:pt x="78" y="140"/>
                    <a:pt x="109" y="134"/>
                  </a:cubicBezTo>
                  <a:cubicBezTo>
                    <a:pt x="109" y="134"/>
                    <a:pt x="47" y="142"/>
                    <a:pt x="33" y="94"/>
                  </a:cubicBezTo>
                  <a:cubicBezTo>
                    <a:pt x="19" y="45"/>
                    <a:pt x="60" y="0"/>
                    <a:pt x="60" y="0"/>
                  </a:cubicBezTo>
                  <a:cubicBezTo>
                    <a:pt x="60" y="0"/>
                    <a:pt x="0" y="37"/>
                    <a:pt x="1" y="100"/>
                  </a:cubicBezTo>
                  <a:cubicBezTo>
                    <a:pt x="1" y="100"/>
                    <a:pt x="51" y="128"/>
                    <a:pt x="54" y="170"/>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92"/>
            <p:cNvSpPr/>
            <p:nvPr/>
          </p:nvSpPr>
          <p:spPr bwMode="auto">
            <a:xfrm>
              <a:off x="3919538" y="731838"/>
              <a:ext cx="198438" cy="265113"/>
            </a:xfrm>
            <a:custGeom>
              <a:avLst/>
              <a:gdLst>
                <a:gd name="T0" fmla="*/ 60 w 102"/>
                <a:gd name="T1" fmla="*/ 97 h 136"/>
                <a:gd name="T2" fmla="*/ 55 w 102"/>
                <a:gd name="T3" fmla="*/ 0 h 136"/>
                <a:gd name="T4" fmla="*/ 51 w 102"/>
                <a:gd name="T5" fmla="*/ 81 h 136"/>
                <a:gd name="T6" fmla="*/ 0 w 102"/>
                <a:gd name="T7" fmla="*/ 109 h 136"/>
                <a:gd name="T8" fmla="*/ 60 w 102"/>
                <a:gd name="T9" fmla="*/ 97 h 136"/>
              </a:gdLst>
              <a:ahLst/>
              <a:cxnLst>
                <a:cxn ang="0">
                  <a:pos x="T0" y="T1"/>
                </a:cxn>
                <a:cxn ang="0">
                  <a:pos x="T2" y="T3"/>
                </a:cxn>
                <a:cxn ang="0">
                  <a:pos x="T4" y="T5"/>
                </a:cxn>
                <a:cxn ang="0">
                  <a:pos x="T6" y="T7"/>
                </a:cxn>
                <a:cxn ang="0">
                  <a:pos x="T8" y="T9"/>
                </a:cxn>
              </a:cxnLst>
              <a:rect l="0" t="0" r="r" b="b"/>
              <a:pathLst>
                <a:path w="102" h="136">
                  <a:moveTo>
                    <a:pt x="60" y="97"/>
                  </a:moveTo>
                  <a:cubicBezTo>
                    <a:pt x="102" y="58"/>
                    <a:pt x="55" y="0"/>
                    <a:pt x="55" y="0"/>
                  </a:cubicBezTo>
                  <a:cubicBezTo>
                    <a:pt x="55" y="0"/>
                    <a:pt x="74" y="58"/>
                    <a:pt x="51" y="81"/>
                  </a:cubicBezTo>
                  <a:cubicBezTo>
                    <a:pt x="21" y="111"/>
                    <a:pt x="0" y="109"/>
                    <a:pt x="0" y="109"/>
                  </a:cubicBezTo>
                  <a:cubicBezTo>
                    <a:pt x="0" y="109"/>
                    <a:pt x="19" y="136"/>
                    <a:pt x="60" y="97"/>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93"/>
            <p:cNvSpPr>
              <a:spLocks noEditPoints="1"/>
            </p:cNvSpPr>
            <p:nvPr/>
          </p:nvSpPr>
          <p:spPr bwMode="auto">
            <a:xfrm>
              <a:off x="2736850" y="549276"/>
              <a:ext cx="1565275" cy="760413"/>
            </a:xfrm>
            <a:custGeom>
              <a:avLst/>
              <a:gdLst>
                <a:gd name="T0" fmla="*/ 749 w 806"/>
                <a:gd name="T1" fmla="*/ 274 h 391"/>
                <a:gd name="T2" fmla="*/ 684 w 806"/>
                <a:gd name="T3" fmla="*/ 177 h 391"/>
                <a:gd name="T4" fmla="*/ 655 w 806"/>
                <a:gd name="T5" fmla="*/ 78 h 391"/>
                <a:gd name="T6" fmla="*/ 534 w 806"/>
                <a:gd name="T7" fmla="*/ 122 h 391"/>
                <a:gd name="T8" fmla="*/ 424 w 806"/>
                <a:gd name="T9" fmla="*/ 107 h 391"/>
                <a:gd name="T10" fmla="*/ 285 w 806"/>
                <a:gd name="T11" fmla="*/ 8 h 391"/>
                <a:gd name="T12" fmla="*/ 136 w 806"/>
                <a:gd name="T13" fmla="*/ 125 h 391"/>
                <a:gd name="T14" fmla="*/ 41 w 806"/>
                <a:gd name="T15" fmla="*/ 221 h 391"/>
                <a:gd name="T16" fmla="*/ 6 w 806"/>
                <a:gd name="T17" fmla="*/ 309 h 391"/>
                <a:gd name="T18" fmla="*/ 233 w 806"/>
                <a:gd name="T19" fmla="*/ 383 h 391"/>
                <a:gd name="T20" fmla="*/ 389 w 806"/>
                <a:gd name="T21" fmla="*/ 385 h 391"/>
                <a:gd name="T22" fmla="*/ 559 w 806"/>
                <a:gd name="T23" fmla="*/ 370 h 391"/>
                <a:gd name="T24" fmla="*/ 617 w 806"/>
                <a:gd name="T25" fmla="*/ 342 h 391"/>
                <a:gd name="T26" fmla="*/ 755 w 806"/>
                <a:gd name="T27" fmla="*/ 344 h 391"/>
                <a:gd name="T28" fmla="*/ 806 w 806"/>
                <a:gd name="T29" fmla="*/ 313 h 391"/>
                <a:gd name="T30" fmla="*/ 792 w 806"/>
                <a:gd name="T31" fmla="*/ 326 h 391"/>
                <a:gd name="T32" fmla="*/ 752 w 806"/>
                <a:gd name="T33" fmla="*/ 334 h 391"/>
                <a:gd name="T34" fmla="*/ 676 w 806"/>
                <a:gd name="T35" fmla="*/ 367 h 391"/>
                <a:gd name="T36" fmla="*/ 623 w 806"/>
                <a:gd name="T37" fmla="*/ 336 h 391"/>
                <a:gd name="T38" fmla="*/ 558 w 806"/>
                <a:gd name="T39" fmla="*/ 361 h 391"/>
                <a:gd name="T40" fmla="*/ 500 w 806"/>
                <a:gd name="T41" fmla="*/ 322 h 391"/>
                <a:gd name="T42" fmla="*/ 307 w 806"/>
                <a:gd name="T43" fmla="*/ 333 h 391"/>
                <a:gd name="T44" fmla="*/ 299 w 806"/>
                <a:gd name="T45" fmla="*/ 334 h 391"/>
                <a:gd name="T46" fmla="*/ 298 w 806"/>
                <a:gd name="T47" fmla="*/ 335 h 391"/>
                <a:gd name="T48" fmla="*/ 143 w 806"/>
                <a:gd name="T49" fmla="*/ 338 h 391"/>
                <a:gd name="T50" fmla="*/ 21 w 806"/>
                <a:gd name="T51" fmla="*/ 319 h 391"/>
                <a:gd name="T52" fmla="*/ 59 w 806"/>
                <a:gd name="T53" fmla="*/ 266 h 391"/>
                <a:gd name="T54" fmla="*/ 136 w 806"/>
                <a:gd name="T55" fmla="*/ 135 h 391"/>
                <a:gd name="T56" fmla="*/ 218 w 806"/>
                <a:gd name="T57" fmla="*/ 203 h 391"/>
                <a:gd name="T58" fmla="*/ 297 w 806"/>
                <a:gd name="T59" fmla="*/ 167 h 391"/>
                <a:gd name="T60" fmla="*/ 225 w 806"/>
                <a:gd name="T61" fmla="*/ 191 h 391"/>
                <a:gd name="T62" fmla="*/ 285 w 806"/>
                <a:gd name="T63" fmla="*/ 21 h 391"/>
                <a:gd name="T64" fmla="*/ 425 w 806"/>
                <a:gd name="T65" fmla="*/ 116 h 391"/>
                <a:gd name="T66" fmla="*/ 495 w 806"/>
                <a:gd name="T67" fmla="*/ 104 h 391"/>
                <a:gd name="T68" fmla="*/ 540 w 806"/>
                <a:gd name="T69" fmla="*/ 136 h 391"/>
                <a:gd name="T70" fmla="*/ 650 w 806"/>
                <a:gd name="T71" fmla="*/ 86 h 391"/>
                <a:gd name="T72" fmla="*/ 641 w 806"/>
                <a:gd name="T73" fmla="*/ 210 h 391"/>
                <a:gd name="T74" fmla="*/ 736 w 806"/>
                <a:gd name="T75" fmla="*/ 223 h 391"/>
                <a:gd name="T76" fmla="*/ 746 w 806"/>
                <a:gd name="T77" fmla="*/ 283 h 391"/>
                <a:gd name="T78" fmla="*/ 787 w 806"/>
                <a:gd name="T79" fmla="*/ 292 h 391"/>
                <a:gd name="T80" fmla="*/ 792 w 806"/>
                <a:gd name="T81" fmla="*/ 32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 h="391">
                  <a:moveTo>
                    <a:pt x="793" y="285"/>
                  </a:moveTo>
                  <a:cubicBezTo>
                    <a:pt x="779" y="273"/>
                    <a:pt x="758" y="273"/>
                    <a:pt x="749" y="274"/>
                  </a:cubicBezTo>
                  <a:cubicBezTo>
                    <a:pt x="749" y="273"/>
                    <a:pt x="749" y="273"/>
                    <a:pt x="750" y="272"/>
                  </a:cubicBezTo>
                  <a:cubicBezTo>
                    <a:pt x="754" y="252"/>
                    <a:pt x="754" y="176"/>
                    <a:pt x="684" y="177"/>
                  </a:cubicBezTo>
                  <a:cubicBezTo>
                    <a:pt x="688" y="167"/>
                    <a:pt x="690" y="154"/>
                    <a:pt x="689" y="137"/>
                  </a:cubicBezTo>
                  <a:cubicBezTo>
                    <a:pt x="687" y="104"/>
                    <a:pt x="668" y="87"/>
                    <a:pt x="655" y="78"/>
                  </a:cubicBezTo>
                  <a:cubicBezTo>
                    <a:pt x="636" y="66"/>
                    <a:pt x="612" y="63"/>
                    <a:pt x="591" y="70"/>
                  </a:cubicBezTo>
                  <a:cubicBezTo>
                    <a:pt x="550" y="84"/>
                    <a:pt x="538" y="109"/>
                    <a:pt x="534" y="122"/>
                  </a:cubicBezTo>
                  <a:cubicBezTo>
                    <a:pt x="528" y="113"/>
                    <a:pt x="517" y="102"/>
                    <a:pt x="498" y="95"/>
                  </a:cubicBezTo>
                  <a:cubicBezTo>
                    <a:pt x="477" y="88"/>
                    <a:pt x="452" y="92"/>
                    <a:pt x="424" y="107"/>
                  </a:cubicBezTo>
                  <a:cubicBezTo>
                    <a:pt x="422" y="95"/>
                    <a:pt x="416" y="78"/>
                    <a:pt x="403" y="59"/>
                  </a:cubicBezTo>
                  <a:cubicBezTo>
                    <a:pt x="382" y="28"/>
                    <a:pt x="346" y="0"/>
                    <a:pt x="285" y="8"/>
                  </a:cubicBezTo>
                  <a:cubicBezTo>
                    <a:pt x="186" y="21"/>
                    <a:pt x="166" y="109"/>
                    <a:pt x="163" y="129"/>
                  </a:cubicBezTo>
                  <a:cubicBezTo>
                    <a:pt x="155" y="127"/>
                    <a:pt x="146" y="125"/>
                    <a:pt x="136" y="125"/>
                  </a:cubicBezTo>
                  <a:cubicBezTo>
                    <a:pt x="103" y="125"/>
                    <a:pt x="75" y="142"/>
                    <a:pt x="57" y="170"/>
                  </a:cubicBezTo>
                  <a:cubicBezTo>
                    <a:pt x="47" y="186"/>
                    <a:pt x="42" y="203"/>
                    <a:pt x="41" y="221"/>
                  </a:cubicBezTo>
                  <a:cubicBezTo>
                    <a:pt x="39" y="238"/>
                    <a:pt x="44" y="249"/>
                    <a:pt x="49" y="256"/>
                  </a:cubicBezTo>
                  <a:cubicBezTo>
                    <a:pt x="29" y="261"/>
                    <a:pt x="1" y="278"/>
                    <a:pt x="6" y="309"/>
                  </a:cubicBezTo>
                  <a:cubicBezTo>
                    <a:pt x="13" y="344"/>
                    <a:pt x="89" y="366"/>
                    <a:pt x="134" y="343"/>
                  </a:cubicBezTo>
                  <a:cubicBezTo>
                    <a:pt x="139" y="347"/>
                    <a:pt x="183" y="391"/>
                    <a:pt x="233" y="383"/>
                  </a:cubicBezTo>
                  <a:cubicBezTo>
                    <a:pt x="270" y="377"/>
                    <a:pt x="291" y="358"/>
                    <a:pt x="302" y="342"/>
                  </a:cubicBezTo>
                  <a:cubicBezTo>
                    <a:pt x="310" y="356"/>
                    <a:pt x="334" y="384"/>
                    <a:pt x="389" y="385"/>
                  </a:cubicBezTo>
                  <a:cubicBezTo>
                    <a:pt x="433" y="386"/>
                    <a:pt x="463" y="364"/>
                    <a:pt x="481" y="346"/>
                  </a:cubicBezTo>
                  <a:cubicBezTo>
                    <a:pt x="487" y="355"/>
                    <a:pt x="508" y="378"/>
                    <a:pt x="559" y="370"/>
                  </a:cubicBezTo>
                  <a:cubicBezTo>
                    <a:pt x="574" y="367"/>
                    <a:pt x="587" y="363"/>
                    <a:pt x="597" y="358"/>
                  </a:cubicBezTo>
                  <a:cubicBezTo>
                    <a:pt x="606" y="352"/>
                    <a:pt x="612" y="347"/>
                    <a:pt x="617" y="342"/>
                  </a:cubicBezTo>
                  <a:cubicBezTo>
                    <a:pt x="622" y="350"/>
                    <a:pt x="639" y="373"/>
                    <a:pt x="675" y="376"/>
                  </a:cubicBezTo>
                  <a:cubicBezTo>
                    <a:pt x="713" y="379"/>
                    <a:pt x="748" y="350"/>
                    <a:pt x="755" y="344"/>
                  </a:cubicBezTo>
                  <a:cubicBezTo>
                    <a:pt x="762" y="344"/>
                    <a:pt x="786" y="344"/>
                    <a:pt x="798" y="333"/>
                  </a:cubicBezTo>
                  <a:cubicBezTo>
                    <a:pt x="803" y="328"/>
                    <a:pt x="806" y="321"/>
                    <a:pt x="806" y="313"/>
                  </a:cubicBezTo>
                  <a:cubicBezTo>
                    <a:pt x="805" y="301"/>
                    <a:pt x="801" y="292"/>
                    <a:pt x="793" y="285"/>
                  </a:cubicBezTo>
                  <a:moveTo>
                    <a:pt x="792" y="326"/>
                  </a:moveTo>
                  <a:cubicBezTo>
                    <a:pt x="780" y="337"/>
                    <a:pt x="754" y="334"/>
                    <a:pt x="754" y="334"/>
                  </a:cubicBezTo>
                  <a:cubicBezTo>
                    <a:pt x="752" y="334"/>
                    <a:pt x="752" y="334"/>
                    <a:pt x="752" y="334"/>
                  </a:cubicBezTo>
                  <a:cubicBezTo>
                    <a:pt x="750" y="336"/>
                    <a:pt x="750" y="336"/>
                    <a:pt x="750" y="336"/>
                  </a:cubicBezTo>
                  <a:cubicBezTo>
                    <a:pt x="750" y="336"/>
                    <a:pt x="713" y="370"/>
                    <a:pt x="676" y="367"/>
                  </a:cubicBezTo>
                  <a:cubicBezTo>
                    <a:pt x="639" y="364"/>
                    <a:pt x="625" y="337"/>
                    <a:pt x="624" y="335"/>
                  </a:cubicBezTo>
                  <a:cubicBezTo>
                    <a:pt x="623" y="336"/>
                    <a:pt x="623" y="336"/>
                    <a:pt x="623" y="336"/>
                  </a:cubicBezTo>
                  <a:cubicBezTo>
                    <a:pt x="635" y="321"/>
                    <a:pt x="633" y="310"/>
                    <a:pt x="633" y="310"/>
                  </a:cubicBezTo>
                  <a:cubicBezTo>
                    <a:pt x="632" y="311"/>
                    <a:pt x="614" y="352"/>
                    <a:pt x="558" y="361"/>
                  </a:cubicBezTo>
                  <a:cubicBezTo>
                    <a:pt x="506" y="368"/>
                    <a:pt x="490" y="344"/>
                    <a:pt x="488" y="339"/>
                  </a:cubicBezTo>
                  <a:cubicBezTo>
                    <a:pt x="496" y="329"/>
                    <a:pt x="500" y="322"/>
                    <a:pt x="500" y="322"/>
                  </a:cubicBezTo>
                  <a:cubicBezTo>
                    <a:pt x="500" y="322"/>
                    <a:pt x="442" y="375"/>
                    <a:pt x="388" y="373"/>
                  </a:cubicBezTo>
                  <a:cubicBezTo>
                    <a:pt x="331" y="370"/>
                    <a:pt x="312" y="342"/>
                    <a:pt x="307" y="333"/>
                  </a:cubicBezTo>
                  <a:cubicBezTo>
                    <a:pt x="312" y="324"/>
                    <a:pt x="314" y="317"/>
                    <a:pt x="314" y="317"/>
                  </a:cubicBezTo>
                  <a:cubicBezTo>
                    <a:pt x="314" y="317"/>
                    <a:pt x="308" y="325"/>
                    <a:pt x="299" y="334"/>
                  </a:cubicBezTo>
                  <a:cubicBezTo>
                    <a:pt x="298" y="335"/>
                    <a:pt x="298" y="335"/>
                    <a:pt x="298" y="335"/>
                  </a:cubicBezTo>
                  <a:cubicBezTo>
                    <a:pt x="298" y="335"/>
                    <a:pt x="298" y="335"/>
                    <a:pt x="298" y="335"/>
                  </a:cubicBezTo>
                  <a:cubicBezTo>
                    <a:pt x="283" y="349"/>
                    <a:pt x="259" y="368"/>
                    <a:pt x="231" y="371"/>
                  </a:cubicBezTo>
                  <a:cubicBezTo>
                    <a:pt x="189" y="376"/>
                    <a:pt x="151" y="345"/>
                    <a:pt x="143" y="338"/>
                  </a:cubicBezTo>
                  <a:cubicBezTo>
                    <a:pt x="148" y="334"/>
                    <a:pt x="152" y="329"/>
                    <a:pt x="156" y="324"/>
                  </a:cubicBezTo>
                  <a:cubicBezTo>
                    <a:pt x="143" y="331"/>
                    <a:pt x="80" y="366"/>
                    <a:pt x="21" y="319"/>
                  </a:cubicBezTo>
                  <a:cubicBezTo>
                    <a:pt x="0" y="294"/>
                    <a:pt x="32" y="267"/>
                    <a:pt x="51" y="260"/>
                  </a:cubicBezTo>
                  <a:cubicBezTo>
                    <a:pt x="55" y="266"/>
                    <a:pt x="59" y="266"/>
                    <a:pt x="59" y="266"/>
                  </a:cubicBezTo>
                  <a:cubicBezTo>
                    <a:pt x="45" y="239"/>
                    <a:pt x="47" y="203"/>
                    <a:pt x="65" y="175"/>
                  </a:cubicBezTo>
                  <a:cubicBezTo>
                    <a:pt x="81" y="149"/>
                    <a:pt x="107" y="135"/>
                    <a:pt x="136" y="135"/>
                  </a:cubicBezTo>
                  <a:cubicBezTo>
                    <a:pt x="203" y="135"/>
                    <a:pt x="218" y="200"/>
                    <a:pt x="218" y="203"/>
                  </a:cubicBezTo>
                  <a:cubicBezTo>
                    <a:pt x="218" y="203"/>
                    <a:pt x="218" y="203"/>
                    <a:pt x="218" y="203"/>
                  </a:cubicBezTo>
                  <a:cubicBezTo>
                    <a:pt x="209" y="224"/>
                    <a:pt x="217" y="239"/>
                    <a:pt x="217" y="239"/>
                  </a:cubicBezTo>
                  <a:cubicBezTo>
                    <a:pt x="217" y="236"/>
                    <a:pt x="220" y="170"/>
                    <a:pt x="297" y="167"/>
                  </a:cubicBezTo>
                  <a:cubicBezTo>
                    <a:pt x="297" y="167"/>
                    <a:pt x="265" y="153"/>
                    <a:pt x="235" y="180"/>
                  </a:cubicBezTo>
                  <a:cubicBezTo>
                    <a:pt x="231" y="184"/>
                    <a:pt x="228" y="188"/>
                    <a:pt x="225" y="191"/>
                  </a:cubicBezTo>
                  <a:cubicBezTo>
                    <a:pt x="222" y="180"/>
                    <a:pt x="208" y="146"/>
                    <a:pt x="171" y="132"/>
                  </a:cubicBezTo>
                  <a:cubicBezTo>
                    <a:pt x="173" y="117"/>
                    <a:pt x="189" y="33"/>
                    <a:pt x="285" y="21"/>
                  </a:cubicBezTo>
                  <a:cubicBezTo>
                    <a:pt x="399" y="6"/>
                    <a:pt x="424" y="128"/>
                    <a:pt x="424" y="133"/>
                  </a:cubicBezTo>
                  <a:cubicBezTo>
                    <a:pt x="424" y="133"/>
                    <a:pt x="426" y="127"/>
                    <a:pt x="425" y="116"/>
                  </a:cubicBezTo>
                  <a:cubicBezTo>
                    <a:pt x="425" y="117"/>
                    <a:pt x="425" y="117"/>
                    <a:pt x="425" y="117"/>
                  </a:cubicBezTo>
                  <a:cubicBezTo>
                    <a:pt x="452" y="102"/>
                    <a:pt x="475" y="97"/>
                    <a:pt x="495" y="104"/>
                  </a:cubicBezTo>
                  <a:cubicBezTo>
                    <a:pt x="522" y="113"/>
                    <a:pt x="542" y="149"/>
                    <a:pt x="542" y="149"/>
                  </a:cubicBezTo>
                  <a:cubicBezTo>
                    <a:pt x="542" y="149"/>
                    <a:pt x="542" y="143"/>
                    <a:pt x="540" y="136"/>
                  </a:cubicBezTo>
                  <a:cubicBezTo>
                    <a:pt x="542" y="125"/>
                    <a:pt x="551" y="93"/>
                    <a:pt x="594" y="79"/>
                  </a:cubicBezTo>
                  <a:cubicBezTo>
                    <a:pt x="612" y="73"/>
                    <a:pt x="633" y="75"/>
                    <a:pt x="650" y="86"/>
                  </a:cubicBezTo>
                  <a:cubicBezTo>
                    <a:pt x="662" y="93"/>
                    <a:pt x="677" y="109"/>
                    <a:pt x="680" y="138"/>
                  </a:cubicBezTo>
                  <a:cubicBezTo>
                    <a:pt x="685" y="191"/>
                    <a:pt x="643" y="209"/>
                    <a:pt x="641" y="210"/>
                  </a:cubicBezTo>
                  <a:cubicBezTo>
                    <a:pt x="641" y="210"/>
                    <a:pt x="663" y="208"/>
                    <a:pt x="678" y="188"/>
                  </a:cubicBezTo>
                  <a:cubicBezTo>
                    <a:pt x="692" y="186"/>
                    <a:pt x="725" y="185"/>
                    <a:pt x="736" y="223"/>
                  </a:cubicBezTo>
                  <a:cubicBezTo>
                    <a:pt x="746" y="250"/>
                    <a:pt x="745" y="279"/>
                    <a:pt x="731" y="304"/>
                  </a:cubicBezTo>
                  <a:cubicBezTo>
                    <a:pt x="734" y="300"/>
                    <a:pt x="742" y="296"/>
                    <a:pt x="746" y="283"/>
                  </a:cubicBezTo>
                  <a:cubicBezTo>
                    <a:pt x="746" y="284"/>
                    <a:pt x="746" y="284"/>
                    <a:pt x="746" y="284"/>
                  </a:cubicBezTo>
                  <a:cubicBezTo>
                    <a:pt x="747" y="284"/>
                    <a:pt x="773" y="280"/>
                    <a:pt x="787" y="292"/>
                  </a:cubicBezTo>
                  <a:cubicBezTo>
                    <a:pt x="793" y="297"/>
                    <a:pt x="796" y="304"/>
                    <a:pt x="797" y="313"/>
                  </a:cubicBezTo>
                  <a:cubicBezTo>
                    <a:pt x="797" y="318"/>
                    <a:pt x="795" y="323"/>
                    <a:pt x="792" y="326"/>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TextBox 12"/>
          <p:cNvSpPr txBox="1"/>
          <p:nvPr/>
        </p:nvSpPr>
        <p:spPr>
          <a:xfrm>
            <a:off x="2506646" y="2694203"/>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娱</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2" name="TextBox 12"/>
          <p:cNvSpPr txBox="1"/>
          <p:nvPr/>
        </p:nvSpPr>
        <p:spPr>
          <a:xfrm rot="21110857">
            <a:off x="3511937" y="2184897"/>
            <a:ext cx="1184940" cy="1323439"/>
          </a:xfrm>
          <a:prstGeom prst="rect">
            <a:avLst/>
          </a:prstGeom>
          <a:noFill/>
        </p:spPr>
        <p:txBody>
          <a:bodyPr wrap="none" rtlCol="0">
            <a:spAutoFit/>
          </a:bodyPr>
          <a:lstStyle/>
          <a:p>
            <a:r>
              <a:rPr lang="zh-CN" alt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乐</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4" name="TextBox 12"/>
          <p:cNvSpPr txBox="1"/>
          <p:nvPr/>
        </p:nvSpPr>
        <p:spPr>
          <a:xfrm>
            <a:off x="4806945" y="2559128"/>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篇</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105" name="图片 104"/>
          <p:cNvPicPr>
            <a:picLocks noChangeAspect="1"/>
          </p:cNvPicPr>
          <p:nvPr/>
        </p:nvPicPr>
        <p:blipFill>
          <a:blip r:embed="rId4" cstate="email"/>
          <a:stretch>
            <a:fillRect/>
          </a:stretch>
        </p:blipFill>
        <p:spPr>
          <a:xfrm>
            <a:off x="4469412" y="2046733"/>
            <a:ext cx="962675" cy="904615"/>
          </a:xfrm>
          <a:prstGeom prst="rect">
            <a:avLst/>
          </a:prstGeom>
        </p:spPr>
      </p:pic>
      <p:pic>
        <p:nvPicPr>
          <p:cNvPr id="107" name="图片 106"/>
          <p:cNvPicPr>
            <a:picLocks noChangeAspect="1"/>
          </p:cNvPicPr>
          <p:nvPr/>
        </p:nvPicPr>
        <p:blipFill rotWithShape="1">
          <a:blip r:embed="rId5" cstate="email"/>
          <a:srcRect/>
          <a:stretch>
            <a:fillRect/>
          </a:stretch>
        </p:blipFill>
        <p:spPr>
          <a:xfrm>
            <a:off x="3410441" y="3058224"/>
            <a:ext cx="1076061" cy="926345"/>
          </a:xfrm>
          <a:prstGeom prst="rect">
            <a:avLst/>
          </a:prstGeom>
        </p:spPr>
      </p:pic>
      <p:grpSp>
        <p:nvGrpSpPr>
          <p:cNvPr id="108" name="组合 107"/>
          <p:cNvGrpSpPr/>
          <p:nvPr/>
        </p:nvGrpSpPr>
        <p:grpSpPr>
          <a:xfrm>
            <a:off x="5741812" y="2092947"/>
            <a:ext cx="998538" cy="484188"/>
            <a:chOff x="5527675" y="1527176"/>
            <a:chExt cx="998538" cy="484188"/>
          </a:xfrm>
        </p:grpSpPr>
        <p:sp>
          <p:nvSpPr>
            <p:cNvPr id="109" name="Freeform 3076"/>
            <p:cNvSpPr/>
            <p:nvPr/>
          </p:nvSpPr>
          <p:spPr bwMode="auto">
            <a:xfrm>
              <a:off x="5538788" y="1535113"/>
              <a:ext cx="985838" cy="458788"/>
            </a:xfrm>
            <a:custGeom>
              <a:avLst/>
              <a:gdLst>
                <a:gd name="T0" fmla="*/ 484 w 507"/>
                <a:gd name="T1" fmla="*/ 208 h 236"/>
                <a:gd name="T2" fmla="*/ 504 w 507"/>
                <a:gd name="T3" fmla="*/ 189 h 236"/>
                <a:gd name="T4" fmla="*/ 476 w 507"/>
                <a:gd name="T5" fmla="*/ 160 h 236"/>
                <a:gd name="T6" fmla="*/ 471 w 507"/>
                <a:gd name="T7" fmla="*/ 166 h 236"/>
                <a:gd name="T8" fmla="*/ 467 w 507"/>
                <a:gd name="T9" fmla="*/ 108 h 236"/>
                <a:gd name="T10" fmla="*/ 421 w 507"/>
                <a:gd name="T11" fmla="*/ 82 h 236"/>
                <a:gd name="T12" fmla="*/ 369 w 507"/>
                <a:gd name="T13" fmla="*/ 125 h 236"/>
                <a:gd name="T14" fmla="*/ 369 w 507"/>
                <a:gd name="T15" fmla="*/ 125 h 236"/>
                <a:gd name="T16" fmla="*/ 369 w 507"/>
                <a:gd name="T17" fmla="*/ 148 h 236"/>
                <a:gd name="T18" fmla="*/ 318 w 507"/>
                <a:gd name="T19" fmla="*/ 102 h 236"/>
                <a:gd name="T20" fmla="*/ 358 w 507"/>
                <a:gd name="T21" fmla="*/ 111 h 236"/>
                <a:gd name="T22" fmla="*/ 364 w 507"/>
                <a:gd name="T23" fmla="*/ 118 h 236"/>
                <a:gd name="T24" fmla="*/ 399 w 507"/>
                <a:gd name="T25" fmla="*/ 80 h 236"/>
                <a:gd name="T26" fmla="*/ 326 w 507"/>
                <a:gd name="T27" fmla="*/ 9 h 236"/>
                <a:gd name="T28" fmla="*/ 238 w 507"/>
                <a:gd name="T29" fmla="*/ 80 h 236"/>
                <a:gd name="T30" fmla="*/ 237 w 507"/>
                <a:gd name="T31" fmla="*/ 70 h 236"/>
                <a:gd name="T32" fmla="*/ 237 w 507"/>
                <a:gd name="T33" fmla="*/ 70 h 236"/>
                <a:gd name="T34" fmla="*/ 192 w 507"/>
                <a:gd name="T35" fmla="*/ 62 h 236"/>
                <a:gd name="T36" fmla="*/ 163 w 507"/>
                <a:gd name="T37" fmla="*/ 91 h 236"/>
                <a:gd name="T38" fmla="*/ 164 w 507"/>
                <a:gd name="T39" fmla="*/ 82 h 236"/>
                <a:gd name="T40" fmla="*/ 130 w 507"/>
                <a:gd name="T41" fmla="*/ 46 h 236"/>
                <a:gd name="T42" fmla="*/ 94 w 507"/>
                <a:gd name="T43" fmla="*/ 51 h 236"/>
                <a:gd name="T44" fmla="*/ 75 w 507"/>
                <a:gd name="T45" fmla="*/ 84 h 236"/>
                <a:gd name="T46" fmla="*/ 99 w 507"/>
                <a:gd name="T47" fmla="*/ 130 h 236"/>
                <a:gd name="T48" fmla="*/ 75 w 507"/>
                <a:gd name="T49" fmla="*/ 114 h 236"/>
                <a:gd name="T50" fmla="*/ 41 w 507"/>
                <a:gd name="T51" fmla="*/ 136 h 236"/>
                <a:gd name="T52" fmla="*/ 41 w 507"/>
                <a:gd name="T53" fmla="*/ 188 h 236"/>
                <a:gd name="T54" fmla="*/ 32 w 507"/>
                <a:gd name="T55" fmla="*/ 176 h 236"/>
                <a:gd name="T56" fmla="*/ 32 w 507"/>
                <a:gd name="T57" fmla="*/ 177 h 236"/>
                <a:gd name="T58" fmla="*/ 6 w 507"/>
                <a:gd name="T59" fmla="*/ 182 h 236"/>
                <a:gd name="T60" fmla="*/ 0 w 507"/>
                <a:gd name="T61" fmla="*/ 195 h 236"/>
                <a:gd name="T62" fmla="*/ 4 w 507"/>
                <a:gd name="T63" fmla="*/ 204 h 236"/>
                <a:gd name="T64" fmla="*/ 28 w 507"/>
                <a:gd name="T65" fmla="*/ 209 h 236"/>
                <a:gd name="T66" fmla="*/ 29 w 507"/>
                <a:gd name="T67" fmla="*/ 209 h 236"/>
                <a:gd name="T68" fmla="*/ 30 w 507"/>
                <a:gd name="T69" fmla="*/ 210 h 236"/>
                <a:gd name="T70" fmla="*/ 78 w 507"/>
                <a:gd name="T71" fmla="*/ 229 h 236"/>
                <a:gd name="T72" fmla="*/ 110 w 507"/>
                <a:gd name="T73" fmla="*/ 210 h 236"/>
                <a:gd name="T74" fmla="*/ 111 w 507"/>
                <a:gd name="T75" fmla="*/ 210 h 236"/>
                <a:gd name="T76" fmla="*/ 105 w 507"/>
                <a:gd name="T77" fmla="*/ 193 h 236"/>
                <a:gd name="T78" fmla="*/ 153 w 507"/>
                <a:gd name="T79" fmla="*/ 226 h 236"/>
                <a:gd name="T80" fmla="*/ 197 w 507"/>
                <a:gd name="T81" fmla="*/ 212 h 236"/>
                <a:gd name="T82" fmla="*/ 189 w 507"/>
                <a:gd name="T83" fmla="*/ 201 h 236"/>
                <a:gd name="T84" fmla="*/ 261 w 507"/>
                <a:gd name="T85" fmla="*/ 233 h 236"/>
                <a:gd name="T86" fmla="*/ 312 w 507"/>
                <a:gd name="T87" fmla="*/ 208 h 236"/>
                <a:gd name="T88" fmla="*/ 308 w 507"/>
                <a:gd name="T89" fmla="*/ 198 h 236"/>
                <a:gd name="T90" fmla="*/ 318 w 507"/>
                <a:gd name="T91" fmla="*/ 209 h 236"/>
                <a:gd name="T92" fmla="*/ 318 w 507"/>
                <a:gd name="T93" fmla="*/ 209 h 236"/>
                <a:gd name="T94" fmla="*/ 318 w 507"/>
                <a:gd name="T95" fmla="*/ 209 h 236"/>
                <a:gd name="T96" fmla="*/ 361 w 507"/>
                <a:gd name="T97" fmla="*/ 232 h 236"/>
                <a:gd name="T98" fmla="*/ 418 w 507"/>
                <a:gd name="T99" fmla="*/ 210 h 236"/>
                <a:gd name="T100" fmla="*/ 409 w 507"/>
                <a:gd name="T101" fmla="*/ 202 h 236"/>
                <a:gd name="T102" fmla="*/ 484 w 507"/>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 h="236">
                  <a:moveTo>
                    <a:pt x="484" y="208"/>
                  </a:moveTo>
                  <a:cubicBezTo>
                    <a:pt x="495" y="203"/>
                    <a:pt x="502" y="196"/>
                    <a:pt x="504" y="189"/>
                  </a:cubicBezTo>
                  <a:cubicBezTo>
                    <a:pt x="507" y="171"/>
                    <a:pt x="481" y="162"/>
                    <a:pt x="476" y="160"/>
                  </a:cubicBezTo>
                  <a:cubicBezTo>
                    <a:pt x="473" y="164"/>
                    <a:pt x="471" y="166"/>
                    <a:pt x="471" y="166"/>
                  </a:cubicBezTo>
                  <a:cubicBezTo>
                    <a:pt x="479" y="148"/>
                    <a:pt x="478" y="125"/>
                    <a:pt x="467" y="108"/>
                  </a:cubicBezTo>
                  <a:cubicBezTo>
                    <a:pt x="456" y="91"/>
                    <a:pt x="440" y="82"/>
                    <a:pt x="421" y="82"/>
                  </a:cubicBezTo>
                  <a:cubicBezTo>
                    <a:pt x="378" y="82"/>
                    <a:pt x="369" y="124"/>
                    <a:pt x="369" y="125"/>
                  </a:cubicBezTo>
                  <a:cubicBezTo>
                    <a:pt x="369" y="125"/>
                    <a:pt x="369" y="125"/>
                    <a:pt x="369" y="125"/>
                  </a:cubicBezTo>
                  <a:cubicBezTo>
                    <a:pt x="375" y="138"/>
                    <a:pt x="369" y="148"/>
                    <a:pt x="369" y="148"/>
                  </a:cubicBezTo>
                  <a:cubicBezTo>
                    <a:pt x="369" y="146"/>
                    <a:pt x="368" y="104"/>
                    <a:pt x="318" y="102"/>
                  </a:cubicBezTo>
                  <a:cubicBezTo>
                    <a:pt x="318" y="102"/>
                    <a:pt x="339" y="94"/>
                    <a:pt x="358" y="111"/>
                  </a:cubicBezTo>
                  <a:cubicBezTo>
                    <a:pt x="360" y="113"/>
                    <a:pt x="363" y="115"/>
                    <a:pt x="364" y="118"/>
                  </a:cubicBezTo>
                  <a:cubicBezTo>
                    <a:pt x="367" y="110"/>
                    <a:pt x="375" y="89"/>
                    <a:pt x="399" y="80"/>
                  </a:cubicBezTo>
                  <a:cubicBezTo>
                    <a:pt x="397" y="71"/>
                    <a:pt x="388" y="17"/>
                    <a:pt x="326" y="9"/>
                  </a:cubicBezTo>
                  <a:cubicBezTo>
                    <a:pt x="253" y="0"/>
                    <a:pt x="238" y="77"/>
                    <a:pt x="238" y="80"/>
                  </a:cubicBezTo>
                  <a:cubicBezTo>
                    <a:pt x="238" y="80"/>
                    <a:pt x="237" y="77"/>
                    <a:pt x="237" y="70"/>
                  </a:cubicBezTo>
                  <a:cubicBezTo>
                    <a:pt x="237" y="70"/>
                    <a:pt x="237" y="70"/>
                    <a:pt x="237" y="70"/>
                  </a:cubicBezTo>
                  <a:cubicBezTo>
                    <a:pt x="220" y="61"/>
                    <a:pt x="205" y="58"/>
                    <a:pt x="192" y="62"/>
                  </a:cubicBezTo>
                  <a:cubicBezTo>
                    <a:pt x="175" y="68"/>
                    <a:pt x="163" y="91"/>
                    <a:pt x="163" y="91"/>
                  </a:cubicBezTo>
                  <a:cubicBezTo>
                    <a:pt x="163" y="91"/>
                    <a:pt x="162" y="87"/>
                    <a:pt x="164" y="82"/>
                  </a:cubicBezTo>
                  <a:cubicBezTo>
                    <a:pt x="163" y="76"/>
                    <a:pt x="157" y="55"/>
                    <a:pt x="130" y="46"/>
                  </a:cubicBezTo>
                  <a:cubicBezTo>
                    <a:pt x="118" y="42"/>
                    <a:pt x="104" y="44"/>
                    <a:pt x="94" y="51"/>
                  </a:cubicBezTo>
                  <a:cubicBezTo>
                    <a:pt x="86" y="55"/>
                    <a:pt x="77" y="65"/>
                    <a:pt x="75" y="84"/>
                  </a:cubicBezTo>
                  <a:cubicBezTo>
                    <a:pt x="71" y="117"/>
                    <a:pt x="98" y="129"/>
                    <a:pt x="99" y="130"/>
                  </a:cubicBezTo>
                  <a:cubicBezTo>
                    <a:pt x="99" y="130"/>
                    <a:pt x="84" y="128"/>
                    <a:pt x="75" y="114"/>
                  </a:cubicBezTo>
                  <a:cubicBezTo>
                    <a:pt x="71" y="114"/>
                    <a:pt x="53" y="113"/>
                    <a:pt x="41" y="136"/>
                  </a:cubicBezTo>
                  <a:cubicBezTo>
                    <a:pt x="27" y="162"/>
                    <a:pt x="41" y="188"/>
                    <a:pt x="41" y="188"/>
                  </a:cubicBezTo>
                  <a:cubicBezTo>
                    <a:pt x="41" y="188"/>
                    <a:pt x="36" y="184"/>
                    <a:pt x="32" y="176"/>
                  </a:cubicBezTo>
                  <a:cubicBezTo>
                    <a:pt x="32" y="177"/>
                    <a:pt x="32" y="177"/>
                    <a:pt x="32" y="177"/>
                  </a:cubicBezTo>
                  <a:cubicBezTo>
                    <a:pt x="32" y="177"/>
                    <a:pt x="15" y="174"/>
                    <a:pt x="6" y="182"/>
                  </a:cubicBezTo>
                  <a:cubicBezTo>
                    <a:pt x="3" y="185"/>
                    <a:pt x="1" y="190"/>
                    <a:pt x="0" y="195"/>
                  </a:cubicBezTo>
                  <a:cubicBezTo>
                    <a:pt x="0" y="199"/>
                    <a:pt x="1" y="201"/>
                    <a:pt x="4" y="204"/>
                  </a:cubicBezTo>
                  <a:cubicBezTo>
                    <a:pt x="11" y="210"/>
                    <a:pt x="27" y="209"/>
                    <a:pt x="28" y="209"/>
                  </a:cubicBezTo>
                  <a:cubicBezTo>
                    <a:pt x="29" y="209"/>
                    <a:pt x="29" y="209"/>
                    <a:pt x="29" y="209"/>
                  </a:cubicBezTo>
                  <a:cubicBezTo>
                    <a:pt x="30" y="210"/>
                    <a:pt x="30" y="210"/>
                    <a:pt x="30" y="210"/>
                  </a:cubicBezTo>
                  <a:cubicBezTo>
                    <a:pt x="30" y="210"/>
                    <a:pt x="54" y="231"/>
                    <a:pt x="78" y="229"/>
                  </a:cubicBezTo>
                  <a:cubicBezTo>
                    <a:pt x="101" y="228"/>
                    <a:pt x="110" y="210"/>
                    <a:pt x="110" y="210"/>
                  </a:cubicBezTo>
                  <a:cubicBezTo>
                    <a:pt x="111" y="210"/>
                    <a:pt x="111" y="210"/>
                    <a:pt x="111" y="210"/>
                  </a:cubicBezTo>
                  <a:cubicBezTo>
                    <a:pt x="103" y="200"/>
                    <a:pt x="105" y="193"/>
                    <a:pt x="105" y="193"/>
                  </a:cubicBezTo>
                  <a:cubicBezTo>
                    <a:pt x="105" y="194"/>
                    <a:pt x="117" y="220"/>
                    <a:pt x="153" y="226"/>
                  </a:cubicBezTo>
                  <a:cubicBezTo>
                    <a:pt x="186" y="231"/>
                    <a:pt x="196" y="215"/>
                    <a:pt x="197" y="212"/>
                  </a:cubicBezTo>
                  <a:cubicBezTo>
                    <a:pt x="192" y="206"/>
                    <a:pt x="189" y="201"/>
                    <a:pt x="189" y="201"/>
                  </a:cubicBezTo>
                  <a:cubicBezTo>
                    <a:pt x="189" y="201"/>
                    <a:pt x="226" y="235"/>
                    <a:pt x="261" y="233"/>
                  </a:cubicBezTo>
                  <a:cubicBezTo>
                    <a:pt x="297" y="232"/>
                    <a:pt x="309" y="214"/>
                    <a:pt x="312" y="208"/>
                  </a:cubicBezTo>
                  <a:cubicBezTo>
                    <a:pt x="309" y="202"/>
                    <a:pt x="308" y="198"/>
                    <a:pt x="308" y="198"/>
                  </a:cubicBezTo>
                  <a:cubicBezTo>
                    <a:pt x="308" y="198"/>
                    <a:pt x="312" y="203"/>
                    <a:pt x="318" y="209"/>
                  </a:cubicBezTo>
                  <a:cubicBezTo>
                    <a:pt x="318" y="209"/>
                    <a:pt x="318" y="209"/>
                    <a:pt x="318" y="209"/>
                  </a:cubicBezTo>
                  <a:cubicBezTo>
                    <a:pt x="318" y="209"/>
                    <a:pt x="318" y="209"/>
                    <a:pt x="318" y="209"/>
                  </a:cubicBezTo>
                  <a:cubicBezTo>
                    <a:pt x="328" y="219"/>
                    <a:pt x="343" y="230"/>
                    <a:pt x="361" y="232"/>
                  </a:cubicBezTo>
                  <a:cubicBezTo>
                    <a:pt x="389" y="236"/>
                    <a:pt x="413" y="215"/>
                    <a:pt x="418" y="210"/>
                  </a:cubicBezTo>
                  <a:cubicBezTo>
                    <a:pt x="412" y="206"/>
                    <a:pt x="409" y="202"/>
                    <a:pt x="409"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0" name="Freeform 3077"/>
            <p:cNvSpPr/>
            <p:nvPr/>
          </p:nvSpPr>
          <p:spPr bwMode="auto">
            <a:xfrm>
              <a:off x="5738813" y="1738313"/>
              <a:ext cx="785813" cy="255588"/>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7 w 404"/>
                <a:gd name="T11" fmla="*/ 86 h 132"/>
                <a:gd name="T12" fmla="*/ 261 w 404"/>
                <a:gd name="T13" fmla="*/ 116 h 132"/>
                <a:gd name="T14" fmla="*/ 303 w 404"/>
                <a:gd name="T15" fmla="*/ 69 h 132"/>
                <a:gd name="T16" fmla="*/ 351 w 404"/>
                <a:gd name="T17" fmla="*/ 60 h 132"/>
                <a:gd name="T18" fmla="*/ 361 w 404"/>
                <a:gd name="T19" fmla="*/ 0 h 132"/>
                <a:gd name="T20" fmla="*/ 364 w 404"/>
                <a:gd name="T21" fmla="*/ 4 h 132"/>
                <a:gd name="T22" fmla="*/ 368 w 404"/>
                <a:gd name="T23" fmla="*/ 62 h 132"/>
                <a:gd name="T24" fmla="*/ 373 w 404"/>
                <a:gd name="T25" fmla="*/ 56 h 132"/>
                <a:gd name="T26" fmla="*/ 401 w 404"/>
                <a:gd name="T27" fmla="*/ 85 h 132"/>
                <a:gd name="T28" fmla="*/ 381 w 404"/>
                <a:gd name="T29" fmla="*/ 104 h 132"/>
                <a:gd name="T30" fmla="*/ 306 w 404"/>
                <a:gd name="T31" fmla="*/ 98 h 132"/>
                <a:gd name="T32" fmla="*/ 315 w 404"/>
                <a:gd name="T33" fmla="*/ 106 h 132"/>
                <a:gd name="T34" fmla="*/ 258 w 404"/>
                <a:gd name="T35" fmla="*/ 128 h 132"/>
                <a:gd name="T36" fmla="*/ 215 w 404"/>
                <a:gd name="T37" fmla="*/ 105 h 132"/>
                <a:gd name="T38" fmla="*/ 215 w 404"/>
                <a:gd name="T39" fmla="*/ 105 h 132"/>
                <a:gd name="T40" fmla="*/ 215 w 404"/>
                <a:gd name="T41" fmla="*/ 105 h 132"/>
                <a:gd name="T42" fmla="*/ 205 w 404"/>
                <a:gd name="T43" fmla="*/ 94 h 132"/>
                <a:gd name="T44" fmla="*/ 209 w 404"/>
                <a:gd name="T45" fmla="*/ 104 h 132"/>
                <a:gd name="T46" fmla="*/ 158 w 404"/>
                <a:gd name="T47" fmla="*/ 129 h 132"/>
                <a:gd name="T48" fmla="*/ 86 w 404"/>
                <a:gd name="T49" fmla="*/ 97 h 132"/>
                <a:gd name="T50" fmla="*/ 94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0" y="87"/>
                    <a:pt x="0" y="82"/>
                    <a:pt x="0" y="82"/>
                  </a:cubicBezTo>
                  <a:cubicBezTo>
                    <a:pt x="0" y="82"/>
                    <a:pt x="13" y="100"/>
                    <a:pt x="47" y="101"/>
                  </a:cubicBezTo>
                  <a:cubicBezTo>
                    <a:pt x="81" y="102"/>
                    <a:pt x="89" y="79"/>
                    <a:pt x="89" y="79"/>
                  </a:cubicBezTo>
                  <a:cubicBezTo>
                    <a:pt x="89" y="79"/>
                    <a:pt x="122" y="115"/>
                    <a:pt x="161" y="116"/>
                  </a:cubicBezTo>
                  <a:cubicBezTo>
                    <a:pt x="199" y="116"/>
                    <a:pt x="207" y="86"/>
                    <a:pt x="207" y="86"/>
                  </a:cubicBezTo>
                  <a:cubicBezTo>
                    <a:pt x="207" y="86"/>
                    <a:pt x="221" y="123"/>
                    <a:pt x="261" y="116"/>
                  </a:cubicBezTo>
                  <a:cubicBezTo>
                    <a:pt x="309" y="108"/>
                    <a:pt x="303" y="69"/>
                    <a:pt x="303" y="69"/>
                  </a:cubicBezTo>
                  <a:cubicBezTo>
                    <a:pt x="303" y="69"/>
                    <a:pt x="325" y="82"/>
                    <a:pt x="351" y="60"/>
                  </a:cubicBezTo>
                  <a:cubicBezTo>
                    <a:pt x="372" y="42"/>
                    <a:pt x="365" y="11"/>
                    <a:pt x="361" y="0"/>
                  </a:cubicBezTo>
                  <a:cubicBezTo>
                    <a:pt x="362" y="1"/>
                    <a:pt x="363" y="2"/>
                    <a:pt x="364" y="4"/>
                  </a:cubicBezTo>
                  <a:cubicBezTo>
                    <a:pt x="375" y="21"/>
                    <a:pt x="376" y="44"/>
                    <a:pt x="368" y="62"/>
                  </a:cubicBezTo>
                  <a:cubicBezTo>
                    <a:pt x="368" y="62"/>
                    <a:pt x="370" y="60"/>
                    <a:pt x="373" y="56"/>
                  </a:cubicBezTo>
                  <a:cubicBezTo>
                    <a:pt x="378" y="58"/>
                    <a:pt x="404" y="67"/>
                    <a:pt x="401" y="85"/>
                  </a:cubicBezTo>
                  <a:cubicBezTo>
                    <a:pt x="399" y="92"/>
                    <a:pt x="392" y="99"/>
                    <a:pt x="381" y="104"/>
                  </a:cubicBezTo>
                  <a:cubicBezTo>
                    <a:pt x="361" y="114"/>
                    <a:pt x="331" y="114"/>
                    <a:pt x="306" y="98"/>
                  </a:cubicBezTo>
                  <a:cubicBezTo>
                    <a:pt x="306" y="98"/>
                    <a:pt x="309" y="102"/>
                    <a:pt x="315" y="106"/>
                  </a:cubicBezTo>
                  <a:cubicBezTo>
                    <a:pt x="310" y="111"/>
                    <a:pt x="286" y="132"/>
                    <a:pt x="258" y="128"/>
                  </a:cubicBezTo>
                  <a:cubicBezTo>
                    <a:pt x="240" y="126"/>
                    <a:pt x="225" y="115"/>
                    <a:pt x="215" y="105"/>
                  </a:cubicBezTo>
                  <a:cubicBezTo>
                    <a:pt x="215" y="105"/>
                    <a:pt x="215" y="105"/>
                    <a:pt x="215" y="105"/>
                  </a:cubicBezTo>
                  <a:cubicBezTo>
                    <a:pt x="215" y="105"/>
                    <a:pt x="215" y="105"/>
                    <a:pt x="215" y="105"/>
                  </a:cubicBezTo>
                  <a:cubicBezTo>
                    <a:pt x="209" y="99"/>
                    <a:pt x="205" y="94"/>
                    <a:pt x="205" y="94"/>
                  </a:cubicBezTo>
                  <a:cubicBezTo>
                    <a:pt x="205" y="94"/>
                    <a:pt x="206" y="98"/>
                    <a:pt x="209" y="104"/>
                  </a:cubicBezTo>
                  <a:cubicBezTo>
                    <a:pt x="206" y="110"/>
                    <a:pt x="194" y="128"/>
                    <a:pt x="158" y="129"/>
                  </a:cubicBezTo>
                  <a:cubicBezTo>
                    <a:pt x="123" y="131"/>
                    <a:pt x="86" y="97"/>
                    <a:pt x="86" y="97"/>
                  </a:cubicBezTo>
                  <a:cubicBezTo>
                    <a:pt x="86" y="97"/>
                    <a:pt x="89" y="102"/>
                    <a:pt x="94" y="108"/>
                  </a:cubicBezTo>
                  <a:cubicBezTo>
                    <a:pt x="93" y="111"/>
                    <a:pt x="83" y="127"/>
                    <a:pt x="50" y="122"/>
                  </a:cubicBezTo>
                  <a:cubicBezTo>
                    <a:pt x="14" y="116"/>
                    <a:pt x="2"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1" name="Freeform 3078"/>
            <p:cNvSpPr/>
            <p:nvPr/>
          </p:nvSpPr>
          <p:spPr bwMode="auto">
            <a:xfrm>
              <a:off x="5538788" y="1881188"/>
              <a:ext cx="215900" cy="103188"/>
            </a:xfrm>
            <a:custGeom>
              <a:avLst/>
              <a:gdLst>
                <a:gd name="T0" fmla="*/ 6 w 111"/>
                <a:gd name="T1" fmla="*/ 4 h 53"/>
                <a:gd name="T2" fmla="*/ 13 w 111"/>
                <a:gd name="T3" fmla="*/ 0 h 53"/>
                <a:gd name="T4" fmla="*/ 15 w 111"/>
                <a:gd name="T5" fmla="*/ 19 h 53"/>
                <a:gd name="T6" fmla="*/ 38 w 111"/>
                <a:gd name="T7" fmla="*/ 16 h 53"/>
                <a:gd name="T8" fmla="*/ 68 w 111"/>
                <a:gd name="T9" fmla="*/ 38 h 53"/>
                <a:gd name="T10" fmla="*/ 106 w 111"/>
                <a:gd name="T11" fmla="*/ 24 h 53"/>
                <a:gd name="T12" fmla="*/ 111 w 111"/>
                <a:gd name="T13" fmla="*/ 32 h 53"/>
                <a:gd name="T14" fmla="*/ 110 w 111"/>
                <a:gd name="T15" fmla="*/ 32 h 53"/>
                <a:gd name="T16" fmla="*/ 78 w 111"/>
                <a:gd name="T17" fmla="*/ 51 h 53"/>
                <a:gd name="T18" fmla="*/ 30 w 111"/>
                <a:gd name="T19" fmla="*/ 32 h 53"/>
                <a:gd name="T20" fmla="*/ 29 w 111"/>
                <a:gd name="T21" fmla="*/ 31 h 53"/>
                <a:gd name="T22" fmla="*/ 28 w 111"/>
                <a:gd name="T23" fmla="*/ 31 h 53"/>
                <a:gd name="T24" fmla="*/ 4 w 111"/>
                <a:gd name="T25" fmla="*/ 26 h 53"/>
                <a:gd name="T26" fmla="*/ 0 w 111"/>
                <a:gd name="T27" fmla="*/ 17 h 53"/>
                <a:gd name="T28" fmla="*/ 6 w 111"/>
                <a:gd name="T2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53">
                  <a:moveTo>
                    <a:pt x="6" y="4"/>
                  </a:moveTo>
                  <a:cubicBezTo>
                    <a:pt x="8" y="2"/>
                    <a:pt x="10" y="1"/>
                    <a:pt x="13" y="0"/>
                  </a:cubicBezTo>
                  <a:cubicBezTo>
                    <a:pt x="8" y="5"/>
                    <a:pt x="5" y="13"/>
                    <a:pt x="15" y="19"/>
                  </a:cubicBezTo>
                  <a:cubicBezTo>
                    <a:pt x="26" y="26"/>
                    <a:pt x="38" y="16"/>
                    <a:pt x="38" y="16"/>
                  </a:cubicBezTo>
                  <a:cubicBezTo>
                    <a:pt x="38" y="16"/>
                    <a:pt x="35" y="32"/>
                    <a:pt x="68" y="38"/>
                  </a:cubicBezTo>
                  <a:cubicBezTo>
                    <a:pt x="96" y="43"/>
                    <a:pt x="105" y="28"/>
                    <a:pt x="106" y="24"/>
                  </a:cubicBezTo>
                  <a:cubicBezTo>
                    <a:pt x="107" y="26"/>
                    <a:pt x="109" y="29"/>
                    <a:pt x="111" y="32"/>
                  </a:cubicBezTo>
                  <a:cubicBezTo>
                    <a:pt x="110" y="32"/>
                    <a:pt x="110" y="32"/>
                    <a:pt x="110" y="32"/>
                  </a:cubicBezTo>
                  <a:cubicBezTo>
                    <a:pt x="110" y="32"/>
                    <a:pt x="101" y="50"/>
                    <a:pt x="78" y="51"/>
                  </a:cubicBezTo>
                  <a:cubicBezTo>
                    <a:pt x="54" y="53"/>
                    <a:pt x="30" y="32"/>
                    <a:pt x="30" y="32"/>
                  </a:cubicBezTo>
                  <a:cubicBezTo>
                    <a:pt x="29" y="31"/>
                    <a:pt x="29" y="31"/>
                    <a:pt x="29" y="31"/>
                  </a:cubicBezTo>
                  <a:cubicBezTo>
                    <a:pt x="28" y="31"/>
                    <a:pt x="28" y="31"/>
                    <a:pt x="28" y="31"/>
                  </a:cubicBezTo>
                  <a:cubicBezTo>
                    <a:pt x="27" y="31"/>
                    <a:pt x="11" y="32"/>
                    <a:pt x="4" y="26"/>
                  </a:cubicBezTo>
                  <a:cubicBezTo>
                    <a:pt x="1" y="23"/>
                    <a:pt x="0" y="21"/>
                    <a:pt x="0" y="17"/>
                  </a:cubicBezTo>
                  <a:cubicBezTo>
                    <a:pt x="1" y="12"/>
                    <a:pt x="3" y="7"/>
                    <a:pt x="6" y="4"/>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2" name="Freeform 3079"/>
            <p:cNvSpPr/>
            <p:nvPr/>
          </p:nvSpPr>
          <p:spPr bwMode="auto">
            <a:xfrm>
              <a:off x="6181725" y="1568451"/>
              <a:ext cx="136525" cy="209550"/>
            </a:xfrm>
            <a:custGeom>
              <a:avLst/>
              <a:gdLst>
                <a:gd name="T0" fmla="*/ 35 w 70"/>
                <a:gd name="T1" fmla="*/ 108 h 108"/>
                <a:gd name="T2" fmla="*/ 0 w 70"/>
                <a:gd name="T3" fmla="*/ 85 h 108"/>
                <a:gd name="T4" fmla="*/ 49 w 70"/>
                <a:gd name="T5" fmla="*/ 60 h 108"/>
                <a:gd name="T6" fmla="*/ 32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40" y="90"/>
                    <a:pt x="49" y="60"/>
                  </a:cubicBezTo>
                  <a:cubicBezTo>
                    <a:pt x="57" y="29"/>
                    <a:pt x="32" y="0"/>
                    <a:pt x="32" y="0"/>
                  </a:cubicBezTo>
                  <a:cubicBezTo>
                    <a:pt x="32" y="0"/>
                    <a:pt x="70" y="24"/>
                    <a:pt x="69" y="64"/>
                  </a:cubicBezTo>
                  <a:cubicBezTo>
                    <a:pt x="69" y="64"/>
                    <a:pt x="38"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3" name="Freeform 3080"/>
            <p:cNvSpPr/>
            <p:nvPr/>
          </p:nvSpPr>
          <p:spPr bwMode="auto">
            <a:xfrm>
              <a:off x="5645150" y="1644651"/>
              <a:ext cx="127000" cy="168275"/>
            </a:xfrm>
            <a:custGeom>
              <a:avLst/>
              <a:gdLst>
                <a:gd name="T0" fmla="*/ 27 w 65"/>
                <a:gd name="T1" fmla="*/ 62 h 87"/>
                <a:gd name="T2" fmla="*/ 30 w 65"/>
                <a:gd name="T3" fmla="*/ 0 h 87"/>
                <a:gd name="T4" fmla="*/ 32 w 65"/>
                <a:gd name="T5" fmla="*/ 51 h 87"/>
                <a:gd name="T6" fmla="*/ 65 w 65"/>
                <a:gd name="T7" fmla="*/ 69 h 87"/>
                <a:gd name="T8" fmla="*/ 27 w 65"/>
                <a:gd name="T9" fmla="*/ 62 h 87"/>
              </a:gdLst>
              <a:ahLst/>
              <a:cxnLst>
                <a:cxn ang="0">
                  <a:pos x="T0" y="T1"/>
                </a:cxn>
                <a:cxn ang="0">
                  <a:pos x="T2" y="T3"/>
                </a:cxn>
                <a:cxn ang="0">
                  <a:pos x="T4" y="T5"/>
                </a:cxn>
                <a:cxn ang="0">
                  <a:pos x="T6" y="T7"/>
                </a:cxn>
                <a:cxn ang="0">
                  <a:pos x="T8" y="T9"/>
                </a:cxn>
              </a:cxnLst>
              <a:rect l="0" t="0" r="r" b="b"/>
              <a:pathLst>
                <a:path w="65" h="87">
                  <a:moveTo>
                    <a:pt x="27" y="62"/>
                  </a:moveTo>
                  <a:cubicBezTo>
                    <a:pt x="0" y="37"/>
                    <a:pt x="30" y="0"/>
                    <a:pt x="30" y="0"/>
                  </a:cubicBezTo>
                  <a:cubicBezTo>
                    <a:pt x="30" y="0"/>
                    <a:pt x="18" y="37"/>
                    <a:pt x="32" y="51"/>
                  </a:cubicBezTo>
                  <a:cubicBezTo>
                    <a:pt x="52" y="70"/>
                    <a:pt x="65" y="69"/>
                    <a:pt x="65" y="69"/>
                  </a:cubicBezTo>
                  <a:cubicBezTo>
                    <a:pt x="65" y="69"/>
                    <a:pt x="53" y="87"/>
                    <a:pt x="27"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4" name="Freeform 3081"/>
            <p:cNvSpPr>
              <a:spLocks noEditPoints="1"/>
            </p:cNvSpPr>
            <p:nvPr/>
          </p:nvSpPr>
          <p:spPr bwMode="auto">
            <a:xfrm>
              <a:off x="5527675" y="1527176"/>
              <a:ext cx="998538" cy="484188"/>
            </a:xfrm>
            <a:custGeom>
              <a:avLst/>
              <a:gdLst>
                <a:gd name="T0" fmla="*/ 6 w 514"/>
                <a:gd name="T1" fmla="*/ 212 h 249"/>
                <a:gd name="T2" fmla="*/ 84 w 514"/>
                <a:gd name="T3" fmla="*/ 239 h 249"/>
                <a:gd name="T4" fmla="*/ 134 w 514"/>
                <a:gd name="T5" fmla="*/ 228 h 249"/>
                <a:gd name="T6" fmla="*/ 207 w 514"/>
                <a:gd name="T7" fmla="*/ 220 h 249"/>
                <a:gd name="T8" fmla="*/ 322 w 514"/>
                <a:gd name="T9" fmla="*/ 218 h 249"/>
                <a:gd name="T10" fmla="*/ 428 w 514"/>
                <a:gd name="T11" fmla="*/ 218 h 249"/>
                <a:gd name="T12" fmla="*/ 483 w 514"/>
                <a:gd name="T13" fmla="*/ 163 h 249"/>
                <a:gd name="T14" fmla="*/ 478 w 514"/>
                <a:gd name="T15" fmla="*/ 108 h 249"/>
                <a:gd name="T16" fmla="*/ 410 w 514"/>
                <a:gd name="T17" fmla="*/ 82 h 249"/>
                <a:gd name="T18" fmla="*/ 257 w 514"/>
                <a:gd name="T19" fmla="*/ 37 h 249"/>
                <a:gd name="T20" fmla="*/ 196 w 514"/>
                <a:gd name="T21" fmla="*/ 61 h 249"/>
                <a:gd name="T22" fmla="*/ 138 w 514"/>
                <a:gd name="T23" fmla="*/ 45 h 249"/>
                <a:gd name="T24" fmla="*/ 75 w 514"/>
                <a:gd name="T25" fmla="*/ 87 h 249"/>
                <a:gd name="T26" fmla="*/ 36 w 514"/>
                <a:gd name="T27" fmla="*/ 173 h 249"/>
                <a:gd name="T28" fmla="*/ 9 w 514"/>
                <a:gd name="T29" fmla="*/ 181 h 249"/>
                <a:gd name="T30" fmla="*/ 6 w 514"/>
                <a:gd name="T31" fmla="*/ 199 h 249"/>
                <a:gd name="T32" fmla="*/ 38 w 514"/>
                <a:gd name="T33" fmla="*/ 181 h 249"/>
                <a:gd name="T34" fmla="*/ 48 w 514"/>
                <a:gd name="T35" fmla="*/ 194 h 249"/>
                <a:gd name="T36" fmla="*/ 82 w 514"/>
                <a:gd name="T37" fmla="*/ 120 h 249"/>
                <a:gd name="T38" fmla="*/ 81 w 514"/>
                <a:gd name="T39" fmla="*/ 88 h 249"/>
                <a:gd name="T40" fmla="*/ 136 w 514"/>
                <a:gd name="T41" fmla="*/ 50 h 249"/>
                <a:gd name="T42" fmla="*/ 169 w 514"/>
                <a:gd name="T43" fmla="*/ 95 h 249"/>
                <a:gd name="T44" fmla="*/ 243 w 514"/>
                <a:gd name="T45" fmla="*/ 74 h 249"/>
                <a:gd name="T46" fmla="*/ 244 w 514"/>
                <a:gd name="T47" fmla="*/ 84 h 249"/>
                <a:gd name="T48" fmla="*/ 405 w 514"/>
                <a:gd name="T49" fmla="*/ 84 h 249"/>
                <a:gd name="T50" fmla="*/ 364 w 514"/>
                <a:gd name="T51" fmla="*/ 115 h 249"/>
                <a:gd name="T52" fmla="*/ 375 w 514"/>
                <a:gd name="T53" fmla="*/ 152 h 249"/>
                <a:gd name="T54" fmla="*/ 375 w 514"/>
                <a:gd name="T55" fmla="*/ 129 h 249"/>
                <a:gd name="T56" fmla="*/ 473 w 514"/>
                <a:gd name="T57" fmla="*/ 112 h 249"/>
                <a:gd name="T58" fmla="*/ 482 w 514"/>
                <a:gd name="T59" fmla="*/ 165 h 249"/>
                <a:gd name="T60" fmla="*/ 415 w 514"/>
                <a:gd name="T61" fmla="*/ 206 h 249"/>
                <a:gd name="T62" fmla="*/ 367 w 514"/>
                <a:gd name="T63" fmla="*/ 236 h 249"/>
                <a:gd name="T64" fmla="*/ 324 w 514"/>
                <a:gd name="T65" fmla="*/ 213 h 249"/>
                <a:gd name="T66" fmla="*/ 314 w 514"/>
                <a:gd name="T67" fmla="*/ 202 h 249"/>
                <a:gd name="T68" fmla="*/ 267 w 514"/>
                <a:gd name="T69" fmla="*/ 237 h 249"/>
                <a:gd name="T70" fmla="*/ 203 w 514"/>
                <a:gd name="T71" fmla="*/ 216 h 249"/>
                <a:gd name="T72" fmla="*/ 111 w 514"/>
                <a:gd name="T73" fmla="*/ 197 h 249"/>
                <a:gd name="T74" fmla="*/ 116 w 514"/>
                <a:gd name="T75" fmla="*/ 214 h 249"/>
                <a:gd name="T76" fmla="*/ 36 w 514"/>
                <a:gd name="T77" fmla="*/ 214 h 249"/>
                <a:gd name="T78" fmla="*/ 34 w 514"/>
                <a:gd name="T79" fmla="*/ 213 h 249"/>
                <a:gd name="T80" fmla="*/ 6 w 514"/>
                <a:gd name="T81"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4" h="249">
                  <a:moveTo>
                    <a:pt x="1" y="199"/>
                  </a:moveTo>
                  <a:cubicBezTo>
                    <a:pt x="0" y="204"/>
                    <a:pt x="2" y="209"/>
                    <a:pt x="6" y="212"/>
                  </a:cubicBezTo>
                  <a:cubicBezTo>
                    <a:pt x="13" y="219"/>
                    <a:pt x="28" y="219"/>
                    <a:pt x="33" y="219"/>
                  </a:cubicBezTo>
                  <a:cubicBezTo>
                    <a:pt x="37" y="223"/>
                    <a:pt x="60" y="241"/>
                    <a:pt x="84" y="239"/>
                  </a:cubicBezTo>
                  <a:cubicBezTo>
                    <a:pt x="107" y="238"/>
                    <a:pt x="117" y="223"/>
                    <a:pt x="121" y="218"/>
                  </a:cubicBezTo>
                  <a:cubicBezTo>
                    <a:pt x="124" y="221"/>
                    <a:pt x="128" y="224"/>
                    <a:pt x="134" y="228"/>
                  </a:cubicBezTo>
                  <a:cubicBezTo>
                    <a:pt x="140" y="231"/>
                    <a:pt x="148" y="234"/>
                    <a:pt x="158" y="235"/>
                  </a:cubicBezTo>
                  <a:cubicBezTo>
                    <a:pt x="190" y="240"/>
                    <a:pt x="203" y="226"/>
                    <a:pt x="207" y="220"/>
                  </a:cubicBezTo>
                  <a:cubicBezTo>
                    <a:pt x="219" y="232"/>
                    <a:pt x="238" y="246"/>
                    <a:pt x="266" y="245"/>
                  </a:cubicBezTo>
                  <a:cubicBezTo>
                    <a:pt x="301" y="245"/>
                    <a:pt x="316" y="227"/>
                    <a:pt x="322" y="218"/>
                  </a:cubicBezTo>
                  <a:cubicBezTo>
                    <a:pt x="329" y="228"/>
                    <a:pt x="342" y="240"/>
                    <a:pt x="365" y="244"/>
                  </a:cubicBezTo>
                  <a:cubicBezTo>
                    <a:pt x="397" y="249"/>
                    <a:pt x="425" y="221"/>
                    <a:pt x="428" y="218"/>
                  </a:cubicBezTo>
                  <a:cubicBezTo>
                    <a:pt x="457" y="233"/>
                    <a:pt x="506" y="219"/>
                    <a:pt x="510" y="197"/>
                  </a:cubicBezTo>
                  <a:cubicBezTo>
                    <a:pt x="513" y="177"/>
                    <a:pt x="495" y="166"/>
                    <a:pt x="483" y="163"/>
                  </a:cubicBezTo>
                  <a:cubicBezTo>
                    <a:pt x="486" y="159"/>
                    <a:pt x="489" y="151"/>
                    <a:pt x="488" y="141"/>
                  </a:cubicBezTo>
                  <a:cubicBezTo>
                    <a:pt x="487" y="129"/>
                    <a:pt x="484" y="118"/>
                    <a:pt x="478" y="108"/>
                  </a:cubicBezTo>
                  <a:cubicBezTo>
                    <a:pt x="466" y="90"/>
                    <a:pt x="448" y="80"/>
                    <a:pt x="427" y="80"/>
                  </a:cubicBezTo>
                  <a:cubicBezTo>
                    <a:pt x="421" y="80"/>
                    <a:pt x="415" y="81"/>
                    <a:pt x="410" y="82"/>
                  </a:cubicBezTo>
                  <a:cubicBezTo>
                    <a:pt x="408" y="69"/>
                    <a:pt x="395" y="13"/>
                    <a:pt x="332" y="5"/>
                  </a:cubicBezTo>
                  <a:cubicBezTo>
                    <a:pt x="293" y="0"/>
                    <a:pt x="270" y="18"/>
                    <a:pt x="257" y="37"/>
                  </a:cubicBezTo>
                  <a:cubicBezTo>
                    <a:pt x="249" y="49"/>
                    <a:pt x="245" y="60"/>
                    <a:pt x="244" y="68"/>
                  </a:cubicBezTo>
                  <a:cubicBezTo>
                    <a:pt x="226" y="59"/>
                    <a:pt x="210" y="56"/>
                    <a:pt x="196" y="61"/>
                  </a:cubicBezTo>
                  <a:cubicBezTo>
                    <a:pt x="184" y="65"/>
                    <a:pt x="177" y="72"/>
                    <a:pt x="174" y="78"/>
                  </a:cubicBezTo>
                  <a:cubicBezTo>
                    <a:pt x="171" y="69"/>
                    <a:pt x="164" y="54"/>
                    <a:pt x="138" y="45"/>
                  </a:cubicBezTo>
                  <a:cubicBezTo>
                    <a:pt x="124" y="40"/>
                    <a:pt x="109" y="42"/>
                    <a:pt x="97" y="50"/>
                  </a:cubicBezTo>
                  <a:cubicBezTo>
                    <a:pt x="88" y="55"/>
                    <a:pt x="77" y="66"/>
                    <a:pt x="75" y="87"/>
                  </a:cubicBezTo>
                  <a:cubicBezTo>
                    <a:pt x="74" y="98"/>
                    <a:pt x="76" y="107"/>
                    <a:pt x="78" y="113"/>
                  </a:cubicBezTo>
                  <a:cubicBezTo>
                    <a:pt x="34" y="112"/>
                    <a:pt x="34" y="160"/>
                    <a:pt x="36" y="173"/>
                  </a:cubicBezTo>
                  <a:cubicBezTo>
                    <a:pt x="36" y="174"/>
                    <a:pt x="37" y="174"/>
                    <a:pt x="37" y="175"/>
                  </a:cubicBezTo>
                  <a:cubicBezTo>
                    <a:pt x="31" y="174"/>
                    <a:pt x="17" y="174"/>
                    <a:pt x="9" y="181"/>
                  </a:cubicBezTo>
                  <a:cubicBezTo>
                    <a:pt x="4" y="186"/>
                    <a:pt x="1" y="192"/>
                    <a:pt x="1" y="199"/>
                  </a:cubicBezTo>
                  <a:moveTo>
                    <a:pt x="6" y="199"/>
                  </a:moveTo>
                  <a:cubicBezTo>
                    <a:pt x="7" y="194"/>
                    <a:pt x="9" y="189"/>
                    <a:pt x="12" y="186"/>
                  </a:cubicBezTo>
                  <a:cubicBezTo>
                    <a:pt x="21" y="178"/>
                    <a:pt x="38" y="181"/>
                    <a:pt x="38" y="181"/>
                  </a:cubicBezTo>
                  <a:cubicBezTo>
                    <a:pt x="38" y="180"/>
                    <a:pt x="38" y="180"/>
                    <a:pt x="38" y="180"/>
                  </a:cubicBezTo>
                  <a:cubicBezTo>
                    <a:pt x="41" y="188"/>
                    <a:pt x="46" y="191"/>
                    <a:pt x="48" y="194"/>
                  </a:cubicBezTo>
                  <a:cubicBezTo>
                    <a:pt x="39" y="178"/>
                    <a:pt x="39" y="159"/>
                    <a:pt x="45" y="142"/>
                  </a:cubicBezTo>
                  <a:cubicBezTo>
                    <a:pt x="52" y="118"/>
                    <a:pt x="73" y="118"/>
                    <a:pt x="82" y="120"/>
                  </a:cubicBezTo>
                  <a:cubicBezTo>
                    <a:pt x="91" y="133"/>
                    <a:pt x="105" y="134"/>
                    <a:pt x="105" y="134"/>
                  </a:cubicBezTo>
                  <a:cubicBezTo>
                    <a:pt x="104" y="133"/>
                    <a:pt x="77" y="121"/>
                    <a:pt x="81" y="88"/>
                  </a:cubicBezTo>
                  <a:cubicBezTo>
                    <a:pt x="83" y="69"/>
                    <a:pt x="92" y="59"/>
                    <a:pt x="100" y="55"/>
                  </a:cubicBezTo>
                  <a:cubicBezTo>
                    <a:pt x="110" y="48"/>
                    <a:pt x="124" y="46"/>
                    <a:pt x="136" y="50"/>
                  </a:cubicBezTo>
                  <a:cubicBezTo>
                    <a:pt x="163" y="59"/>
                    <a:pt x="169" y="79"/>
                    <a:pt x="170" y="86"/>
                  </a:cubicBezTo>
                  <a:cubicBezTo>
                    <a:pt x="168" y="91"/>
                    <a:pt x="169" y="95"/>
                    <a:pt x="169" y="95"/>
                  </a:cubicBezTo>
                  <a:cubicBezTo>
                    <a:pt x="169" y="95"/>
                    <a:pt x="181" y="72"/>
                    <a:pt x="198" y="66"/>
                  </a:cubicBezTo>
                  <a:cubicBezTo>
                    <a:pt x="211" y="62"/>
                    <a:pt x="226" y="65"/>
                    <a:pt x="243" y="74"/>
                  </a:cubicBezTo>
                  <a:cubicBezTo>
                    <a:pt x="243" y="74"/>
                    <a:pt x="243" y="74"/>
                    <a:pt x="243" y="74"/>
                  </a:cubicBezTo>
                  <a:cubicBezTo>
                    <a:pt x="243" y="81"/>
                    <a:pt x="244" y="84"/>
                    <a:pt x="244" y="84"/>
                  </a:cubicBezTo>
                  <a:cubicBezTo>
                    <a:pt x="244" y="81"/>
                    <a:pt x="259" y="4"/>
                    <a:pt x="332" y="13"/>
                  </a:cubicBezTo>
                  <a:cubicBezTo>
                    <a:pt x="394" y="21"/>
                    <a:pt x="403" y="75"/>
                    <a:pt x="405" y="84"/>
                  </a:cubicBezTo>
                  <a:cubicBezTo>
                    <a:pt x="381" y="93"/>
                    <a:pt x="373" y="114"/>
                    <a:pt x="370" y="122"/>
                  </a:cubicBezTo>
                  <a:cubicBezTo>
                    <a:pt x="369" y="119"/>
                    <a:pt x="366" y="117"/>
                    <a:pt x="364" y="115"/>
                  </a:cubicBezTo>
                  <a:cubicBezTo>
                    <a:pt x="345" y="98"/>
                    <a:pt x="324" y="106"/>
                    <a:pt x="324" y="106"/>
                  </a:cubicBezTo>
                  <a:cubicBezTo>
                    <a:pt x="374" y="108"/>
                    <a:pt x="375" y="150"/>
                    <a:pt x="375" y="152"/>
                  </a:cubicBezTo>
                  <a:cubicBezTo>
                    <a:pt x="375" y="152"/>
                    <a:pt x="381" y="142"/>
                    <a:pt x="375" y="129"/>
                  </a:cubicBezTo>
                  <a:cubicBezTo>
                    <a:pt x="375" y="129"/>
                    <a:pt x="375" y="129"/>
                    <a:pt x="375" y="129"/>
                  </a:cubicBezTo>
                  <a:cubicBezTo>
                    <a:pt x="375" y="128"/>
                    <a:pt x="384" y="86"/>
                    <a:pt x="427" y="86"/>
                  </a:cubicBezTo>
                  <a:cubicBezTo>
                    <a:pt x="446" y="86"/>
                    <a:pt x="462" y="95"/>
                    <a:pt x="473" y="112"/>
                  </a:cubicBezTo>
                  <a:cubicBezTo>
                    <a:pt x="484" y="129"/>
                    <a:pt x="485" y="152"/>
                    <a:pt x="477" y="170"/>
                  </a:cubicBezTo>
                  <a:cubicBezTo>
                    <a:pt x="477" y="170"/>
                    <a:pt x="479" y="169"/>
                    <a:pt x="482" y="165"/>
                  </a:cubicBezTo>
                  <a:cubicBezTo>
                    <a:pt x="494" y="170"/>
                    <a:pt x="514" y="187"/>
                    <a:pt x="500" y="203"/>
                  </a:cubicBezTo>
                  <a:cubicBezTo>
                    <a:pt x="463" y="233"/>
                    <a:pt x="423" y="211"/>
                    <a:pt x="415" y="206"/>
                  </a:cubicBezTo>
                  <a:cubicBezTo>
                    <a:pt x="417" y="210"/>
                    <a:pt x="420" y="213"/>
                    <a:pt x="423" y="215"/>
                  </a:cubicBezTo>
                  <a:cubicBezTo>
                    <a:pt x="417" y="220"/>
                    <a:pt x="394" y="240"/>
                    <a:pt x="367" y="236"/>
                  </a:cubicBezTo>
                  <a:cubicBezTo>
                    <a:pt x="349" y="234"/>
                    <a:pt x="334" y="223"/>
                    <a:pt x="324" y="213"/>
                  </a:cubicBezTo>
                  <a:cubicBezTo>
                    <a:pt x="324" y="213"/>
                    <a:pt x="324" y="213"/>
                    <a:pt x="324" y="213"/>
                  </a:cubicBezTo>
                  <a:cubicBezTo>
                    <a:pt x="324" y="213"/>
                    <a:pt x="324" y="213"/>
                    <a:pt x="324" y="213"/>
                  </a:cubicBezTo>
                  <a:cubicBezTo>
                    <a:pt x="318" y="207"/>
                    <a:pt x="314" y="202"/>
                    <a:pt x="314" y="202"/>
                  </a:cubicBezTo>
                  <a:cubicBezTo>
                    <a:pt x="314" y="202"/>
                    <a:pt x="315" y="206"/>
                    <a:pt x="318" y="212"/>
                  </a:cubicBezTo>
                  <a:cubicBezTo>
                    <a:pt x="315" y="218"/>
                    <a:pt x="303" y="236"/>
                    <a:pt x="267" y="237"/>
                  </a:cubicBezTo>
                  <a:cubicBezTo>
                    <a:pt x="232" y="239"/>
                    <a:pt x="195" y="205"/>
                    <a:pt x="195" y="205"/>
                  </a:cubicBezTo>
                  <a:cubicBezTo>
                    <a:pt x="195" y="205"/>
                    <a:pt x="198" y="210"/>
                    <a:pt x="203" y="216"/>
                  </a:cubicBezTo>
                  <a:cubicBezTo>
                    <a:pt x="202" y="219"/>
                    <a:pt x="191" y="235"/>
                    <a:pt x="159" y="230"/>
                  </a:cubicBezTo>
                  <a:cubicBezTo>
                    <a:pt x="123" y="224"/>
                    <a:pt x="111" y="198"/>
                    <a:pt x="111" y="197"/>
                  </a:cubicBezTo>
                  <a:cubicBezTo>
                    <a:pt x="111" y="197"/>
                    <a:pt x="109" y="204"/>
                    <a:pt x="117" y="214"/>
                  </a:cubicBezTo>
                  <a:cubicBezTo>
                    <a:pt x="116" y="214"/>
                    <a:pt x="116" y="214"/>
                    <a:pt x="116" y="214"/>
                  </a:cubicBezTo>
                  <a:cubicBezTo>
                    <a:pt x="116" y="214"/>
                    <a:pt x="107" y="232"/>
                    <a:pt x="84" y="233"/>
                  </a:cubicBezTo>
                  <a:cubicBezTo>
                    <a:pt x="60" y="235"/>
                    <a:pt x="36" y="214"/>
                    <a:pt x="36" y="214"/>
                  </a:cubicBezTo>
                  <a:cubicBezTo>
                    <a:pt x="35" y="213"/>
                    <a:pt x="35" y="213"/>
                    <a:pt x="35" y="213"/>
                  </a:cubicBezTo>
                  <a:cubicBezTo>
                    <a:pt x="34" y="213"/>
                    <a:pt x="34" y="213"/>
                    <a:pt x="34" y="213"/>
                  </a:cubicBezTo>
                  <a:cubicBezTo>
                    <a:pt x="33" y="213"/>
                    <a:pt x="17" y="214"/>
                    <a:pt x="10" y="208"/>
                  </a:cubicBezTo>
                  <a:cubicBezTo>
                    <a:pt x="7" y="205"/>
                    <a:pt x="6" y="203"/>
                    <a:pt x="6" y="199"/>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grpSp>
      <p:pic>
        <p:nvPicPr>
          <p:cNvPr id="116" name="图片 115"/>
          <p:cNvPicPr>
            <a:picLocks noChangeAspect="1"/>
          </p:cNvPicPr>
          <p:nvPr/>
        </p:nvPicPr>
        <p:blipFill>
          <a:blip r:embed="rId6" cstate="email"/>
          <a:stretch>
            <a:fillRect/>
          </a:stretch>
        </p:blipFill>
        <p:spPr>
          <a:xfrm>
            <a:off x="157832" y="2571750"/>
            <a:ext cx="2089491" cy="230308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14:presetBounceEnd="80000">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14:bounceEnd="80000">
                                          <p:cBhvr additive="base">
                                            <p:cTn id="30" dur="500" fill="hold"/>
                                            <p:tgtEl>
                                              <p:spTgt spid="101"/>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14:presetBounceEnd="80000">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14:bounceEnd="80000">
                                          <p:cBhvr additive="base">
                                            <p:cTn id="36" dur="500" fill="hold"/>
                                            <p:tgtEl>
                                              <p:spTgt spid="102"/>
                                            </p:tgtEl>
                                            <p:attrNameLst>
                                              <p:attrName>ppt_x</p:attrName>
                                            </p:attrNameLst>
                                          </p:cBhvr>
                                          <p:tavLst>
                                            <p:tav tm="0">
                                              <p:val>
                                                <p:strVal val="#ppt_x"/>
                                              </p:val>
                                            </p:tav>
                                            <p:tav tm="100000">
                                              <p:val>
                                                <p:strVal val="#ppt_x"/>
                                              </p:val>
                                            </p:tav>
                                          </p:tavLst>
                                        </p:anim>
                                        <p:anim calcmode="lin" valueType="num" p14:bounceEnd="80000">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14:presetBounceEnd="80000">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14:bounceEnd="80000">
                                          <p:cBhvr additive="base">
                                            <p:cTn id="42" dur="500" fill="hold"/>
                                            <p:tgtEl>
                                              <p:spTgt spid="104"/>
                                            </p:tgtEl>
                                            <p:attrNameLst>
                                              <p:attrName>ppt_x</p:attrName>
                                            </p:attrNameLst>
                                          </p:cBhvr>
                                          <p:tavLst>
                                            <p:tav tm="0">
                                              <p:val>
                                                <p:strVal val="#ppt_x"/>
                                              </p:val>
                                            </p:tav>
                                            <p:tav tm="100000">
                                              <p:val>
                                                <p:strVal val="#ppt_x"/>
                                              </p:val>
                                            </p:tav>
                                          </p:tavLst>
                                        </p:anim>
                                        <p:anim calcmode="lin" valueType="num" p14:bounceEnd="80000">
                                          <p:cBhvr additive="base">
                                            <p:cTn id="4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500" fill="hold"/>
                                            <p:tgtEl>
                                              <p:spTgt spid="105"/>
                                            </p:tgtEl>
                                            <p:attrNameLst>
                                              <p:attrName>ppt_w</p:attrName>
                                            </p:attrNameLst>
                                          </p:cBhvr>
                                          <p:tavLst>
                                            <p:tav tm="0">
                                              <p:val>
                                                <p:fltVal val="0"/>
                                              </p:val>
                                            </p:tav>
                                            <p:tav tm="100000">
                                              <p:val>
                                                <p:strVal val="#ppt_w"/>
                                              </p:val>
                                            </p:tav>
                                          </p:tavLst>
                                        </p:anim>
                                        <p:anim calcmode="lin" valueType="num">
                                          <p:cBhvr>
                                            <p:cTn id="49" dur="500" fill="hold"/>
                                            <p:tgtEl>
                                              <p:spTgt spid="105"/>
                                            </p:tgtEl>
                                            <p:attrNameLst>
                                              <p:attrName>ppt_h</p:attrName>
                                            </p:attrNameLst>
                                          </p:cBhvr>
                                          <p:tavLst>
                                            <p:tav tm="0">
                                              <p:val>
                                                <p:fltVal val="0"/>
                                              </p:val>
                                            </p:tav>
                                            <p:tav tm="100000">
                                              <p:val>
                                                <p:strVal val="#ppt_h"/>
                                              </p:val>
                                            </p:tav>
                                          </p:tavLst>
                                        </p:anim>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0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9 C 0.2625 0.3142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8 0.16823 0.36327 0.16528 0.37037 C 0.16511 0.3716 0.16337 0.38611 0.15972 0.38271 C 0.15695 0.37963 0.15608 0.37284 0.15417 0.3679 C 0.15243 0.35062 0.15104 0.33302 0.14861 0.31605 C 0.14774 0.30926 0.1467 0.30278 0.14583 0.29629 C 0.14531 0.29043 0.14497 0.28457 0.14445 0.27901 C 0.1434 0.26697 0.14358 0.26852 0.14167 0.25926 C 0.13993 0.27438 0.14045 0.27191 0.1375 0.28889 C 0.13663 0.29383 0.13594 0.29876 0.13472 0.3037 C 0.13403 0.3071 0.13281 0.31018 0.13195 0.31358 C 0.13142 0.31574 0.13108 0.31821 0.13056 0.32099 C 0.13004 0.32407 0.13004 0.32747 0.12917 0.33086 C 0.12535 0.34629 0.12604 0.3395 0.12083 0.35062 C 0.11511 0.36296 0.12153 0.3537 0.11389 0.36296 C 0.09688 0.33241 0.11597 0.37129 0.10139 0.29383 C 0.09653 0.26697 0.09497 0.26173 0.09167 0.23457 C 0.08958 0.21728 0.08733 0.2 0.08611 0.18271 C 0.08438 0.15771 0.08542 0.16944 0.08333 0.14815 C 0.07465 0.18395 0.08281 0.14599 0.07778 0.18518 C 0.07639 0.1966 0.07344 0.20771 0.07222 0.21975 C 0.07188 0.22469 0.0717 0.22963 0.07083 0.23457 C 0.07031 0.23734 0.06892 0.2392 0.06806 0.24197 C 0.06719 0.24537 0.0658 0.25586 0.06528 0.25926 C 0.0625 0.25339 0.05886 0.24845 0.05695 0.24197 C 0.05504 0.23518 0.05504 0.22716 0.05417 0.21975 C 0.05122 0.19383 0.05191 0.2 0.05 0.17778 C 0.04913 0.18086 0.04792 0.18395 0.04722 0.18765 C 0.04653 0.19228 0.04636 0.19753 0.04583 0.20247 C 0.04497 0.21018 0.04445 0.21265 0.04306 0.21975 C 0.04132 0.21543 0.03889 0.21203 0.0375 0.20741 C 0.0309 0.18487 0.02899 0.16018 0.02639 0.1358 C 0.02465 0.11852 0.02361 0.10062 0.02083 0.08395 C 0.01754 0.06327 0.01892 0.07222 0.01667 0.05679 C 0.01632 0.06173 0.01597 0.06666 0.01528 0.0716 C 0.01493 0.07407 0.01406 0.07623 0.01389 0.07901 C 0.0132 0.08858 0.01302 0.09876 0.0125 0.10864 C 0.00573 0.09228 0.00938 0.10432 0.00695 0.07901 C 0.00625 0.07068 0.00521 0.06234 0.00417 0.05432 C 0.00243 0.04012 0.00052 0.03611 -8.33333E-7 0.02222 C -0.00017 0.01481 -8.33333E-7 0.00741 -8.33333E-7 2.09877E-6 " pathEditMode="relative" rAng="0" ptsTypes="AAAAAAAAAAAAAAAAAAAAAAAAAAAAAAAAAAAAAAAAAAAAAAAAAAAAAAAAAAAAAAAA">
                                          <p:cBhvr>
                                            <p:cTn id="68" dur="2000" fill="hold"/>
                                            <p:tgtEl>
                                              <p:spTgt spid="107"/>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cBhvr additive="base">
                                            <p:cTn id="30" dur="500" fill="hold"/>
                                            <p:tgtEl>
                                              <p:spTgt spid="101"/>
                                            </p:tgtEl>
                                            <p:attrNameLst>
                                              <p:attrName>ppt_x</p:attrName>
                                            </p:attrNameLst>
                                          </p:cBhvr>
                                          <p:tavLst>
                                            <p:tav tm="0">
                                              <p:val>
                                                <p:strVal val="#ppt_x"/>
                                              </p:val>
                                            </p:tav>
                                            <p:tav tm="100000">
                                              <p:val>
                                                <p:strVal val="#ppt_x"/>
                                              </p:val>
                                            </p:tav>
                                          </p:tavLst>
                                        </p:anim>
                                        <p:anim calcmode="lin" valueType="num">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cBhvr additive="base">
                                            <p:cTn id="42" dur="500" fill="hold"/>
                                            <p:tgtEl>
                                              <p:spTgt spid="104"/>
                                            </p:tgtEl>
                                            <p:attrNameLst>
                                              <p:attrName>ppt_x</p:attrName>
                                            </p:attrNameLst>
                                          </p:cBhvr>
                                          <p:tavLst>
                                            <p:tav tm="0">
                                              <p:val>
                                                <p:strVal val="#ppt_x"/>
                                              </p:val>
                                            </p:tav>
                                            <p:tav tm="100000">
                                              <p:val>
                                                <p:strVal val="#ppt_x"/>
                                              </p:val>
                                            </p:tav>
                                          </p:tavLst>
                                        </p:anim>
                                        <p:anim calcmode="lin" valueType="num">
                                          <p:cBhvr additive="base">
                                            <p:cTn id="4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500" fill="hold"/>
                                            <p:tgtEl>
                                              <p:spTgt spid="105"/>
                                            </p:tgtEl>
                                            <p:attrNameLst>
                                              <p:attrName>ppt_w</p:attrName>
                                            </p:attrNameLst>
                                          </p:cBhvr>
                                          <p:tavLst>
                                            <p:tav tm="0">
                                              <p:val>
                                                <p:fltVal val="0"/>
                                              </p:val>
                                            </p:tav>
                                            <p:tav tm="100000">
                                              <p:val>
                                                <p:strVal val="#ppt_w"/>
                                              </p:val>
                                            </p:tav>
                                          </p:tavLst>
                                        </p:anim>
                                        <p:anim calcmode="lin" valueType="num">
                                          <p:cBhvr>
                                            <p:cTn id="49" dur="500" fill="hold"/>
                                            <p:tgtEl>
                                              <p:spTgt spid="105"/>
                                            </p:tgtEl>
                                            <p:attrNameLst>
                                              <p:attrName>ppt_h</p:attrName>
                                            </p:attrNameLst>
                                          </p:cBhvr>
                                          <p:tavLst>
                                            <p:tav tm="0">
                                              <p:val>
                                                <p:fltVal val="0"/>
                                              </p:val>
                                            </p:tav>
                                            <p:tav tm="100000">
                                              <p:val>
                                                <p:strVal val="#ppt_h"/>
                                              </p:val>
                                            </p:tav>
                                          </p:tavLst>
                                        </p:anim>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0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9 C 0.2625 0.3142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8 0.16823 0.36327 0.16528 0.37037 C 0.16511 0.3716 0.16337 0.38611 0.15972 0.38271 C 0.15695 0.37963 0.15608 0.37284 0.15417 0.3679 C 0.15243 0.35062 0.15104 0.33302 0.14861 0.31605 C 0.14774 0.30926 0.1467 0.30278 0.14583 0.29629 C 0.14531 0.29043 0.14497 0.28457 0.14445 0.27901 C 0.1434 0.26697 0.14358 0.26852 0.14167 0.25926 C 0.13993 0.27438 0.14045 0.27191 0.1375 0.28889 C 0.13663 0.29383 0.13594 0.29876 0.13472 0.3037 C 0.13403 0.3071 0.13281 0.31018 0.13195 0.31358 C 0.13142 0.31574 0.13108 0.31821 0.13056 0.32099 C 0.13004 0.32407 0.13004 0.32747 0.12917 0.33086 C 0.12535 0.34629 0.12604 0.3395 0.12083 0.35062 C 0.11511 0.36296 0.12153 0.3537 0.11389 0.36296 C 0.09688 0.33241 0.11597 0.37129 0.10139 0.29383 C 0.09653 0.26697 0.09497 0.26173 0.09167 0.23457 C 0.08958 0.21728 0.08733 0.2 0.08611 0.18271 C 0.08438 0.15771 0.08542 0.16944 0.08333 0.14815 C 0.07465 0.18395 0.08281 0.14599 0.07778 0.18518 C 0.07639 0.1966 0.07344 0.20771 0.07222 0.21975 C 0.07188 0.22469 0.0717 0.22963 0.07083 0.23457 C 0.07031 0.23734 0.06892 0.2392 0.06806 0.24197 C 0.06719 0.24537 0.0658 0.25586 0.06528 0.25926 C 0.0625 0.25339 0.05886 0.24845 0.05695 0.24197 C 0.05504 0.23518 0.05504 0.22716 0.05417 0.21975 C 0.05122 0.19383 0.05191 0.2 0.05 0.17778 C 0.04913 0.18086 0.04792 0.18395 0.04722 0.18765 C 0.04653 0.19228 0.04636 0.19753 0.04583 0.20247 C 0.04497 0.21018 0.04445 0.21265 0.04306 0.21975 C 0.04132 0.21543 0.03889 0.21203 0.0375 0.20741 C 0.0309 0.18487 0.02899 0.16018 0.02639 0.1358 C 0.02465 0.11852 0.02361 0.10062 0.02083 0.08395 C 0.01754 0.06327 0.01892 0.07222 0.01667 0.05679 C 0.01632 0.06173 0.01597 0.06666 0.01528 0.0716 C 0.01493 0.07407 0.01406 0.07623 0.01389 0.07901 C 0.0132 0.08858 0.01302 0.09876 0.0125 0.10864 C 0.00573 0.09228 0.00938 0.10432 0.00695 0.07901 C 0.00625 0.07068 0.00521 0.06234 0.00417 0.05432 C 0.00243 0.04012 0.00052 0.03611 -8.33333E-7 0.02222 C -0.00017 0.01481 -8.33333E-7 0.00741 -8.33333E-7 2.09877E-6 " pathEditMode="relative" rAng="0" ptsTypes="AAAAAAAAAAAAAAAAAAAAAAAAAAAAAAAAAAAAAAAAAAAAAAAAAAAAAAAAAAAAAAAA">
                                          <p:cBhvr>
                                            <p:cTn id="68" dur="2000" fill="hold"/>
                                            <p:tgtEl>
                                              <p:spTgt spid="107"/>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pic>
        <p:nvPicPr>
          <p:cNvPr id="3" name="图片 2"/>
          <p:cNvPicPr>
            <a:picLocks noChangeAspect="1"/>
          </p:cNvPicPr>
          <p:nvPr/>
        </p:nvPicPr>
        <p:blipFill>
          <a:blip r:embed="rId2" cstate="email"/>
          <a:stretch>
            <a:fillRect/>
          </a:stretch>
        </p:blipFill>
        <p:spPr>
          <a:xfrm>
            <a:off x="134945" y="439838"/>
            <a:ext cx="4017656" cy="4614459"/>
          </a:xfrm>
          <a:prstGeom prst="rect">
            <a:avLst/>
          </a:prstGeom>
        </p:spPr>
      </p:pic>
      <p:pic>
        <p:nvPicPr>
          <p:cNvPr id="4" name="图片 3"/>
          <p:cNvPicPr>
            <a:picLocks noChangeAspect="1"/>
          </p:cNvPicPr>
          <p:nvPr/>
        </p:nvPicPr>
        <p:blipFill>
          <a:blip r:embed="rId3" cstate="email"/>
          <a:stretch>
            <a:fillRect/>
          </a:stretch>
        </p:blipFill>
        <p:spPr>
          <a:xfrm>
            <a:off x="5241962" y="914492"/>
            <a:ext cx="3721735" cy="4139805"/>
          </a:xfrm>
          <a:prstGeom prst="rect">
            <a:avLst/>
          </a:prstGeom>
        </p:spPr>
      </p:pic>
      <p:sp>
        <p:nvSpPr>
          <p:cNvPr id="5" name="10"/>
          <p:cNvSpPr txBox="1"/>
          <p:nvPr/>
        </p:nvSpPr>
        <p:spPr>
          <a:xfrm>
            <a:off x="6427003" y="1820001"/>
            <a:ext cx="1351652" cy="430887"/>
          </a:xfrm>
          <a:prstGeom prst="rect">
            <a:avLst/>
          </a:prstGeom>
          <a:noFill/>
        </p:spPr>
        <p:txBody>
          <a:bodyPr wrap="none" rtlCol="0">
            <a:spAutoFit/>
          </a:bodyPr>
          <a:lstStyle/>
          <a:p>
            <a:r>
              <a:rPr lang="en-US" altLang="zh-CN" sz="2200" dirty="0">
                <a:solidFill>
                  <a:schemeClr val="tx2"/>
                </a:solidFill>
                <a:latin typeface="汉仪白棋体简" panose="02010604000101010101" pitchFamily="2" charset="-122"/>
                <a:ea typeface="汉仪白棋体简" panose="02010604000101010101" pitchFamily="2" charset="-122"/>
              </a:rPr>
              <a:t>LOVELY</a:t>
            </a:r>
            <a:endParaRPr lang="zh-CN" altLang="en-US" sz="2200" dirty="0">
              <a:solidFill>
                <a:schemeClr val="tx2"/>
              </a:solidFill>
              <a:latin typeface="汉仪白棋体简" panose="02010604000101010101" pitchFamily="2" charset="-122"/>
              <a:ea typeface="汉仪白棋体简" panose="02010604000101010101" pitchFamily="2" charset="-122"/>
            </a:endParaRPr>
          </a:p>
        </p:txBody>
      </p:sp>
      <p:sp>
        <p:nvSpPr>
          <p:cNvPr id="6" name="品 11"/>
          <p:cNvSpPr/>
          <p:nvPr/>
        </p:nvSpPr>
        <p:spPr>
          <a:xfrm>
            <a:off x="6024341" y="2288867"/>
            <a:ext cx="2103209" cy="1708160"/>
          </a:xfrm>
          <a:prstGeom prst="rect">
            <a:avLst/>
          </a:prstGeom>
        </p:spPr>
        <p:txBody>
          <a:bodyPr wrap="square">
            <a:spAutoFit/>
          </a:bodyPr>
          <a:lstStyle/>
          <a:p>
            <a:pPr algn="ctr">
              <a:lnSpc>
                <a:spcPct val="150000"/>
              </a:lnSpc>
            </a:pPr>
            <a:r>
              <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还不粘人的小妖精</a:t>
            </a:r>
            <a:endPar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a:p>
            <a:pPr algn="ctr">
              <a:lnSpc>
                <a:spcPct val="150000"/>
              </a:lnSpc>
            </a:pPr>
            <a:r>
              <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别问我从哪里来</a:t>
            </a:r>
            <a:endPar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a:p>
            <a:pPr algn="ctr">
              <a:lnSpc>
                <a:spcPct val="150000"/>
              </a:lnSpc>
            </a:pPr>
            <a:r>
              <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也别问我到哪儿去</a:t>
            </a:r>
            <a:endPar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a:p>
            <a:pPr algn="ctr">
              <a:lnSpc>
                <a:spcPct val="150000"/>
              </a:lnSpc>
            </a:pPr>
            <a:r>
              <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我要摘下最美的花儿</a:t>
            </a:r>
            <a:endPar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a:p>
            <a:pPr algn="ctr">
              <a:lnSpc>
                <a:spcPct val="150000"/>
              </a:lnSpc>
            </a:pPr>
            <a:r>
              <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献给我的小公举</a:t>
            </a:r>
            <a:endParaRPr lang="en-US" altLang="zh-CN"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p:txBody>
      </p:sp>
      <p:grpSp>
        <p:nvGrpSpPr>
          <p:cNvPr id="7" name="组合 6"/>
          <p:cNvGrpSpPr/>
          <p:nvPr/>
        </p:nvGrpSpPr>
        <p:grpSpPr>
          <a:xfrm>
            <a:off x="4029435" y="-90319"/>
            <a:ext cx="2193650" cy="2214189"/>
            <a:chOff x="1181101" y="942975"/>
            <a:chExt cx="2458247" cy="2481263"/>
          </a:xfrm>
        </p:grpSpPr>
        <p:grpSp>
          <p:nvGrpSpPr>
            <p:cNvPr id="8" name="组合 7"/>
            <p:cNvGrpSpPr/>
            <p:nvPr/>
          </p:nvGrpSpPr>
          <p:grpSpPr>
            <a:xfrm>
              <a:off x="1181101" y="942975"/>
              <a:ext cx="2458247" cy="2481263"/>
              <a:chOff x="904875" y="819151"/>
              <a:chExt cx="2713037" cy="2738438"/>
            </a:xfrm>
          </p:grpSpPr>
          <p:sp>
            <p:nvSpPr>
              <p:cNvPr id="10" name="椭圆 9"/>
              <p:cNvSpPr/>
              <p:nvPr/>
            </p:nvSpPr>
            <p:spPr>
              <a:xfrm>
                <a:off x="1014412" y="854312"/>
                <a:ext cx="2479675" cy="2479675"/>
              </a:xfrm>
              <a:prstGeom prst="ellipse">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Freeform 5"/>
              <p:cNvSpPr/>
              <p:nvPr/>
            </p:nvSpPr>
            <p:spPr bwMode="auto">
              <a:xfrm>
                <a:off x="904875" y="1457326"/>
                <a:ext cx="2713037" cy="1962150"/>
              </a:xfrm>
              <a:custGeom>
                <a:avLst/>
                <a:gdLst>
                  <a:gd name="T0" fmla="*/ 1470 w 1540"/>
                  <a:gd name="T1" fmla="*/ 24 h 1115"/>
                  <a:gd name="T2" fmla="*/ 1458 w 1540"/>
                  <a:gd name="T3" fmla="*/ 27 h 1115"/>
                  <a:gd name="T4" fmla="*/ 1529 w 1540"/>
                  <a:gd name="T5" fmla="*/ 345 h 1115"/>
                  <a:gd name="T6" fmla="*/ 770 w 1540"/>
                  <a:gd name="T7" fmla="*/ 1104 h 1115"/>
                  <a:gd name="T8" fmla="*/ 11 w 1540"/>
                  <a:gd name="T9" fmla="*/ 345 h 1115"/>
                  <a:gd name="T10" fmla="*/ 92 w 1540"/>
                  <a:gd name="T11" fmla="*/ 6 h 1115"/>
                  <a:gd name="T12" fmla="*/ 82 w 1540"/>
                  <a:gd name="T13" fmla="*/ 0 h 1115"/>
                  <a:gd name="T14" fmla="*/ 0 w 1540"/>
                  <a:gd name="T15" fmla="*/ 345 h 1115"/>
                  <a:gd name="T16" fmla="*/ 770 w 1540"/>
                  <a:gd name="T17" fmla="*/ 1115 h 1115"/>
                  <a:gd name="T18" fmla="*/ 1540 w 1540"/>
                  <a:gd name="T19" fmla="*/ 345 h 1115"/>
                  <a:gd name="T20" fmla="*/ 1470 w 1540"/>
                  <a:gd name="T21" fmla="*/ 24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0" h="1115">
                    <a:moveTo>
                      <a:pt x="1470" y="24"/>
                    </a:moveTo>
                    <a:cubicBezTo>
                      <a:pt x="1466" y="25"/>
                      <a:pt x="1462" y="26"/>
                      <a:pt x="1458" y="27"/>
                    </a:cubicBezTo>
                    <a:cubicBezTo>
                      <a:pt x="1503" y="124"/>
                      <a:pt x="1529" y="232"/>
                      <a:pt x="1529" y="345"/>
                    </a:cubicBezTo>
                    <a:cubicBezTo>
                      <a:pt x="1529" y="764"/>
                      <a:pt x="1188" y="1104"/>
                      <a:pt x="770" y="1104"/>
                    </a:cubicBezTo>
                    <a:cubicBezTo>
                      <a:pt x="352" y="1104"/>
                      <a:pt x="11" y="764"/>
                      <a:pt x="11" y="345"/>
                    </a:cubicBezTo>
                    <a:cubicBezTo>
                      <a:pt x="11" y="223"/>
                      <a:pt x="40" y="108"/>
                      <a:pt x="92" y="6"/>
                    </a:cubicBezTo>
                    <a:cubicBezTo>
                      <a:pt x="88" y="4"/>
                      <a:pt x="85" y="2"/>
                      <a:pt x="82" y="0"/>
                    </a:cubicBezTo>
                    <a:cubicBezTo>
                      <a:pt x="29" y="104"/>
                      <a:pt x="0" y="221"/>
                      <a:pt x="0" y="345"/>
                    </a:cubicBezTo>
                    <a:cubicBezTo>
                      <a:pt x="0" y="770"/>
                      <a:pt x="345" y="1115"/>
                      <a:pt x="770" y="1115"/>
                    </a:cubicBezTo>
                    <a:cubicBezTo>
                      <a:pt x="1194" y="1115"/>
                      <a:pt x="1540" y="770"/>
                      <a:pt x="1540" y="345"/>
                    </a:cubicBezTo>
                    <a:cubicBezTo>
                      <a:pt x="1540" y="231"/>
                      <a:pt x="1515" y="122"/>
                      <a:pt x="1470" y="2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Freeform 6"/>
              <p:cNvSpPr/>
              <p:nvPr/>
            </p:nvSpPr>
            <p:spPr bwMode="auto">
              <a:xfrm>
                <a:off x="1014413" y="819151"/>
                <a:ext cx="2493962" cy="2147888"/>
              </a:xfrm>
              <a:custGeom>
                <a:avLst/>
                <a:gdLst>
                  <a:gd name="T0" fmla="*/ 145 w 1416"/>
                  <a:gd name="T1" fmla="*/ 1102 h 1220"/>
                  <a:gd name="T2" fmla="*/ 169 w 1416"/>
                  <a:gd name="T3" fmla="*/ 1130 h 1220"/>
                  <a:gd name="T4" fmla="*/ 23 w 1416"/>
                  <a:gd name="T5" fmla="*/ 707 h 1220"/>
                  <a:gd name="T6" fmla="*/ 708 w 1416"/>
                  <a:gd name="T7" fmla="*/ 22 h 1220"/>
                  <a:gd name="T8" fmla="*/ 1393 w 1416"/>
                  <a:gd name="T9" fmla="*/ 707 h 1220"/>
                  <a:gd name="T10" fmla="*/ 1161 w 1416"/>
                  <a:gd name="T11" fmla="*/ 1220 h 1220"/>
                  <a:gd name="T12" fmla="*/ 1201 w 1416"/>
                  <a:gd name="T13" fmla="*/ 1192 h 1220"/>
                  <a:gd name="T14" fmla="*/ 1294 w 1416"/>
                  <a:gd name="T15" fmla="*/ 1102 h 1220"/>
                  <a:gd name="T16" fmla="*/ 1294 w 1416"/>
                  <a:gd name="T17" fmla="*/ 1104 h 1220"/>
                  <a:gd name="T18" fmla="*/ 1416 w 1416"/>
                  <a:gd name="T19" fmla="*/ 707 h 1220"/>
                  <a:gd name="T20" fmla="*/ 708 w 1416"/>
                  <a:gd name="T21" fmla="*/ 0 h 1220"/>
                  <a:gd name="T22" fmla="*/ 0 w 1416"/>
                  <a:gd name="T23" fmla="*/ 707 h 1220"/>
                  <a:gd name="T24" fmla="*/ 155 w 1416"/>
                  <a:gd name="T25" fmla="*/ 1148 h 1220"/>
                  <a:gd name="T26" fmla="*/ 145 w 1416"/>
                  <a:gd name="T27" fmla="*/ 1102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6" h="1220">
                    <a:moveTo>
                      <a:pt x="145" y="1102"/>
                    </a:moveTo>
                    <a:cubicBezTo>
                      <a:pt x="153" y="1112"/>
                      <a:pt x="161" y="1121"/>
                      <a:pt x="169" y="1130"/>
                    </a:cubicBezTo>
                    <a:cubicBezTo>
                      <a:pt x="78" y="1014"/>
                      <a:pt x="23" y="867"/>
                      <a:pt x="23" y="707"/>
                    </a:cubicBezTo>
                    <a:cubicBezTo>
                      <a:pt x="23" y="330"/>
                      <a:pt x="330" y="22"/>
                      <a:pt x="708" y="22"/>
                    </a:cubicBezTo>
                    <a:cubicBezTo>
                      <a:pt x="1086" y="22"/>
                      <a:pt x="1393" y="330"/>
                      <a:pt x="1393" y="707"/>
                    </a:cubicBezTo>
                    <a:cubicBezTo>
                      <a:pt x="1393" y="911"/>
                      <a:pt x="1303" y="1095"/>
                      <a:pt x="1161" y="1220"/>
                    </a:cubicBezTo>
                    <a:cubicBezTo>
                      <a:pt x="1175" y="1211"/>
                      <a:pt x="1188" y="1202"/>
                      <a:pt x="1201" y="1192"/>
                    </a:cubicBezTo>
                    <a:cubicBezTo>
                      <a:pt x="1237" y="1164"/>
                      <a:pt x="1268" y="1134"/>
                      <a:pt x="1294" y="1102"/>
                    </a:cubicBezTo>
                    <a:cubicBezTo>
                      <a:pt x="1294" y="1104"/>
                      <a:pt x="1294" y="1104"/>
                      <a:pt x="1294" y="1104"/>
                    </a:cubicBezTo>
                    <a:cubicBezTo>
                      <a:pt x="1371" y="991"/>
                      <a:pt x="1416" y="854"/>
                      <a:pt x="1416" y="707"/>
                    </a:cubicBezTo>
                    <a:cubicBezTo>
                      <a:pt x="1416" y="317"/>
                      <a:pt x="1098" y="0"/>
                      <a:pt x="708" y="0"/>
                    </a:cubicBezTo>
                    <a:cubicBezTo>
                      <a:pt x="318" y="0"/>
                      <a:pt x="0" y="317"/>
                      <a:pt x="0" y="707"/>
                    </a:cubicBezTo>
                    <a:cubicBezTo>
                      <a:pt x="0" y="874"/>
                      <a:pt x="58" y="1027"/>
                      <a:pt x="155" y="1148"/>
                    </a:cubicBezTo>
                    <a:lnTo>
                      <a:pt x="145" y="110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7"/>
              <p:cNvSpPr/>
              <p:nvPr/>
            </p:nvSpPr>
            <p:spPr bwMode="auto">
              <a:xfrm>
                <a:off x="1068388" y="2759076"/>
                <a:ext cx="2425700" cy="798513"/>
              </a:xfrm>
              <a:custGeom>
                <a:avLst/>
                <a:gdLst>
                  <a:gd name="T0" fmla="*/ 1235 w 1377"/>
                  <a:gd name="T1" fmla="*/ 134 h 453"/>
                  <a:gd name="T2" fmla="*/ 1263 w 1377"/>
                  <a:gd name="T3" fmla="*/ 0 h 453"/>
                  <a:gd name="T4" fmla="*/ 1170 w 1377"/>
                  <a:gd name="T5" fmla="*/ 90 h 453"/>
                  <a:gd name="T6" fmla="*/ 689 w 1377"/>
                  <a:gd name="T7" fmla="*/ 239 h 453"/>
                  <a:gd name="T8" fmla="*/ 207 w 1377"/>
                  <a:gd name="T9" fmla="*/ 90 h 453"/>
                  <a:gd name="T10" fmla="*/ 114 w 1377"/>
                  <a:gd name="T11" fmla="*/ 0 h 453"/>
                  <a:gd name="T12" fmla="*/ 142 w 1377"/>
                  <a:gd name="T13" fmla="*/ 134 h 453"/>
                  <a:gd name="T14" fmla="*/ 0 w 1377"/>
                  <a:gd name="T15" fmla="*/ 150 h 453"/>
                  <a:gd name="T16" fmla="*/ 94 w 1377"/>
                  <a:gd name="T17" fmla="*/ 236 h 453"/>
                  <a:gd name="T18" fmla="*/ 689 w 1377"/>
                  <a:gd name="T19" fmla="*/ 453 h 453"/>
                  <a:gd name="T20" fmla="*/ 1283 w 1377"/>
                  <a:gd name="T21" fmla="*/ 236 h 453"/>
                  <a:gd name="T22" fmla="*/ 1377 w 1377"/>
                  <a:gd name="T23" fmla="*/ 150 h 453"/>
                  <a:gd name="T24" fmla="*/ 1235 w 1377"/>
                  <a:gd name="T25" fmla="*/ 1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7" h="453">
                    <a:moveTo>
                      <a:pt x="1235" y="134"/>
                    </a:moveTo>
                    <a:cubicBezTo>
                      <a:pt x="1263" y="0"/>
                      <a:pt x="1263" y="0"/>
                      <a:pt x="1263" y="0"/>
                    </a:cubicBezTo>
                    <a:cubicBezTo>
                      <a:pt x="1237" y="32"/>
                      <a:pt x="1206" y="62"/>
                      <a:pt x="1170" y="90"/>
                    </a:cubicBezTo>
                    <a:cubicBezTo>
                      <a:pt x="1043" y="188"/>
                      <a:pt x="872" y="239"/>
                      <a:pt x="689" y="239"/>
                    </a:cubicBezTo>
                    <a:cubicBezTo>
                      <a:pt x="505" y="239"/>
                      <a:pt x="334" y="188"/>
                      <a:pt x="207" y="90"/>
                    </a:cubicBezTo>
                    <a:cubicBezTo>
                      <a:pt x="171" y="62"/>
                      <a:pt x="140" y="32"/>
                      <a:pt x="114" y="0"/>
                    </a:cubicBezTo>
                    <a:cubicBezTo>
                      <a:pt x="142" y="134"/>
                      <a:pt x="142" y="134"/>
                      <a:pt x="142" y="134"/>
                    </a:cubicBezTo>
                    <a:cubicBezTo>
                      <a:pt x="0" y="150"/>
                      <a:pt x="0" y="150"/>
                      <a:pt x="0" y="150"/>
                    </a:cubicBezTo>
                    <a:cubicBezTo>
                      <a:pt x="28" y="181"/>
                      <a:pt x="60" y="209"/>
                      <a:pt x="94" y="236"/>
                    </a:cubicBezTo>
                    <a:cubicBezTo>
                      <a:pt x="254" y="359"/>
                      <a:pt x="465" y="453"/>
                      <a:pt x="689" y="453"/>
                    </a:cubicBezTo>
                    <a:cubicBezTo>
                      <a:pt x="912" y="453"/>
                      <a:pt x="1123" y="359"/>
                      <a:pt x="1283" y="236"/>
                    </a:cubicBezTo>
                    <a:cubicBezTo>
                      <a:pt x="1317" y="209"/>
                      <a:pt x="1349" y="181"/>
                      <a:pt x="1377" y="150"/>
                    </a:cubicBezTo>
                    <a:lnTo>
                      <a:pt x="1235" y="134"/>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9" name="10"/>
            <p:cNvSpPr txBox="1"/>
            <p:nvPr/>
          </p:nvSpPr>
          <p:spPr>
            <a:xfrm>
              <a:off x="1685407" y="2768060"/>
              <a:ext cx="1513556" cy="477054"/>
            </a:xfrm>
            <a:prstGeom prst="rect">
              <a:avLst/>
            </a:prstGeom>
            <a:noFill/>
          </p:spPr>
          <p:txBody>
            <a:bodyPr wrap="none" rtlCol="0">
              <a:prstTxWarp prst="textArchDown">
                <a:avLst/>
              </a:prstTxWarp>
              <a:spAutoFit/>
            </a:bodyPr>
            <a:lstStyle/>
            <a:p>
              <a:r>
                <a:rPr lang="en-US" altLang="zh-CN" sz="1800" dirty="0" smtClean="0">
                  <a:solidFill>
                    <a:schemeClr val="bg1"/>
                  </a:solidFill>
                  <a:latin typeface="汉仪白棋体简" panose="02010604000101010101" pitchFamily="2" charset="-122"/>
                  <a:ea typeface="汉仪白棋体简" panose="02010604000101010101" pitchFamily="2" charset="-122"/>
                </a:rPr>
                <a:t>  LOVELY</a:t>
              </a:r>
              <a:endParaRPr lang="zh-CN" altLang="en-US" sz="1800" dirty="0">
                <a:solidFill>
                  <a:schemeClr val="bg1"/>
                </a:solidFill>
                <a:latin typeface="汉仪白棋体简" panose="02010604000101010101" pitchFamily="2" charset="-122"/>
                <a:ea typeface="汉仪白棋体简" panose="0201060400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fractur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1891029" y="874713"/>
            <a:ext cx="5029324" cy="3563937"/>
            <a:chOff x="-13971" y="617538"/>
            <a:chExt cx="4451345" cy="3154363"/>
          </a:xfrm>
        </p:grpSpPr>
        <p:grpSp>
          <p:nvGrpSpPr>
            <p:cNvPr id="4" name="组合 3"/>
            <p:cNvGrpSpPr/>
            <p:nvPr/>
          </p:nvGrpSpPr>
          <p:grpSpPr>
            <a:xfrm>
              <a:off x="11113" y="617538"/>
              <a:ext cx="4198938" cy="3154363"/>
              <a:chOff x="11113" y="617538"/>
              <a:chExt cx="4198938" cy="3154363"/>
            </a:xfrm>
          </p:grpSpPr>
          <p:sp>
            <p:nvSpPr>
              <p:cNvPr id="7" name="Freeform 5"/>
              <p:cNvSpPr/>
              <p:nvPr/>
            </p:nvSpPr>
            <p:spPr bwMode="auto">
              <a:xfrm>
                <a:off x="11113" y="617538"/>
                <a:ext cx="4198938" cy="3154363"/>
              </a:xfrm>
              <a:custGeom>
                <a:avLst/>
                <a:gdLst>
                  <a:gd name="T0" fmla="*/ 34 w 1801"/>
                  <a:gd name="T1" fmla="*/ 170 h 1352"/>
                  <a:gd name="T2" fmla="*/ 0 w 1801"/>
                  <a:gd name="T3" fmla="*/ 862 h 1352"/>
                  <a:gd name="T4" fmla="*/ 22 w 1801"/>
                  <a:gd name="T5" fmla="*/ 1352 h 1352"/>
                  <a:gd name="T6" fmla="*/ 451 w 1801"/>
                  <a:gd name="T7" fmla="*/ 1296 h 1352"/>
                  <a:gd name="T8" fmla="*/ 891 w 1801"/>
                  <a:gd name="T9" fmla="*/ 1296 h 1352"/>
                  <a:gd name="T10" fmla="*/ 1758 w 1801"/>
                  <a:gd name="T11" fmla="*/ 1318 h 1352"/>
                  <a:gd name="T12" fmla="*/ 1746 w 1801"/>
                  <a:gd name="T13" fmla="*/ 637 h 1352"/>
                  <a:gd name="T14" fmla="*/ 1760 w 1801"/>
                  <a:gd name="T15" fmla="*/ 314 h 1352"/>
                  <a:gd name="T16" fmla="*/ 1774 w 1801"/>
                  <a:gd name="T17" fmla="*/ 5 h 1352"/>
                  <a:gd name="T18" fmla="*/ 1775 w 1801"/>
                  <a:gd name="T19" fmla="*/ 5 h 1352"/>
                  <a:gd name="T20" fmla="*/ 1388 w 1801"/>
                  <a:gd name="T21" fmla="*/ 12 h 1352"/>
                  <a:gd name="T22" fmla="*/ 803 w 1801"/>
                  <a:gd name="T23" fmla="*/ 38 h 1352"/>
                  <a:gd name="T24" fmla="*/ 48 w 1801"/>
                  <a:gd name="T25" fmla="*/ 4 h 1352"/>
                  <a:gd name="T26" fmla="*/ 34 w 1801"/>
                  <a:gd name="T27" fmla="*/ 1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1" h="1352">
                    <a:moveTo>
                      <a:pt x="34" y="170"/>
                    </a:moveTo>
                    <a:cubicBezTo>
                      <a:pt x="52" y="394"/>
                      <a:pt x="0" y="635"/>
                      <a:pt x="0" y="862"/>
                    </a:cubicBezTo>
                    <a:cubicBezTo>
                      <a:pt x="0" y="1025"/>
                      <a:pt x="27" y="1198"/>
                      <a:pt x="22" y="1352"/>
                    </a:cubicBezTo>
                    <a:cubicBezTo>
                      <a:pt x="106" y="1280"/>
                      <a:pt x="342" y="1302"/>
                      <a:pt x="451" y="1296"/>
                    </a:cubicBezTo>
                    <a:cubicBezTo>
                      <a:pt x="597" y="1288"/>
                      <a:pt x="745" y="1296"/>
                      <a:pt x="891" y="1296"/>
                    </a:cubicBezTo>
                    <a:cubicBezTo>
                      <a:pt x="1181" y="1296"/>
                      <a:pt x="1478" y="1278"/>
                      <a:pt x="1758" y="1318"/>
                    </a:cubicBezTo>
                    <a:cubicBezTo>
                      <a:pt x="1750" y="1090"/>
                      <a:pt x="1735" y="871"/>
                      <a:pt x="1746" y="637"/>
                    </a:cubicBezTo>
                    <a:cubicBezTo>
                      <a:pt x="1751" y="528"/>
                      <a:pt x="1760" y="424"/>
                      <a:pt x="1760" y="314"/>
                    </a:cubicBezTo>
                    <a:cubicBezTo>
                      <a:pt x="1760" y="218"/>
                      <a:pt x="1801" y="86"/>
                      <a:pt x="1774" y="5"/>
                    </a:cubicBezTo>
                    <a:cubicBezTo>
                      <a:pt x="1779" y="0"/>
                      <a:pt x="1779" y="0"/>
                      <a:pt x="1775" y="5"/>
                    </a:cubicBezTo>
                    <a:cubicBezTo>
                      <a:pt x="1672" y="40"/>
                      <a:pt x="1506" y="0"/>
                      <a:pt x="1388" y="12"/>
                    </a:cubicBezTo>
                    <a:cubicBezTo>
                      <a:pt x="1194" y="33"/>
                      <a:pt x="1000" y="28"/>
                      <a:pt x="803" y="38"/>
                    </a:cubicBezTo>
                    <a:cubicBezTo>
                      <a:pt x="552" y="51"/>
                      <a:pt x="276" y="103"/>
                      <a:pt x="48" y="4"/>
                    </a:cubicBezTo>
                    <a:cubicBezTo>
                      <a:pt x="25" y="59"/>
                      <a:pt x="34" y="122"/>
                      <a:pt x="34" y="182"/>
                    </a:cubicBezTo>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8" name="Freeform 7"/>
              <p:cNvSpPr/>
              <p:nvPr/>
            </p:nvSpPr>
            <p:spPr bwMode="auto">
              <a:xfrm>
                <a:off x="152400" y="762000"/>
                <a:ext cx="3891280" cy="2834640"/>
              </a:xfrm>
              <a:custGeom>
                <a:avLst/>
                <a:gdLst>
                  <a:gd name="T0" fmla="*/ 22 w 1559"/>
                  <a:gd name="T1" fmla="*/ 161 h 1030"/>
                  <a:gd name="T2" fmla="*/ 4 w 1559"/>
                  <a:gd name="T3" fmla="*/ 670 h 1030"/>
                  <a:gd name="T4" fmla="*/ 32 w 1559"/>
                  <a:gd name="T5" fmla="*/ 1030 h 1030"/>
                  <a:gd name="T6" fmla="*/ 404 w 1559"/>
                  <a:gd name="T7" fmla="*/ 981 h 1030"/>
                  <a:gd name="T8" fmla="*/ 788 w 1559"/>
                  <a:gd name="T9" fmla="*/ 972 h 1030"/>
                  <a:gd name="T10" fmla="*/ 1543 w 1559"/>
                  <a:gd name="T11" fmla="*/ 970 h 1030"/>
                  <a:gd name="T12" fmla="*/ 1521 w 1559"/>
                  <a:gd name="T13" fmla="*/ 469 h 1030"/>
                  <a:gd name="T14" fmla="*/ 1527 w 1559"/>
                  <a:gd name="T15" fmla="*/ 231 h 1030"/>
                  <a:gd name="T16" fmla="*/ 1534 w 1559"/>
                  <a:gd name="T17" fmla="*/ 3 h 1030"/>
                  <a:gd name="T18" fmla="*/ 1535 w 1559"/>
                  <a:gd name="T19" fmla="*/ 4 h 1030"/>
                  <a:gd name="T20" fmla="*/ 1198 w 1559"/>
                  <a:gd name="T21" fmla="*/ 17 h 1030"/>
                  <a:gd name="T22" fmla="*/ 690 w 1559"/>
                  <a:gd name="T23" fmla="*/ 48 h 1030"/>
                  <a:gd name="T24" fmla="*/ 31 w 1559"/>
                  <a:gd name="T25" fmla="*/ 38 h 1030"/>
                  <a:gd name="T26" fmla="*/ 22 w 1559"/>
                  <a:gd name="T27" fmla="*/ 170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9" h="1030">
                    <a:moveTo>
                      <a:pt x="22" y="161"/>
                    </a:moveTo>
                    <a:cubicBezTo>
                      <a:pt x="41" y="325"/>
                      <a:pt x="0" y="503"/>
                      <a:pt x="4" y="670"/>
                    </a:cubicBezTo>
                    <a:cubicBezTo>
                      <a:pt x="7" y="791"/>
                      <a:pt x="34" y="917"/>
                      <a:pt x="32" y="1030"/>
                    </a:cubicBezTo>
                    <a:cubicBezTo>
                      <a:pt x="103" y="976"/>
                      <a:pt x="310" y="987"/>
                      <a:pt x="404" y="981"/>
                    </a:cubicBezTo>
                    <a:cubicBezTo>
                      <a:pt x="531" y="972"/>
                      <a:pt x="660" y="975"/>
                      <a:pt x="788" y="972"/>
                    </a:cubicBezTo>
                    <a:cubicBezTo>
                      <a:pt x="1040" y="966"/>
                      <a:pt x="1299" y="947"/>
                      <a:pt x="1543" y="970"/>
                    </a:cubicBezTo>
                    <a:cubicBezTo>
                      <a:pt x="1532" y="803"/>
                      <a:pt x="1515" y="642"/>
                      <a:pt x="1521" y="469"/>
                    </a:cubicBezTo>
                    <a:cubicBezTo>
                      <a:pt x="1523" y="389"/>
                      <a:pt x="1529" y="312"/>
                      <a:pt x="1527" y="231"/>
                    </a:cubicBezTo>
                    <a:cubicBezTo>
                      <a:pt x="1525" y="161"/>
                      <a:pt x="1559" y="62"/>
                      <a:pt x="1534" y="3"/>
                    </a:cubicBezTo>
                    <a:cubicBezTo>
                      <a:pt x="1538" y="0"/>
                      <a:pt x="1538" y="0"/>
                      <a:pt x="1535" y="4"/>
                    </a:cubicBezTo>
                    <a:cubicBezTo>
                      <a:pt x="1446" y="32"/>
                      <a:pt x="1300" y="5"/>
                      <a:pt x="1198" y="17"/>
                    </a:cubicBezTo>
                    <a:cubicBezTo>
                      <a:pt x="1030" y="36"/>
                      <a:pt x="860" y="36"/>
                      <a:pt x="690" y="48"/>
                    </a:cubicBezTo>
                    <a:cubicBezTo>
                      <a:pt x="471" y="63"/>
                      <a:pt x="231" y="106"/>
                      <a:pt x="31" y="38"/>
                    </a:cubicBezTo>
                    <a:cubicBezTo>
                      <a:pt x="12" y="79"/>
                      <a:pt x="21" y="125"/>
                      <a:pt x="22" y="170"/>
                    </a:cubicBezTo>
                  </a:path>
                </a:pathLst>
              </a:custGeom>
              <a:blipFill>
                <a:blip r:embed="rId2" cstate="email"/>
                <a:stretch>
                  <a:fillRect/>
                </a:stretch>
              </a:blipFill>
              <a:ln>
                <a:noFill/>
              </a:ln>
            </p:spPr>
            <p:txBody>
              <a:bodyPr vert="horz" wrap="square" lIns="91440" tIns="45720" rIns="91440" bIns="45720" numCol="1" anchor="t" anchorCtr="0" compatLnSpc="1"/>
              <a:lstStyle/>
              <a:p>
                <a:endParaRPr lang="zh-CN" altLang="en-US"/>
              </a:p>
            </p:txBody>
          </p:sp>
        </p:grpSp>
        <p:pic>
          <p:nvPicPr>
            <p:cNvPr id="5" name="图片 4"/>
            <p:cNvPicPr>
              <a:picLocks noChangeAspect="1"/>
            </p:cNvPicPr>
            <p:nvPr/>
          </p:nvPicPr>
          <p:blipFill>
            <a:blip r:embed="rId3" cstate="email"/>
            <a:stretch>
              <a:fillRect/>
            </a:stretch>
          </p:blipFill>
          <p:spPr>
            <a:xfrm>
              <a:off x="-13971" y="2482849"/>
              <a:ext cx="1171829" cy="1201421"/>
            </a:xfrm>
            <a:prstGeom prst="rect">
              <a:avLst/>
            </a:prstGeom>
          </p:spPr>
        </p:pic>
        <p:pic>
          <p:nvPicPr>
            <p:cNvPr id="6" name="图片 5"/>
            <p:cNvPicPr>
              <a:picLocks noChangeAspect="1"/>
            </p:cNvPicPr>
            <p:nvPr/>
          </p:nvPicPr>
          <p:blipFill>
            <a:blip r:embed="rId4" cstate="email"/>
            <a:stretch>
              <a:fillRect/>
            </a:stretch>
          </p:blipFill>
          <p:spPr>
            <a:xfrm>
              <a:off x="3649985" y="894080"/>
              <a:ext cx="787389" cy="814540"/>
            </a:xfrm>
            <a:prstGeom prst="rect">
              <a:avLst/>
            </a:prstGeom>
          </p:spPr>
        </p:pic>
      </p:grpSp>
      <p:grpSp>
        <p:nvGrpSpPr>
          <p:cNvPr id="9" name="组合 8"/>
          <p:cNvGrpSpPr/>
          <p:nvPr/>
        </p:nvGrpSpPr>
        <p:grpSpPr>
          <a:xfrm>
            <a:off x="5631647" y="1657695"/>
            <a:ext cx="3437974" cy="3213172"/>
            <a:chOff x="4860906" y="933451"/>
            <a:chExt cx="3957657" cy="3698874"/>
          </a:xfrm>
        </p:grpSpPr>
        <p:grpSp>
          <p:nvGrpSpPr>
            <p:cNvPr id="10" name="组合 9"/>
            <p:cNvGrpSpPr/>
            <p:nvPr/>
          </p:nvGrpSpPr>
          <p:grpSpPr>
            <a:xfrm>
              <a:off x="4976812" y="933451"/>
              <a:ext cx="3841751" cy="3698874"/>
              <a:chOff x="4976812" y="933451"/>
              <a:chExt cx="3841751" cy="3698874"/>
            </a:xfrm>
          </p:grpSpPr>
          <p:grpSp>
            <p:nvGrpSpPr>
              <p:cNvPr id="12" name="组合 11"/>
              <p:cNvGrpSpPr/>
              <p:nvPr/>
            </p:nvGrpSpPr>
            <p:grpSpPr>
              <a:xfrm>
                <a:off x="4976812" y="933451"/>
                <a:ext cx="3841751" cy="3698874"/>
                <a:chOff x="4976812" y="933451"/>
                <a:chExt cx="3841751" cy="3698874"/>
              </a:xfrm>
            </p:grpSpPr>
            <p:sp>
              <p:nvSpPr>
                <p:cNvPr id="14" name="Freeform 11"/>
                <p:cNvSpPr>
                  <a:spLocks noEditPoints="1"/>
                </p:cNvSpPr>
                <p:nvPr/>
              </p:nvSpPr>
              <p:spPr bwMode="auto">
                <a:xfrm>
                  <a:off x="4976812" y="933451"/>
                  <a:ext cx="3841751" cy="3698874"/>
                </a:xfrm>
                <a:custGeom>
                  <a:avLst/>
                  <a:gdLst>
                    <a:gd name="T0" fmla="*/ 815 w 1021"/>
                    <a:gd name="T1" fmla="*/ 152 h 983"/>
                    <a:gd name="T2" fmla="*/ 457 w 1021"/>
                    <a:gd name="T3" fmla="*/ 245 h 983"/>
                    <a:gd name="T4" fmla="*/ 58 w 1021"/>
                    <a:gd name="T5" fmla="*/ 382 h 983"/>
                    <a:gd name="T6" fmla="*/ 525 w 1021"/>
                    <a:gd name="T7" fmla="*/ 983 h 983"/>
                    <a:gd name="T8" fmla="*/ 815 w 1021"/>
                    <a:gd name="T9" fmla="*/ 152 h 983"/>
                    <a:gd name="T10" fmla="*/ 150 w 1021"/>
                    <a:gd name="T11" fmla="*/ 408 h 983"/>
                    <a:gd name="T12" fmla="*/ 484 w 1021"/>
                    <a:gd name="T13" fmla="*/ 345 h 983"/>
                    <a:gd name="T14" fmla="*/ 761 w 1021"/>
                    <a:gd name="T15" fmla="*/ 200 h 983"/>
                    <a:gd name="T16" fmla="*/ 519 w 1021"/>
                    <a:gd name="T17" fmla="*/ 883 h 983"/>
                    <a:gd name="T18" fmla="*/ 150 w 1021"/>
                    <a:gd name="T19" fmla="*/ 408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1" h="983">
                      <a:moveTo>
                        <a:pt x="815" y="152"/>
                      </a:moveTo>
                      <a:cubicBezTo>
                        <a:pt x="617" y="0"/>
                        <a:pt x="465" y="194"/>
                        <a:pt x="457" y="245"/>
                      </a:cubicBezTo>
                      <a:cubicBezTo>
                        <a:pt x="341" y="48"/>
                        <a:pt x="0" y="154"/>
                        <a:pt x="58" y="382"/>
                      </a:cubicBezTo>
                      <a:cubicBezTo>
                        <a:pt x="100" y="602"/>
                        <a:pt x="363" y="832"/>
                        <a:pt x="525" y="983"/>
                      </a:cubicBezTo>
                      <a:cubicBezTo>
                        <a:pt x="499" y="950"/>
                        <a:pt x="1021" y="334"/>
                        <a:pt x="815" y="152"/>
                      </a:cubicBezTo>
                      <a:close/>
                      <a:moveTo>
                        <a:pt x="150" y="408"/>
                      </a:moveTo>
                      <a:cubicBezTo>
                        <a:pt x="102" y="231"/>
                        <a:pt x="370" y="110"/>
                        <a:pt x="484" y="345"/>
                      </a:cubicBezTo>
                      <a:cubicBezTo>
                        <a:pt x="490" y="293"/>
                        <a:pt x="592" y="79"/>
                        <a:pt x="761" y="200"/>
                      </a:cubicBezTo>
                      <a:cubicBezTo>
                        <a:pt x="915" y="320"/>
                        <a:pt x="510" y="848"/>
                        <a:pt x="519" y="883"/>
                      </a:cubicBezTo>
                      <a:cubicBezTo>
                        <a:pt x="393" y="758"/>
                        <a:pt x="194" y="571"/>
                        <a:pt x="150" y="408"/>
                      </a:cubicBezTo>
                      <a:close/>
                    </a:path>
                  </a:pathLst>
                </a:custGeom>
                <a:solidFill>
                  <a:schemeClr val="accent6"/>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p:nvPr/>
              </p:nvSpPr>
              <p:spPr bwMode="auto">
                <a:xfrm>
                  <a:off x="5113813" y="1075334"/>
                  <a:ext cx="3516568" cy="3335732"/>
                </a:xfrm>
                <a:custGeom>
                  <a:avLst/>
                  <a:gdLst>
                    <a:gd name="T0" fmla="*/ 499 w 959"/>
                    <a:gd name="T1" fmla="*/ 945 h 945"/>
                    <a:gd name="T2" fmla="*/ 57 w 959"/>
                    <a:gd name="T3" fmla="*/ 368 h 945"/>
                    <a:gd name="T4" fmla="*/ 453 w 959"/>
                    <a:gd name="T5" fmla="*/ 299 h 945"/>
                    <a:gd name="T6" fmla="*/ 781 w 959"/>
                    <a:gd name="T7" fmla="*/ 153 h 945"/>
                    <a:gd name="T8" fmla="*/ 499 w 959"/>
                    <a:gd name="T9" fmla="*/ 945 h 945"/>
                  </a:gdLst>
                  <a:ahLst/>
                  <a:cxnLst>
                    <a:cxn ang="0">
                      <a:pos x="T0" y="T1"/>
                    </a:cxn>
                    <a:cxn ang="0">
                      <a:pos x="T2" y="T3"/>
                    </a:cxn>
                    <a:cxn ang="0">
                      <a:pos x="T4" y="T5"/>
                    </a:cxn>
                    <a:cxn ang="0">
                      <a:pos x="T6" y="T7"/>
                    </a:cxn>
                    <a:cxn ang="0">
                      <a:pos x="T8" y="T9"/>
                    </a:cxn>
                  </a:cxnLst>
                  <a:rect l="0" t="0" r="r" b="b"/>
                  <a:pathLst>
                    <a:path w="959" h="945">
                      <a:moveTo>
                        <a:pt x="499" y="945"/>
                      </a:moveTo>
                      <a:cubicBezTo>
                        <a:pt x="354" y="801"/>
                        <a:pt x="107" y="556"/>
                        <a:pt x="57" y="368"/>
                      </a:cubicBezTo>
                      <a:cubicBezTo>
                        <a:pt x="0" y="161"/>
                        <a:pt x="337" y="68"/>
                        <a:pt x="453" y="299"/>
                      </a:cubicBezTo>
                      <a:cubicBezTo>
                        <a:pt x="426" y="271"/>
                        <a:pt x="528" y="0"/>
                        <a:pt x="781" y="153"/>
                      </a:cubicBezTo>
                      <a:cubicBezTo>
                        <a:pt x="959" y="291"/>
                        <a:pt x="490" y="906"/>
                        <a:pt x="499" y="945"/>
                      </a:cubicBezTo>
                      <a:close/>
                    </a:path>
                  </a:pathLst>
                </a:custGeom>
                <a:blipFill>
                  <a:blip r:embed="rId5" cstate="email"/>
                  <a:stretch>
                    <a:fillRect/>
                  </a:stretch>
                </a:blipFill>
                <a:ln>
                  <a:noFill/>
                </a:ln>
              </p:spPr>
              <p:txBody>
                <a:bodyPr vert="horz" wrap="square" lIns="91440" tIns="45720" rIns="91440" bIns="45720" numCol="1" anchor="t" anchorCtr="0" compatLnSpc="1"/>
                <a:lstStyle/>
                <a:p>
                  <a:endParaRPr lang="zh-CN" altLang="en-US"/>
                </a:p>
              </p:txBody>
            </p:sp>
          </p:grpSp>
          <p:sp>
            <p:nvSpPr>
              <p:cNvPr id="13" name="Freeform 15"/>
              <p:cNvSpPr/>
              <p:nvPr/>
            </p:nvSpPr>
            <p:spPr bwMode="auto">
              <a:xfrm>
                <a:off x="7721601" y="3641725"/>
                <a:ext cx="642937" cy="598488"/>
              </a:xfrm>
              <a:custGeom>
                <a:avLst/>
                <a:gdLst>
                  <a:gd name="T0" fmla="*/ 34 w 168"/>
                  <a:gd name="T1" fmla="*/ 156 h 156"/>
                  <a:gd name="T2" fmla="*/ 157 w 168"/>
                  <a:gd name="T3" fmla="*/ 73 h 156"/>
                  <a:gd name="T4" fmla="*/ 84 w 168"/>
                  <a:gd name="T5" fmla="*/ 68 h 156"/>
                  <a:gd name="T6" fmla="*/ 49 w 168"/>
                  <a:gd name="T7" fmla="*/ 7 h 156"/>
                  <a:gd name="T8" fmla="*/ 34 w 168"/>
                  <a:gd name="T9" fmla="*/ 156 h 156"/>
                </a:gdLst>
                <a:ahLst/>
                <a:cxnLst>
                  <a:cxn ang="0">
                    <a:pos x="T0" y="T1"/>
                  </a:cxn>
                  <a:cxn ang="0">
                    <a:pos x="T2" y="T3"/>
                  </a:cxn>
                  <a:cxn ang="0">
                    <a:pos x="T4" y="T5"/>
                  </a:cxn>
                  <a:cxn ang="0">
                    <a:pos x="T6" y="T7"/>
                  </a:cxn>
                  <a:cxn ang="0">
                    <a:pos x="T8" y="T9"/>
                  </a:cxn>
                </a:cxnLst>
                <a:rect l="0" t="0" r="r" b="b"/>
                <a:pathLst>
                  <a:path w="168" h="156">
                    <a:moveTo>
                      <a:pt x="34" y="156"/>
                    </a:moveTo>
                    <a:cubicBezTo>
                      <a:pt x="34" y="156"/>
                      <a:pt x="168" y="128"/>
                      <a:pt x="157" y="73"/>
                    </a:cubicBezTo>
                    <a:cubicBezTo>
                      <a:pt x="129" y="20"/>
                      <a:pt x="92" y="59"/>
                      <a:pt x="84" y="68"/>
                    </a:cubicBezTo>
                    <a:cubicBezTo>
                      <a:pt x="79" y="77"/>
                      <a:pt x="98" y="0"/>
                      <a:pt x="49" y="7"/>
                    </a:cubicBezTo>
                    <a:cubicBezTo>
                      <a:pt x="5" y="14"/>
                      <a:pt x="0" y="92"/>
                      <a:pt x="34" y="15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pic>
          <p:nvPicPr>
            <p:cNvPr id="11" name="图片 10"/>
            <p:cNvPicPr>
              <a:picLocks noChangeAspect="1"/>
            </p:cNvPicPr>
            <p:nvPr/>
          </p:nvPicPr>
          <p:blipFill>
            <a:blip r:embed="rId6" cstate="email"/>
            <a:stretch>
              <a:fillRect/>
            </a:stretch>
          </p:blipFill>
          <p:spPr>
            <a:xfrm>
              <a:off x="4860906" y="2970632"/>
              <a:ext cx="1398111" cy="671093"/>
            </a:xfrm>
            <a:prstGeom prst="rect">
              <a:avLst/>
            </a:prstGeom>
          </p:spPr>
        </p:pic>
      </p:grpSp>
      <p:sp>
        <p:nvSpPr>
          <p:cNvPr id="16" name="淘宝网Chenying0907出品 9"/>
          <p:cNvSpPr txBox="1"/>
          <p:nvPr/>
        </p:nvSpPr>
        <p:spPr>
          <a:xfrm>
            <a:off x="527647" y="1288686"/>
            <a:ext cx="2125903" cy="400110"/>
          </a:xfrm>
          <a:prstGeom prst="rect">
            <a:avLst/>
          </a:prstGeom>
          <a:noFill/>
        </p:spPr>
        <p:txBody>
          <a:bodyPr wrap="none" rtlCol="0">
            <a:spAutoFit/>
          </a:bodyPr>
          <a:lstStyle/>
          <a:p>
            <a:r>
              <a:rPr lang="zh-CN" altLang="en-US" sz="2000" b="1" dirty="0">
                <a:solidFill>
                  <a:schemeClr val="accent2"/>
                </a:solidFill>
                <a:latin typeface="汉仪小麦体简" panose="00020600040101010101" pitchFamily="18" charset="-122"/>
                <a:ea typeface="汉仪小麦体简" panose="00020600040101010101" pitchFamily="18" charset="-122"/>
              </a:rPr>
              <a:t>亲爱的，</a:t>
            </a:r>
            <a:r>
              <a:rPr lang="en-US" altLang="zh-CN" sz="2000" b="1" dirty="0">
                <a:solidFill>
                  <a:schemeClr val="accent2"/>
                </a:solidFill>
                <a:latin typeface="汉仪小麦体简" panose="00020600040101010101" pitchFamily="18" charset="-122"/>
                <a:ea typeface="汉仪小麦体简" panose="00020600040101010101" pitchFamily="18" charset="-122"/>
              </a:rPr>
              <a:t>Darling</a:t>
            </a:r>
            <a:endParaRPr lang="zh-CN" altLang="en-US" sz="2000" b="1" dirty="0">
              <a:solidFill>
                <a:schemeClr val="accent2"/>
              </a:solidFill>
              <a:latin typeface="汉仪小麦体简" panose="00020600040101010101" pitchFamily="18" charset="-122"/>
              <a:ea typeface="汉仪小麦体简" panose="00020600040101010101" pitchFamily="18" charset="-122"/>
            </a:endParaRPr>
          </a:p>
        </p:txBody>
      </p:sp>
      <p:sp>
        <p:nvSpPr>
          <p:cNvPr id="17" name="淘宝网Chenying0907出品 10"/>
          <p:cNvSpPr txBox="1"/>
          <p:nvPr/>
        </p:nvSpPr>
        <p:spPr>
          <a:xfrm>
            <a:off x="558127" y="1643076"/>
            <a:ext cx="1641796" cy="707886"/>
          </a:xfrm>
          <a:prstGeom prst="rect">
            <a:avLst/>
          </a:prstGeom>
          <a:noFill/>
        </p:spPr>
        <p:txBody>
          <a:bodyPr wrap="none" rtlCol="0">
            <a:spAutoFit/>
          </a:bodyPr>
          <a:lstStyle/>
          <a:p>
            <a:r>
              <a:rPr lang="en-US" altLang="zh-CN" sz="2000" dirty="0" smtClean="0">
                <a:solidFill>
                  <a:schemeClr val="tx2"/>
                </a:solidFill>
                <a:latin typeface="汉仪小麦体简" panose="00020600040101010101" pitchFamily="18" charset="-122"/>
                <a:ea typeface="汉仪小麦体简" panose="00020600040101010101" pitchFamily="18" charset="-122"/>
              </a:rPr>
              <a:t>HELLO</a:t>
            </a:r>
            <a:endParaRPr lang="en-US" altLang="zh-CN" sz="2000" dirty="0" smtClean="0">
              <a:solidFill>
                <a:schemeClr val="tx2"/>
              </a:solidFill>
              <a:latin typeface="汉仪小麦体简" panose="00020600040101010101" pitchFamily="18" charset="-122"/>
              <a:ea typeface="汉仪小麦体简" panose="00020600040101010101" pitchFamily="18" charset="-122"/>
            </a:endParaRPr>
          </a:p>
          <a:p>
            <a:r>
              <a:rPr lang="en-US" altLang="zh-CN" sz="2000" dirty="0" smtClean="0">
                <a:solidFill>
                  <a:schemeClr val="tx2"/>
                </a:solidFill>
                <a:latin typeface="汉仪小麦体简" panose="00020600040101010101" pitchFamily="18" charset="-122"/>
                <a:ea typeface="汉仪小麦体简" panose="00020600040101010101" pitchFamily="18" charset="-122"/>
              </a:rPr>
              <a:t>HAPPINESS !</a:t>
            </a:r>
            <a:endParaRPr lang="zh-CN" altLang="en-US" sz="2000" dirty="0">
              <a:solidFill>
                <a:schemeClr val="tx2"/>
              </a:solidFill>
              <a:latin typeface="汉仪小麦体简" panose="00020600040101010101" pitchFamily="18" charset="-122"/>
              <a:ea typeface="汉仪小麦体简" panose="00020600040101010101" pitchFamily="18" charset="-122"/>
            </a:endParaRPr>
          </a:p>
        </p:txBody>
      </p:sp>
      <p:sp>
        <p:nvSpPr>
          <p:cNvPr id="18" name="淘宝网Chenying0907出品 11"/>
          <p:cNvSpPr/>
          <p:nvPr/>
        </p:nvSpPr>
        <p:spPr>
          <a:xfrm>
            <a:off x="445510" y="2232546"/>
            <a:ext cx="3403540" cy="461665"/>
          </a:xfrm>
          <a:prstGeom prst="rect">
            <a:avLst/>
          </a:prstGeom>
        </p:spPr>
        <p:txBody>
          <a:bodyPr wrap="square">
            <a:spAutoFit/>
          </a:bodyPr>
          <a:lstStyle/>
          <a:p>
            <a:r>
              <a:rPr lang="en-US" altLang="zh-CN" sz="1200" dirty="0" smtClean="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a:t>
            </a:r>
            <a:endParaRPr lang="zh-CN" altLang="en-US" sz="1200" dirty="0">
              <a:solidFill>
                <a:schemeClr val="tx2"/>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14:presetBounceEnd="2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20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20000">
                                          <p:cBhvr additive="base">
                                            <p:cTn id="18"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2079724" y="1339850"/>
            <a:ext cx="5568751" cy="2613025"/>
            <a:chOff x="1787624" y="1331913"/>
            <a:chExt cx="5568751" cy="2613025"/>
          </a:xfrm>
        </p:grpSpPr>
        <p:pic>
          <p:nvPicPr>
            <p:cNvPr id="4" name="图片 3"/>
            <p:cNvPicPr>
              <a:picLocks noChangeAspect="1"/>
            </p:cNvPicPr>
            <p:nvPr/>
          </p:nvPicPr>
          <p:blipFill>
            <a:blip r:embed="rId2"/>
            <a:stretch>
              <a:fillRect/>
            </a:stretch>
          </p:blipFill>
          <p:spPr>
            <a:xfrm>
              <a:off x="1787624" y="1339875"/>
              <a:ext cx="5568751" cy="2463750"/>
            </a:xfrm>
            <a:prstGeom prst="rect">
              <a:avLst/>
            </a:prstGeom>
          </p:spPr>
        </p:pic>
        <p:sp>
          <p:nvSpPr>
            <p:cNvPr id="5" name="AutoShape 16"/>
            <p:cNvSpPr>
              <a:spLocks noChangeAspect="1" noChangeArrowheads="1" noTextEdit="1"/>
            </p:cNvSpPr>
            <p:nvPr/>
          </p:nvSpPr>
          <p:spPr bwMode="auto">
            <a:xfrm>
              <a:off x="2395538" y="1395413"/>
              <a:ext cx="43529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Freeform 18"/>
            <p:cNvSpPr/>
            <p:nvPr/>
          </p:nvSpPr>
          <p:spPr bwMode="auto">
            <a:xfrm>
              <a:off x="2316163" y="1331913"/>
              <a:ext cx="4668838" cy="2613025"/>
            </a:xfrm>
            <a:custGeom>
              <a:avLst/>
              <a:gdLst>
                <a:gd name="T0" fmla="*/ 637 w 1242"/>
                <a:gd name="T1" fmla="*/ 148 h 693"/>
                <a:gd name="T2" fmla="*/ 440 w 1242"/>
                <a:gd name="T3" fmla="*/ 18 h 693"/>
                <a:gd name="T4" fmla="*/ 248 w 1242"/>
                <a:gd name="T5" fmla="*/ 165 h 693"/>
                <a:gd name="T6" fmla="*/ 133 w 1242"/>
                <a:gd name="T7" fmla="*/ 160 h 693"/>
                <a:gd name="T8" fmla="*/ 83 w 1242"/>
                <a:gd name="T9" fmla="*/ 176 h 693"/>
                <a:gd name="T10" fmla="*/ 24 w 1242"/>
                <a:gd name="T11" fmla="*/ 303 h 693"/>
                <a:gd name="T12" fmla="*/ 311 w 1242"/>
                <a:gd name="T13" fmla="*/ 407 h 693"/>
                <a:gd name="T14" fmla="*/ 370 w 1242"/>
                <a:gd name="T15" fmla="*/ 627 h 693"/>
                <a:gd name="T16" fmla="*/ 585 w 1242"/>
                <a:gd name="T17" fmla="*/ 496 h 693"/>
                <a:gd name="T18" fmla="*/ 770 w 1242"/>
                <a:gd name="T19" fmla="*/ 618 h 693"/>
                <a:gd name="T20" fmla="*/ 928 w 1242"/>
                <a:gd name="T21" fmla="*/ 474 h 693"/>
                <a:gd name="T22" fmla="*/ 1126 w 1242"/>
                <a:gd name="T23" fmla="*/ 513 h 693"/>
                <a:gd name="T24" fmla="*/ 974 w 1242"/>
                <a:gd name="T25" fmla="*/ 277 h 693"/>
                <a:gd name="T26" fmla="*/ 860 w 1242"/>
                <a:gd name="T27" fmla="*/ 60 h 693"/>
                <a:gd name="T28" fmla="*/ 637 w 1242"/>
                <a:gd name="T29" fmla="*/ 14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693">
                  <a:moveTo>
                    <a:pt x="637" y="148"/>
                  </a:moveTo>
                  <a:cubicBezTo>
                    <a:pt x="637" y="148"/>
                    <a:pt x="611" y="0"/>
                    <a:pt x="440" y="18"/>
                  </a:cubicBezTo>
                  <a:cubicBezTo>
                    <a:pt x="269" y="37"/>
                    <a:pt x="239" y="122"/>
                    <a:pt x="248" y="165"/>
                  </a:cubicBezTo>
                  <a:cubicBezTo>
                    <a:pt x="248" y="165"/>
                    <a:pt x="190" y="151"/>
                    <a:pt x="133" y="160"/>
                  </a:cubicBezTo>
                  <a:cubicBezTo>
                    <a:pt x="116" y="163"/>
                    <a:pt x="98" y="168"/>
                    <a:pt x="83" y="176"/>
                  </a:cubicBezTo>
                  <a:cubicBezTo>
                    <a:pt x="53" y="193"/>
                    <a:pt x="31" y="254"/>
                    <a:pt x="24" y="303"/>
                  </a:cubicBezTo>
                  <a:cubicBezTo>
                    <a:pt x="0" y="470"/>
                    <a:pt x="173" y="511"/>
                    <a:pt x="311" y="407"/>
                  </a:cubicBezTo>
                  <a:cubicBezTo>
                    <a:pt x="311" y="407"/>
                    <a:pt x="193" y="561"/>
                    <a:pt x="370" y="627"/>
                  </a:cubicBezTo>
                  <a:cubicBezTo>
                    <a:pt x="547" y="693"/>
                    <a:pt x="585" y="496"/>
                    <a:pt x="585" y="496"/>
                  </a:cubicBezTo>
                  <a:cubicBezTo>
                    <a:pt x="585" y="496"/>
                    <a:pt x="554" y="616"/>
                    <a:pt x="770" y="618"/>
                  </a:cubicBezTo>
                  <a:cubicBezTo>
                    <a:pt x="925" y="620"/>
                    <a:pt x="928" y="474"/>
                    <a:pt x="928" y="474"/>
                  </a:cubicBezTo>
                  <a:cubicBezTo>
                    <a:pt x="928" y="474"/>
                    <a:pt x="1011" y="595"/>
                    <a:pt x="1126" y="513"/>
                  </a:cubicBezTo>
                  <a:cubicBezTo>
                    <a:pt x="1242" y="431"/>
                    <a:pt x="1156" y="189"/>
                    <a:pt x="974" y="277"/>
                  </a:cubicBezTo>
                  <a:cubicBezTo>
                    <a:pt x="974" y="277"/>
                    <a:pt x="1079" y="126"/>
                    <a:pt x="860" y="60"/>
                  </a:cubicBezTo>
                  <a:cubicBezTo>
                    <a:pt x="715" y="16"/>
                    <a:pt x="654" y="108"/>
                    <a:pt x="637" y="148"/>
                  </a:cubicBezTo>
                  <a:close/>
                </a:path>
              </a:pathLst>
            </a:custGeom>
            <a:blipFill>
              <a:blip r:embed="rId3" cstate="email"/>
              <a:stretch>
                <a:fillRect/>
              </a:stretch>
            </a:blipFill>
            <a:ln>
              <a:noFill/>
            </a:ln>
          </p:spPr>
          <p:txBody>
            <a:bodyPr vert="horz" wrap="square" lIns="91440" tIns="45720" rIns="91440" bIns="45720" numCol="1" anchor="t" anchorCtr="0" compatLnSpc="1"/>
            <a:lstStyle/>
            <a:p>
              <a:endParaRPr lang="zh-CN" altLang="en-US"/>
            </a:p>
          </p:txBody>
        </p:sp>
      </p:grpSp>
      <p:pic>
        <p:nvPicPr>
          <p:cNvPr id="7" name="图片 6"/>
          <p:cNvPicPr>
            <a:picLocks noChangeAspect="1"/>
          </p:cNvPicPr>
          <p:nvPr/>
        </p:nvPicPr>
        <p:blipFill>
          <a:blip r:embed="rId4" cstate="email"/>
          <a:stretch>
            <a:fillRect/>
          </a:stretch>
        </p:blipFill>
        <p:spPr>
          <a:xfrm>
            <a:off x="942935" y="3445749"/>
            <a:ext cx="3025858" cy="731625"/>
          </a:xfrm>
          <a:prstGeom prst="rect">
            <a:avLst/>
          </a:prstGeom>
        </p:spPr>
      </p:pic>
      <p:sp>
        <p:nvSpPr>
          <p:cNvPr id="8" name="品 10"/>
          <p:cNvSpPr txBox="1"/>
          <p:nvPr/>
        </p:nvSpPr>
        <p:spPr>
          <a:xfrm>
            <a:off x="1699086" y="3565334"/>
            <a:ext cx="1513556" cy="477054"/>
          </a:xfrm>
          <a:prstGeom prst="rect">
            <a:avLst/>
          </a:prstGeom>
          <a:noFill/>
        </p:spPr>
        <p:txBody>
          <a:bodyPr wrap="none" rtlCol="0">
            <a:spAutoFit/>
          </a:bodyPr>
          <a:lstStyle/>
          <a:p>
            <a:r>
              <a:rPr lang="en-US" altLang="zh-CN" sz="2500" dirty="0">
                <a:solidFill>
                  <a:srgbClr val="A9A6D3"/>
                </a:solidFill>
                <a:latin typeface="汉仪白棋体简" panose="02010604000101010101" pitchFamily="2" charset="-122"/>
                <a:ea typeface="汉仪白棋体简" panose="02010604000101010101" pitchFamily="2" charset="-122"/>
              </a:rPr>
              <a:t>LOVELY</a:t>
            </a:r>
            <a:endParaRPr lang="zh-CN" altLang="en-US" sz="2500" dirty="0">
              <a:solidFill>
                <a:srgbClr val="A9A6D3"/>
              </a:solidFill>
              <a:latin typeface="汉仪白棋体简" panose="02010604000101010101" pitchFamily="2" charset="-122"/>
              <a:ea typeface="汉仪白棋体简" panose="02010604000101010101" pitchFamily="2" charset="-122"/>
            </a:endParaRPr>
          </a:p>
        </p:txBody>
      </p:sp>
      <p:sp>
        <p:nvSpPr>
          <p:cNvPr id="9" name="品 11"/>
          <p:cNvSpPr/>
          <p:nvPr/>
        </p:nvSpPr>
        <p:spPr>
          <a:xfrm>
            <a:off x="942935" y="4263717"/>
            <a:ext cx="6845240" cy="461665"/>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pic>
        <p:nvPicPr>
          <p:cNvPr id="10" name="图片 9"/>
          <p:cNvPicPr>
            <a:picLocks noChangeAspect="1"/>
          </p:cNvPicPr>
          <p:nvPr/>
        </p:nvPicPr>
        <p:blipFill>
          <a:blip r:embed="rId5" cstate="email"/>
          <a:stretch>
            <a:fillRect/>
          </a:stretch>
        </p:blipFill>
        <p:spPr>
          <a:xfrm>
            <a:off x="3188831" y="638701"/>
            <a:ext cx="3138527" cy="10676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prestig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2733675" y="680890"/>
            <a:ext cx="3591692" cy="3980009"/>
            <a:chOff x="1501775" y="-809625"/>
            <a:chExt cx="6122988" cy="6784976"/>
          </a:xfrm>
        </p:grpSpPr>
        <p:sp>
          <p:nvSpPr>
            <p:cNvPr id="4" name="AutoShape 3"/>
            <p:cNvSpPr>
              <a:spLocks noChangeAspect="1" noChangeArrowheads="1" noTextEdit="1"/>
            </p:cNvSpPr>
            <p:nvPr/>
          </p:nvSpPr>
          <p:spPr bwMode="auto">
            <a:xfrm>
              <a:off x="1546225" y="-809625"/>
              <a:ext cx="605155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2012950" y="4152900"/>
              <a:ext cx="303213" cy="338138"/>
            </a:xfrm>
            <a:custGeom>
              <a:avLst/>
              <a:gdLst>
                <a:gd name="T0" fmla="*/ 27 w 81"/>
                <a:gd name="T1" fmla="*/ 21 h 90"/>
                <a:gd name="T2" fmla="*/ 34 w 81"/>
                <a:gd name="T3" fmla="*/ 83 h 90"/>
                <a:gd name="T4" fmla="*/ 81 w 81"/>
                <a:gd name="T5" fmla="*/ 52 h 90"/>
                <a:gd name="T6" fmla="*/ 27 w 81"/>
                <a:gd name="T7" fmla="*/ 21 h 90"/>
              </a:gdLst>
              <a:ahLst/>
              <a:cxnLst>
                <a:cxn ang="0">
                  <a:pos x="T0" y="T1"/>
                </a:cxn>
                <a:cxn ang="0">
                  <a:pos x="T2" y="T3"/>
                </a:cxn>
                <a:cxn ang="0">
                  <a:pos x="T4" y="T5"/>
                </a:cxn>
                <a:cxn ang="0">
                  <a:pos x="T6" y="T7"/>
                </a:cxn>
              </a:cxnLst>
              <a:rect l="0" t="0" r="r" b="b"/>
              <a:pathLst>
                <a:path w="81" h="90">
                  <a:moveTo>
                    <a:pt x="27" y="21"/>
                  </a:moveTo>
                  <a:cubicBezTo>
                    <a:pt x="7" y="32"/>
                    <a:pt x="0" y="76"/>
                    <a:pt x="34" y="83"/>
                  </a:cubicBezTo>
                  <a:cubicBezTo>
                    <a:pt x="69" y="90"/>
                    <a:pt x="81" y="72"/>
                    <a:pt x="81" y="52"/>
                  </a:cubicBezTo>
                  <a:cubicBezTo>
                    <a:pt x="81" y="31"/>
                    <a:pt x="66" y="0"/>
                    <a:pt x="27" y="21"/>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3784600" y="5588000"/>
              <a:ext cx="285750" cy="315913"/>
            </a:xfrm>
            <a:custGeom>
              <a:avLst/>
              <a:gdLst>
                <a:gd name="T0" fmla="*/ 49 w 76"/>
                <a:gd name="T1" fmla="*/ 12 h 84"/>
                <a:gd name="T2" fmla="*/ 4 w 76"/>
                <a:gd name="T3" fmla="*/ 40 h 84"/>
                <a:gd name="T4" fmla="*/ 44 w 76"/>
                <a:gd name="T5" fmla="*/ 73 h 84"/>
                <a:gd name="T6" fmla="*/ 49 w 76"/>
                <a:gd name="T7" fmla="*/ 12 h 84"/>
              </a:gdLst>
              <a:ahLst/>
              <a:cxnLst>
                <a:cxn ang="0">
                  <a:pos x="T0" y="T1"/>
                </a:cxn>
                <a:cxn ang="0">
                  <a:pos x="T2" y="T3"/>
                </a:cxn>
                <a:cxn ang="0">
                  <a:pos x="T4" y="T5"/>
                </a:cxn>
                <a:cxn ang="0">
                  <a:pos x="T6" y="T7"/>
                </a:cxn>
              </a:cxnLst>
              <a:rect l="0" t="0" r="r" b="b"/>
              <a:pathLst>
                <a:path w="76" h="84">
                  <a:moveTo>
                    <a:pt x="49" y="12"/>
                  </a:moveTo>
                  <a:cubicBezTo>
                    <a:pt x="37" y="0"/>
                    <a:pt x="0" y="10"/>
                    <a:pt x="4" y="40"/>
                  </a:cubicBezTo>
                  <a:cubicBezTo>
                    <a:pt x="7" y="70"/>
                    <a:pt x="18" y="84"/>
                    <a:pt x="44" y="73"/>
                  </a:cubicBezTo>
                  <a:cubicBezTo>
                    <a:pt x="70" y="61"/>
                    <a:pt x="76" y="38"/>
                    <a:pt x="49" y="12"/>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2162175" y="4194175"/>
              <a:ext cx="120650" cy="165100"/>
            </a:xfrm>
            <a:custGeom>
              <a:avLst/>
              <a:gdLst>
                <a:gd name="T0" fmla="*/ 31 w 32"/>
                <a:gd name="T1" fmla="*/ 21 h 44"/>
                <a:gd name="T2" fmla="*/ 0 w 32"/>
                <a:gd name="T3" fmla="*/ 21 h 44"/>
                <a:gd name="T4" fmla="*/ 26 w 32"/>
                <a:gd name="T5" fmla="*/ 10 h 44"/>
                <a:gd name="T6" fmla="*/ 31 w 32"/>
                <a:gd name="T7" fmla="*/ 21 h 44"/>
              </a:gdLst>
              <a:ahLst/>
              <a:cxnLst>
                <a:cxn ang="0">
                  <a:pos x="T0" y="T1"/>
                </a:cxn>
                <a:cxn ang="0">
                  <a:pos x="T2" y="T3"/>
                </a:cxn>
                <a:cxn ang="0">
                  <a:pos x="T4" y="T5"/>
                </a:cxn>
                <a:cxn ang="0">
                  <a:pos x="T6" y="T7"/>
                </a:cxn>
              </a:cxnLst>
              <a:rect l="0" t="0" r="r" b="b"/>
              <a:pathLst>
                <a:path w="32" h="44">
                  <a:moveTo>
                    <a:pt x="31" y="21"/>
                  </a:moveTo>
                  <a:cubicBezTo>
                    <a:pt x="32" y="37"/>
                    <a:pt x="0" y="44"/>
                    <a:pt x="0" y="21"/>
                  </a:cubicBezTo>
                  <a:cubicBezTo>
                    <a:pt x="0" y="7"/>
                    <a:pt x="18" y="0"/>
                    <a:pt x="26" y="10"/>
                  </a:cubicBezTo>
                  <a:cubicBezTo>
                    <a:pt x="30" y="14"/>
                    <a:pt x="31" y="18"/>
                    <a:pt x="31" y="21"/>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2436813" y="4078288"/>
              <a:ext cx="71438" cy="85725"/>
            </a:xfrm>
            <a:custGeom>
              <a:avLst/>
              <a:gdLst>
                <a:gd name="T0" fmla="*/ 17 w 19"/>
                <a:gd name="T1" fmla="*/ 15 h 23"/>
                <a:gd name="T2" fmla="*/ 8 w 19"/>
                <a:gd name="T3" fmla="*/ 23 h 23"/>
                <a:gd name="T4" fmla="*/ 0 w 19"/>
                <a:gd name="T5" fmla="*/ 14 h 23"/>
                <a:gd name="T6" fmla="*/ 17 w 19"/>
                <a:gd name="T7" fmla="*/ 15 h 23"/>
              </a:gdLst>
              <a:ahLst/>
              <a:cxnLst>
                <a:cxn ang="0">
                  <a:pos x="T0" y="T1"/>
                </a:cxn>
                <a:cxn ang="0">
                  <a:pos x="T2" y="T3"/>
                </a:cxn>
                <a:cxn ang="0">
                  <a:pos x="T4" y="T5"/>
                </a:cxn>
                <a:cxn ang="0">
                  <a:pos x="T6" y="T7"/>
                </a:cxn>
              </a:cxnLst>
              <a:rect l="0" t="0" r="r" b="b"/>
              <a:pathLst>
                <a:path w="19" h="23">
                  <a:moveTo>
                    <a:pt x="17" y="15"/>
                  </a:moveTo>
                  <a:cubicBezTo>
                    <a:pt x="19" y="19"/>
                    <a:pt x="17" y="23"/>
                    <a:pt x="8" y="23"/>
                  </a:cubicBezTo>
                  <a:cubicBezTo>
                    <a:pt x="4" y="23"/>
                    <a:pt x="0" y="19"/>
                    <a:pt x="0" y="14"/>
                  </a:cubicBezTo>
                  <a:cubicBezTo>
                    <a:pt x="0" y="0"/>
                    <a:pt x="13" y="7"/>
                    <a:pt x="17" y="15"/>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3890963" y="5641975"/>
              <a:ext cx="142875" cy="130175"/>
            </a:xfrm>
            <a:custGeom>
              <a:avLst/>
              <a:gdLst>
                <a:gd name="T0" fmla="*/ 16 w 38"/>
                <a:gd name="T1" fmla="*/ 31 h 35"/>
                <a:gd name="T2" fmla="*/ 1 w 38"/>
                <a:gd name="T3" fmla="*/ 18 h 35"/>
                <a:gd name="T4" fmla="*/ 13 w 38"/>
                <a:gd name="T5" fmla="*/ 3 h 35"/>
                <a:gd name="T6" fmla="*/ 16 w 38"/>
                <a:gd name="T7" fmla="*/ 31 h 35"/>
              </a:gdLst>
              <a:ahLst/>
              <a:cxnLst>
                <a:cxn ang="0">
                  <a:pos x="T0" y="T1"/>
                </a:cxn>
                <a:cxn ang="0">
                  <a:pos x="T2" y="T3"/>
                </a:cxn>
                <a:cxn ang="0">
                  <a:pos x="T4" y="T5"/>
                </a:cxn>
                <a:cxn ang="0">
                  <a:pos x="T6" y="T7"/>
                </a:cxn>
              </a:cxnLst>
              <a:rect l="0" t="0" r="r" b="b"/>
              <a:pathLst>
                <a:path w="38" h="35">
                  <a:moveTo>
                    <a:pt x="16" y="31"/>
                  </a:moveTo>
                  <a:cubicBezTo>
                    <a:pt x="10" y="35"/>
                    <a:pt x="2" y="33"/>
                    <a:pt x="1" y="18"/>
                  </a:cubicBezTo>
                  <a:cubicBezTo>
                    <a:pt x="0" y="10"/>
                    <a:pt x="6" y="3"/>
                    <a:pt x="13" y="3"/>
                  </a:cubicBezTo>
                  <a:cubicBezTo>
                    <a:pt x="38" y="0"/>
                    <a:pt x="28" y="24"/>
                    <a:pt x="16" y="31"/>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403475" y="4017963"/>
              <a:ext cx="220663" cy="214313"/>
            </a:xfrm>
            <a:custGeom>
              <a:avLst/>
              <a:gdLst>
                <a:gd name="T0" fmla="*/ 9 w 59"/>
                <a:gd name="T1" fmla="*/ 19 h 57"/>
                <a:gd name="T2" fmla="*/ 25 w 59"/>
                <a:gd name="T3" fmla="*/ 56 h 57"/>
                <a:gd name="T4" fmla="*/ 54 w 59"/>
                <a:gd name="T5" fmla="*/ 28 h 57"/>
                <a:gd name="T6" fmla="*/ 9 w 59"/>
                <a:gd name="T7" fmla="*/ 19 h 57"/>
              </a:gdLst>
              <a:ahLst/>
              <a:cxnLst>
                <a:cxn ang="0">
                  <a:pos x="T0" y="T1"/>
                </a:cxn>
                <a:cxn ang="0">
                  <a:pos x="T2" y="T3"/>
                </a:cxn>
                <a:cxn ang="0">
                  <a:pos x="T4" y="T5"/>
                </a:cxn>
                <a:cxn ang="0">
                  <a:pos x="T6" y="T7"/>
                </a:cxn>
              </a:cxnLst>
              <a:rect l="0" t="0" r="r" b="b"/>
              <a:pathLst>
                <a:path w="59" h="57">
                  <a:moveTo>
                    <a:pt x="9" y="19"/>
                  </a:moveTo>
                  <a:cubicBezTo>
                    <a:pt x="0" y="30"/>
                    <a:pt x="2" y="55"/>
                    <a:pt x="25" y="56"/>
                  </a:cubicBezTo>
                  <a:cubicBezTo>
                    <a:pt x="48" y="57"/>
                    <a:pt x="59" y="41"/>
                    <a:pt x="54" y="28"/>
                  </a:cubicBezTo>
                  <a:cubicBezTo>
                    <a:pt x="48" y="14"/>
                    <a:pt x="26" y="0"/>
                    <a:pt x="9" y="19"/>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a:off x="3589338" y="50546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a:off x="3589338" y="50546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2392363" y="4017963"/>
              <a:ext cx="261938" cy="274638"/>
            </a:xfrm>
            <a:custGeom>
              <a:avLst/>
              <a:gdLst>
                <a:gd name="T0" fmla="*/ 0 w 70"/>
                <a:gd name="T1" fmla="*/ 36 h 73"/>
                <a:gd name="T2" fmla="*/ 34 w 70"/>
                <a:gd name="T3" fmla="*/ 0 h 73"/>
                <a:gd name="T4" fmla="*/ 70 w 70"/>
                <a:gd name="T5" fmla="*/ 36 h 73"/>
                <a:gd name="T6" fmla="*/ 58 w 70"/>
                <a:gd name="T7" fmla="*/ 62 h 73"/>
                <a:gd name="T8" fmla="*/ 33 w 70"/>
                <a:gd name="T9" fmla="*/ 73 h 73"/>
                <a:gd name="T10" fmla="*/ 0 w 70"/>
                <a:gd name="T11" fmla="*/ 40 h 73"/>
                <a:gd name="T12" fmla="*/ 0 w 70"/>
                <a:gd name="T13" fmla="*/ 36 h 73"/>
                <a:gd name="T14" fmla="*/ 15 w 70"/>
                <a:gd name="T15" fmla="*/ 31 h 73"/>
                <a:gd name="T16" fmla="*/ 31 w 70"/>
                <a:gd name="T17" fmla="*/ 46 h 73"/>
                <a:gd name="T18" fmla="*/ 40 w 70"/>
                <a:gd name="T19" fmla="*/ 22 h 73"/>
                <a:gd name="T20" fmla="*/ 28 w 70"/>
                <a:gd name="T21" fmla="*/ 15 h 73"/>
                <a:gd name="T22" fmla="*/ 15 w 70"/>
                <a:gd name="T23"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3">
                  <a:moveTo>
                    <a:pt x="0" y="36"/>
                  </a:moveTo>
                  <a:cubicBezTo>
                    <a:pt x="1" y="17"/>
                    <a:pt x="13" y="0"/>
                    <a:pt x="34" y="0"/>
                  </a:cubicBezTo>
                  <a:cubicBezTo>
                    <a:pt x="54" y="0"/>
                    <a:pt x="70" y="17"/>
                    <a:pt x="70" y="36"/>
                  </a:cubicBezTo>
                  <a:cubicBezTo>
                    <a:pt x="70" y="44"/>
                    <a:pt x="63" y="56"/>
                    <a:pt x="58" y="62"/>
                  </a:cubicBezTo>
                  <a:cubicBezTo>
                    <a:pt x="52" y="69"/>
                    <a:pt x="43" y="73"/>
                    <a:pt x="33" y="73"/>
                  </a:cubicBezTo>
                  <a:cubicBezTo>
                    <a:pt x="14" y="73"/>
                    <a:pt x="0" y="58"/>
                    <a:pt x="0" y="40"/>
                  </a:cubicBezTo>
                  <a:cubicBezTo>
                    <a:pt x="0" y="39"/>
                    <a:pt x="0" y="37"/>
                    <a:pt x="0" y="36"/>
                  </a:cubicBezTo>
                  <a:close/>
                  <a:moveTo>
                    <a:pt x="15" y="31"/>
                  </a:moveTo>
                  <a:cubicBezTo>
                    <a:pt x="16" y="39"/>
                    <a:pt x="22" y="48"/>
                    <a:pt x="31" y="46"/>
                  </a:cubicBezTo>
                  <a:cubicBezTo>
                    <a:pt x="42" y="44"/>
                    <a:pt x="44" y="31"/>
                    <a:pt x="40" y="22"/>
                  </a:cubicBezTo>
                  <a:cubicBezTo>
                    <a:pt x="38" y="18"/>
                    <a:pt x="33" y="15"/>
                    <a:pt x="28" y="15"/>
                  </a:cubicBezTo>
                  <a:cubicBezTo>
                    <a:pt x="23" y="16"/>
                    <a:pt x="15" y="25"/>
                    <a:pt x="15" y="31"/>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a:spLocks noEditPoints="1"/>
            </p:cNvSpPr>
            <p:nvPr/>
          </p:nvSpPr>
          <p:spPr bwMode="auto">
            <a:xfrm>
              <a:off x="2016125" y="4168775"/>
              <a:ext cx="341313" cy="346075"/>
            </a:xfrm>
            <a:custGeom>
              <a:avLst/>
              <a:gdLst>
                <a:gd name="T0" fmla="*/ 0 w 91"/>
                <a:gd name="T1" fmla="*/ 46 h 92"/>
                <a:gd name="T2" fmla="*/ 2 w 91"/>
                <a:gd name="T3" fmla="*/ 31 h 92"/>
                <a:gd name="T4" fmla="*/ 45 w 91"/>
                <a:gd name="T5" fmla="*/ 0 h 92"/>
                <a:gd name="T6" fmla="*/ 70 w 91"/>
                <a:gd name="T7" fmla="*/ 9 h 92"/>
                <a:gd name="T8" fmla="*/ 84 w 91"/>
                <a:gd name="T9" fmla="*/ 24 h 92"/>
                <a:gd name="T10" fmla="*/ 88 w 91"/>
                <a:gd name="T11" fmla="*/ 64 h 92"/>
                <a:gd name="T12" fmla="*/ 45 w 91"/>
                <a:gd name="T13" fmla="*/ 91 h 92"/>
                <a:gd name="T14" fmla="*/ 6 w 91"/>
                <a:gd name="T15" fmla="*/ 69 h 92"/>
                <a:gd name="T16" fmla="*/ 0 w 91"/>
                <a:gd name="T17" fmla="*/ 46 h 92"/>
                <a:gd name="T18" fmla="*/ 27 w 91"/>
                <a:gd name="T19" fmla="*/ 37 h 92"/>
                <a:gd name="T20" fmla="*/ 39 w 91"/>
                <a:gd name="T21" fmla="*/ 60 h 92"/>
                <a:gd name="T22" fmla="*/ 72 w 91"/>
                <a:gd name="T23" fmla="*/ 37 h 92"/>
                <a:gd name="T24" fmla="*/ 48 w 91"/>
                <a:gd name="T25" fmla="*/ 13 h 92"/>
                <a:gd name="T26" fmla="*/ 27 w 91"/>
                <a:gd name="T27" fmla="*/ 35 h 92"/>
                <a:gd name="T28" fmla="*/ 27 w 91"/>
                <a:gd name="T29" fmla="*/ 3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2">
                  <a:moveTo>
                    <a:pt x="0" y="46"/>
                  </a:moveTo>
                  <a:cubicBezTo>
                    <a:pt x="0" y="40"/>
                    <a:pt x="1" y="35"/>
                    <a:pt x="2" y="31"/>
                  </a:cubicBezTo>
                  <a:cubicBezTo>
                    <a:pt x="9" y="13"/>
                    <a:pt x="26" y="0"/>
                    <a:pt x="45" y="0"/>
                  </a:cubicBezTo>
                  <a:cubicBezTo>
                    <a:pt x="53" y="0"/>
                    <a:pt x="63" y="5"/>
                    <a:pt x="70" y="9"/>
                  </a:cubicBezTo>
                  <a:cubicBezTo>
                    <a:pt x="76" y="12"/>
                    <a:pt x="81" y="18"/>
                    <a:pt x="84" y="24"/>
                  </a:cubicBezTo>
                  <a:cubicBezTo>
                    <a:pt x="91" y="36"/>
                    <a:pt x="91" y="50"/>
                    <a:pt x="88" y="64"/>
                  </a:cubicBezTo>
                  <a:cubicBezTo>
                    <a:pt x="84" y="79"/>
                    <a:pt x="72" y="92"/>
                    <a:pt x="45" y="91"/>
                  </a:cubicBezTo>
                  <a:cubicBezTo>
                    <a:pt x="31" y="90"/>
                    <a:pt x="13" y="82"/>
                    <a:pt x="6" y="69"/>
                  </a:cubicBezTo>
                  <a:cubicBezTo>
                    <a:pt x="3" y="62"/>
                    <a:pt x="0" y="54"/>
                    <a:pt x="0" y="46"/>
                  </a:cubicBezTo>
                  <a:close/>
                  <a:moveTo>
                    <a:pt x="27" y="37"/>
                  </a:moveTo>
                  <a:cubicBezTo>
                    <a:pt x="27" y="46"/>
                    <a:pt x="31" y="56"/>
                    <a:pt x="39" y="60"/>
                  </a:cubicBezTo>
                  <a:cubicBezTo>
                    <a:pt x="53" y="67"/>
                    <a:pt x="72" y="52"/>
                    <a:pt x="72" y="37"/>
                  </a:cubicBezTo>
                  <a:cubicBezTo>
                    <a:pt x="72" y="24"/>
                    <a:pt x="61" y="13"/>
                    <a:pt x="48" y="13"/>
                  </a:cubicBezTo>
                  <a:cubicBezTo>
                    <a:pt x="36" y="13"/>
                    <a:pt x="26" y="23"/>
                    <a:pt x="27" y="35"/>
                  </a:cubicBezTo>
                  <a:cubicBezTo>
                    <a:pt x="27" y="36"/>
                    <a:pt x="27" y="37"/>
                    <a:pt x="27" y="37"/>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3729038" y="5599113"/>
              <a:ext cx="346075" cy="309563"/>
            </a:xfrm>
            <a:custGeom>
              <a:avLst/>
              <a:gdLst>
                <a:gd name="T0" fmla="*/ 43 w 92"/>
                <a:gd name="T1" fmla="*/ 1 h 82"/>
                <a:gd name="T2" fmla="*/ 50 w 92"/>
                <a:gd name="T3" fmla="*/ 0 h 82"/>
                <a:gd name="T4" fmla="*/ 74 w 92"/>
                <a:gd name="T5" fmla="*/ 10 h 82"/>
                <a:gd name="T6" fmla="*/ 90 w 92"/>
                <a:gd name="T7" fmla="*/ 38 h 82"/>
                <a:gd name="T8" fmla="*/ 54 w 92"/>
                <a:gd name="T9" fmla="*/ 80 h 82"/>
                <a:gd name="T10" fmla="*/ 5 w 92"/>
                <a:gd name="T11" fmla="*/ 59 h 82"/>
                <a:gd name="T12" fmla="*/ 15 w 92"/>
                <a:gd name="T13" fmla="*/ 17 h 82"/>
                <a:gd name="T14" fmla="*/ 43 w 92"/>
                <a:gd name="T15" fmla="*/ 1 h 82"/>
                <a:gd name="T16" fmla="*/ 52 w 92"/>
                <a:gd name="T17" fmla="*/ 14 h 82"/>
                <a:gd name="T18" fmla="*/ 34 w 92"/>
                <a:gd name="T19" fmla="*/ 42 h 82"/>
                <a:gd name="T20" fmla="*/ 56 w 92"/>
                <a:gd name="T21" fmla="*/ 55 h 82"/>
                <a:gd name="T22" fmla="*/ 75 w 92"/>
                <a:gd name="T23" fmla="*/ 32 h 82"/>
                <a:gd name="T24" fmla="*/ 52 w 92"/>
                <a:gd name="T25"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2">
                  <a:moveTo>
                    <a:pt x="43" y="1"/>
                  </a:moveTo>
                  <a:cubicBezTo>
                    <a:pt x="45" y="0"/>
                    <a:pt x="47" y="0"/>
                    <a:pt x="50" y="0"/>
                  </a:cubicBezTo>
                  <a:cubicBezTo>
                    <a:pt x="58" y="1"/>
                    <a:pt x="68" y="4"/>
                    <a:pt x="74" y="10"/>
                  </a:cubicBezTo>
                  <a:cubicBezTo>
                    <a:pt x="80" y="16"/>
                    <a:pt x="89" y="29"/>
                    <a:pt x="90" y="38"/>
                  </a:cubicBezTo>
                  <a:cubicBezTo>
                    <a:pt x="92" y="62"/>
                    <a:pt x="77" y="77"/>
                    <a:pt x="54" y="80"/>
                  </a:cubicBezTo>
                  <a:cubicBezTo>
                    <a:pt x="36" y="82"/>
                    <a:pt x="12" y="75"/>
                    <a:pt x="5" y="59"/>
                  </a:cubicBezTo>
                  <a:cubicBezTo>
                    <a:pt x="0" y="46"/>
                    <a:pt x="6" y="24"/>
                    <a:pt x="15" y="17"/>
                  </a:cubicBezTo>
                  <a:cubicBezTo>
                    <a:pt x="23" y="10"/>
                    <a:pt x="32" y="2"/>
                    <a:pt x="43" y="1"/>
                  </a:cubicBezTo>
                  <a:close/>
                  <a:moveTo>
                    <a:pt x="52" y="14"/>
                  </a:moveTo>
                  <a:cubicBezTo>
                    <a:pt x="39" y="16"/>
                    <a:pt x="28" y="26"/>
                    <a:pt x="34" y="42"/>
                  </a:cubicBezTo>
                  <a:cubicBezTo>
                    <a:pt x="37" y="49"/>
                    <a:pt x="48" y="56"/>
                    <a:pt x="56" y="55"/>
                  </a:cubicBezTo>
                  <a:cubicBezTo>
                    <a:pt x="68" y="54"/>
                    <a:pt x="76" y="44"/>
                    <a:pt x="75" y="32"/>
                  </a:cubicBezTo>
                  <a:cubicBezTo>
                    <a:pt x="74" y="18"/>
                    <a:pt x="62" y="13"/>
                    <a:pt x="52" y="14"/>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5483225" y="5584825"/>
              <a:ext cx="349250" cy="300038"/>
            </a:xfrm>
            <a:custGeom>
              <a:avLst/>
              <a:gdLst>
                <a:gd name="T0" fmla="*/ 41 w 93"/>
                <a:gd name="T1" fmla="*/ 74 h 80"/>
                <a:gd name="T2" fmla="*/ 3 w 93"/>
                <a:gd name="T3" fmla="*/ 46 h 80"/>
                <a:gd name="T4" fmla="*/ 55 w 93"/>
                <a:gd name="T5" fmla="*/ 11 h 80"/>
                <a:gd name="T6" fmla="*/ 41 w 93"/>
                <a:gd name="T7" fmla="*/ 74 h 80"/>
              </a:gdLst>
              <a:ahLst/>
              <a:cxnLst>
                <a:cxn ang="0">
                  <a:pos x="T0" y="T1"/>
                </a:cxn>
                <a:cxn ang="0">
                  <a:pos x="T2" y="T3"/>
                </a:cxn>
                <a:cxn ang="0">
                  <a:pos x="T4" y="T5"/>
                </a:cxn>
                <a:cxn ang="0">
                  <a:pos x="T6" y="T7"/>
                </a:cxn>
              </a:cxnLst>
              <a:rect l="0" t="0" r="r" b="b"/>
              <a:pathLst>
                <a:path w="93" h="80">
                  <a:moveTo>
                    <a:pt x="41" y="74"/>
                  </a:moveTo>
                  <a:cubicBezTo>
                    <a:pt x="24" y="80"/>
                    <a:pt x="6" y="74"/>
                    <a:pt x="3" y="46"/>
                  </a:cubicBezTo>
                  <a:cubicBezTo>
                    <a:pt x="0" y="19"/>
                    <a:pt x="32" y="0"/>
                    <a:pt x="55" y="11"/>
                  </a:cubicBezTo>
                  <a:cubicBezTo>
                    <a:pt x="93" y="29"/>
                    <a:pt x="68" y="65"/>
                    <a:pt x="41" y="74"/>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501775" y="3819525"/>
              <a:ext cx="357188" cy="330200"/>
            </a:xfrm>
            <a:custGeom>
              <a:avLst/>
              <a:gdLst>
                <a:gd name="T0" fmla="*/ 95 w 95"/>
                <a:gd name="T1" fmla="*/ 54 h 88"/>
                <a:gd name="T2" fmla="*/ 31 w 95"/>
                <a:gd name="T3" fmla="*/ 78 h 88"/>
                <a:gd name="T4" fmla="*/ 40 w 95"/>
                <a:gd name="T5" fmla="*/ 14 h 88"/>
                <a:gd name="T6" fmla="*/ 95 w 95"/>
                <a:gd name="T7" fmla="*/ 48 h 88"/>
                <a:gd name="T8" fmla="*/ 95 w 95"/>
                <a:gd name="T9" fmla="*/ 54 h 88"/>
              </a:gdLst>
              <a:ahLst/>
              <a:cxnLst>
                <a:cxn ang="0">
                  <a:pos x="T0" y="T1"/>
                </a:cxn>
                <a:cxn ang="0">
                  <a:pos x="T2" y="T3"/>
                </a:cxn>
                <a:cxn ang="0">
                  <a:pos x="T4" y="T5"/>
                </a:cxn>
                <a:cxn ang="0">
                  <a:pos x="T6" y="T7"/>
                </a:cxn>
                <a:cxn ang="0">
                  <a:pos x="T8" y="T9"/>
                </a:cxn>
              </a:cxnLst>
              <a:rect l="0" t="0" r="r" b="b"/>
              <a:pathLst>
                <a:path w="95" h="88">
                  <a:moveTo>
                    <a:pt x="95" y="54"/>
                  </a:moveTo>
                  <a:cubicBezTo>
                    <a:pt x="92" y="78"/>
                    <a:pt x="56" y="88"/>
                    <a:pt x="31" y="78"/>
                  </a:cubicBezTo>
                  <a:cubicBezTo>
                    <a:pt x="0" y="65"/>
                    <a:pt x="13" y="29"/>
                    <a:pt x="40" y="14"/>
                  </a:cubicBezTo>
                  <a:cubicBezTo>
                    <a:pt x="65" y="0"/>
                    <a:pt x="94" y="19"/>
                    <a:pt x="95" y="48"/>
                  </a:cubicBezTo>
                  <a:cubicBezTo>
                    <a:pt x="95" y="50"/>
                    <a:pt x="95" y="52"/>
                    <a:pt x="95" y="54"/>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2049463" y="4668838"/>
              <a:ext cx="255588" cy="266700"/>
            </a:xfrm>
            <a:custGeom>
              <a:avLst/>
              <a:gdLst>
                <a:gd name="T0" fmla="*/ 67 w 68"/>
                <a:gd name="T1" fmla="*/ 33 h 71"/>
                <a:gd name="T2" fmla="*/ 19 w 68"/>
                <a:gd name="T3" fmla="*/ 57 h 71"/>
                <a:gd name="T4" fmla="*/ 0 w 68"/>
                <a:gd name="T5" fmla="*/ 32 h 71"/>
                <a:gd name="T6" fmla="*/ 30 w 68"/>
                <a:gd name="T7" fmla="*/ 2 h 71"/>
                <a:gd name="T8" fmla="*/ 57 w 68"/>
                <a:gd name="T9" fmla="*/ 11 h 71"/>
                <a:gd name="T10" fmla="*/ 67 w 68"/>
                <a:gd name="T11" fmla="*/ 33 h 71"/>
              </a:gdLst>
              <a:ahLst/>
              <a:cxnLst>
                <a:cxn ang="0">
                  <a:pos x="T0" y="T1"/>
                </a:cxn>
                <a:cxn ang="0">
                  <a:pos x="T2" y="T3"/>
                </a:cxn>
                <a:cxn ang="0">
                  <a:pos x="T4" y="T5"/>
                </a:cxn>
                <a:cxn ang="0">
                  <a:pos x="T6" y="T7"/>
                </a:cxn>
                <a:cxn ang="0">
                  <a:pos x="T8" y="T9"/>
                </a:cxn>
                <a:cxn ang="0">
                  <a:pos x="T10" y="T11"/>
                </a:cxn>
              </a:cxnLst>
              <a:rect l="0" t="0" r="r" b="b"/>
              <a:pathLst>
                <a:path w="68" h="71">
                  <a:moveTo>
                    <a:pt x="67" y="33"/>
                  </a:moveTo>
                  <a:cubicBezTo>
                    <a:pt x="68" y="54"/>
                    <a:pt x="44" y="71"/>
                    <a:pt x="19" y="57"/>
                  </a:cubicBezTo>
                  <a:cubicBezTo>
                    <a:pt x="11" y="52"/>
                    <a:pt x="0" y="43"/>
                    <a:pt x="0" y="32"/>
                  </a:cubicBezTo>
                  <a:cubicBezTo>
                    <a:pt x="0" y="22"/>
                    <a:pt x="20" y="5"/>
                    <a:pt x="30" y="2"/>
                  </a:cubicBezTo>
                  <a:cubicBezTo>
                    <a:pt x="40" y="0"/>
                    <a:pt x="50" y="3"/>
                    <a:pt x="57" y="11"/>
                  </a:cubicBezTo>
                  <a:cubicBezTo>
                    <a:pt x="64" y="18"/>
                    <a:pt x="67" y="26"/>
                    <a:pt x="67" y="33"/>
                  </a:cubicBezTo>
                  <a:close/>
                </a:path>
              </a:pathLst>
            </a:custGeom>
            <a:solidFill>
              <a:srgbClr val="DAE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1952625" y="373063"/>
              <a:ext cx="5637213" cy="5602288"/>
            </a:xfrm>
            <a:custGeom>
              <a:avLst/>
              <a:gdLst>
                <a:gd name="T0" fmla="*/ 699 w 1501"/>
                <a:gd name="T1" fmla="*/ 652 h 1491"/>
                <a:gd name="T2" fmla="*/ 716 w 1501"/>
                <a:gd name="T3" fmla="*/ 313 h 1491"/>
                <a:gd name="T4" fmla="*/ 1011 w 1501"/>
                <a:gd name="T5" fmla="*/ 50 h 1491"/>
                <a:gd name="T6" fmla="*/ 1073 w 1501"/>
                <a:gd name="T7" fmla="*/ 323 h 1491"/>
                <a:gd name="T8" fmla="*/ 1367 w 1501"/>
                <a:gd name="T9" fmla="*/ 309 h 1491"/>
                <a:gd name="T10" fmla="*/ 1311 w 1501"/>
                <a:gd name="T11" fmla="*/ 658 h 1491"/>
                <a:gd name="T12" fmla="*/ 891 w 1501"/>
                <a:gd name="T13" fmla="*/ 724 h 1491"/>
                <a:gd name="T14" fmla="*/ 1253 w 1501"/>
                <a:gd name="T15" fmla="*/ 733 h 1491"/>
                <a:gd name="T16" fmla="*/ 1473 w 1501"/>
                <a:gd name="T17" fmla="*/ 784 h 1491"/>
                <a:gd name="T18" fmla="*/ 1433 w 1501"/>
                <a:gd name="T19" fmla="*/ 1007 h 1491"/>
                <a:gd name="T20" fmla="*/ 1307 w 1501"/>
                <a:gd name="T21" fmla="*/ 1036 h 1491"/>
                <a:gd name="T22" fmla="*/ 1286 w 1501"/>
                <a:gd name="T23" fmla="*/ 1260 h 1491"/>
                <a:gd name="T24" fmla="*/ 1032 w 1501"/>
                <a:gd name="T25" fmla="*/ 1233 h 1491"/>
                <a:gd name="T26" fmla="*/ 811 w 1501"/>
                <a:gd name="T27" fmla="*/ 898 h 1491"/>
                <a:gd name="T28" fmla="*/ 836 w 1501"/>
                <a:gd name="T29" fmla="*/ 1043 h 1491"/>
                <a:gd name="T30" fmla="*/ 921 w 1501"/>
                <a:gd name="T31" fmla="*/ 1360 h 1491"/>
                <a:gd name="T32" fmla="*/ 732 w 1501"/>
                <a:gd name="T33" fmla="*/ 1481 h 1491"/>
                <a:gd name="T34" fmla="*/ 565 w 1501"/>
                <a:gd name="T35" fmla="*/ 1281 h 1491"/>
                <a:gd name="T36" fmla="*/ 408 w 1501"/>
                <a:gd name="T37" fmla="*/ 1398 h 1491"/>
                <a:gd name="T38" fmla="*/ 240 w 1501"/>
                <a:gd name="T39" fmla="*/ 1130 h 1491"/>
                <a:gd name="T40" fmla="*/ 530 w 1501"/>
                <a:gd name="T41" fmla="*/ 929 h 1491"/>
                <a:gd name="T42" fmla="*/ 635 w 1501"/>
                <a:gd name="T43" fmla="*/ 799 h 1491"/>
                <a:gd name="T44" fmla="*/ 420 w 1501"/>
                <a:gd name="T45" fmla="*/ 879 h 1491"/>
                <a:gd name="T46" fmla="*/ 0 w 1501"/>
                <a:gd name="T47" fmla="*/ 743 h 1491"/>
                <a:gd name="T48" fmla="*/ 203 w 1501"/>
                <a:gd name="T49" fmla="*/ 615 h 1491"/>
                <a:gd name="T50" fmla="*/ 124 w 1501"/>
                <a:gd name="T51" fmla="*/ 354 h 1491"/>
                <a:gd name="T52" fmla="*/ 422 w 1501"/>
                <a:gd name="T53" fmla="*/ 259 h 1491"/>
                <a:gd name="T54" fmla="*/ 699 w 1501"/>
                <a:gd name="T55" fmla="*/ 652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1" h="1491">
                  <a:moveTo>
                    <a:pt x="699" y="652"/>
                  </a:moveTo>
                  <a:cubicBezTo>
                    <a:pt x="699" y="652"/>
                    <a:pt x="692" y="470"/>
                    <a:pt x="716" y="313"/>
                  </a:cubicBezTo>
                  <a:cubicBezTo>
                    <a:pt x="742" y="149"/>
                    <a:pt x="815" y="0"/>
                    <a:pt x="1011" y="50"/>
                  </a:cubicBezTo>
                  <a:cubicBezTo>
                    <a:pt x="1207" y="100"/>
                    <a:pt x="1073" y="323"/>
                    <a:pt x="1073" y="323"/>
                  </a:cubicBezTo>
                  <a:cubicBezTo>
                    <a:pt x="1073" y="323"/>
                    <a:pt x="1270" y="211"/>
                    <a:pt x="1367" y="309"/>
                  </a:cubicBezTo>
                  <a:cubicBezTo>
                    <a:pt x="1464" y="408"/>
                    <a:pt x="1470" y="606"/>
                    <a:pt x="1311" y="658"/>
                  </a:cubicBezTo>
                  <a:cubicBezTo>
                    <a:pt x="1152" y="710"/>
                    <a:pt x="891" y="724"/>
                    <a:pt x="891" y="724"/>
                  </a:cubicBezTo>
                  <a:cubicBezTo>
                    <a:pt x="891" y="724"/>
                    <a:pt x="1150" y="753"/>
                    <a:pt x="1253" y="733"/>
                  </a:cubicBezTo>
                  <a:cubicBezTo>
                    <a:pt x="1355" y="714"/>
                    <a:pt x="1446" y="733"/>
                    <a:pt x="1473" y="784"/>
                  </a:cubicBezTo>
                  <a:cubicBezTo>
                    <a:pt x="1501" y="834"/>
                    <a:pt x="1497" y="975"/>
                    <a:pt x="1433" y="1007"/>
                  </a:cubicBezTo>
                  <a:cubicBezTo>
                    <a:pt x="1357" y="1043"/>
                    <a:pt x="1297" y="1005"/>
                    <a:pt x="1307" y="1036"/>
                  </a:cubicBezTo>
                  <a:cubicBezTo>
                    <a:pt x="1317" y="1067"/>
                    <a:pt x="1377" y="1194"/>
                    <a:pt x="1286" y="1260"/>
                  </a:cubicBezTo>
                  <a:cubicBezTo>
                    <a:pt x="1195" y="1326"/>
                    <a:pt x="1086" y="1309"/>
                    <a:pt x="1032" y="1233"/>
                  </a:cubicBezTo>
                  <a:cubicBezTo>
                    <a:pt x="978" y="1158"/>
                    <a:pt x="833" y="906"/>
                    <a:pt x="811" y="898"/>
                  </a:cubicBezTo>
                  <a:cubicBezTo>
                    <a:pt x="789" y="890"/>
                    <a:pt x="813" y="976"/>
                    <a:pt x="836" y="1043"/>
                  </a:cubicBezTo>
                  <a:cubicBezTo>
                    <a:pt x="860" y="1111"/>
                    <a:pt x="941" y="1278"/>
                    <a:pt x="921" y="1360"/>
                  </a:cubicBezTo>
                  <a:cubicBezTo>
                    <a:pt x="902" y="1436"/>
                    <a:pt x="883" y="1491"/>
                    <a:pt x="732" y="1481"/>
                  </a:cubicBezTo>
                  <a:cubicBezTo>
                    <a:pt x="609" y="1473"/>
                    <a:pt x="561" y="1369"/>
                    <a:pt x="565" y="1281"/>
                  </a:cubicBezTo>
                  <a:cubicBezTo>
                    <a:pt x="565" y="1281"/>
                    <a:pt x="523" y="1389"/>
                    <a:pt x="408" y="1398"/>
                  </a:cubicBezTo>
                  <a:cubicBezTo>
                    <a:pt x="318" y="1405"/>
                    <a:pt x="190" y="1318"/>
                    <a:pt x="240" y="1130"/>
                  </a:cubicBezTo>
                  <a:cubicBezTo>
                    <a:pt x="290" y="943"/>
                    <a:pt x="406" y="1026"/>
                    <a:pt x="530" y="929"/>
                  </a:cubicBezTo>
                  <a:cubicBezTo>
                    <a:pt x="643" y="841"/>
                    <a:pt x="635" y="799"/>
                    <a:pt x="635" y="799"/>
                  </a:cubicBezTo>
                  <a:cubicBezTo>
                    <a:pt x="635" y="799"/>
                    <a:pt x="593" y="857"/>
                    <a:pt x="420" y="879"/>
                  </a:cubicBezTo>
                  <a:cubicBezTo>
                    <a:pt x="234" y="902"/>
                    <a:pt x="0" y="954"/>
                    <a:pt x="0" y="743"/>
                  </a:cubicBezTo>
                  <a:cubicBezTo>
                    <a:pt x="0" y="511"/>
                    <a:pt x="203" y="615"/>
                    <a:pt x="203" y="615"/>
                  </a:cubicBezTo>
                  <a:cubicBezTo>
                    <a:pt x="203" y="615"/>
                    <a:pt x="102" y="455"/>
                    <a:pt x="124" y="354"/>
                  </a:cubicBezTo>
                  <a:cubicBezTo>
                    <a:pt x="145" y="253"/>
                    <a:pt x="315" y="153"/>
                    <a:pt x="422" y="259"/>
                  </a:cubicBezTo>
                  <a:cubicBezTo>
                    <a:pt x="540" y="377"/>
                    <a:pt x="612" y="640"/>
                    <a:pt x="699" y="652"/>
                  </a:cubicBezTo>
                  <a:close/>
                </a:path>
              </a:pathLst>
            </a:custGeom>
            <a:blipFill>
              <a:blip r:embed="rId2" cstate="email"/>
              <a:stretch>
                <a:fillRect/>
              </a:stretch>
            </a:blip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1952625" y="373063"/>
              <a:ext cx="5637213" cy="5602288"/>
            </a:xfrm>
            <a:custGeom>
              <a:avLst/>
              <a:gdLst>
                <a:gd name="T0" fmla="*/ 707 w 1501"/>
                <a:gd name="T1" fmla="*/ 639 h 1491"/>
                <a:gd name="T2" fmla="*/ 716 w 1501"/>
                <a:gd name="T3" fmla="*/ 313 h 1491"/>
                <a:gd name="T4" fmla="*/ 1011 w 1501"/>
                <a:gd name="T5" fmla="*/ 50 h 1491"/>
                <a:gd name="T6" fmla="*/ 1073 w 1501"/>
                <a:gd name="T7" fmla="*/ 323 h 1491"/>
                <a:gd name="T8" fmla="*/ 1367 w 1501"/>
                <a:gd name="T9" fmla="*/ 309 h 1491"/>
                <a:gd name="T10" fmla="*/ 1311 w 1501"/>
                <a:gd name="T11" fmla="*/ 658 h 1491"/>
                <a:gd name="T12" fmla="*/ 907 w 1501"/>
                <a:gd name="T13" fmla="*/ 710 h 1491"/>
                <a:gd name="T14" fmla="*/ 1253 w 1501"/>
                <a:gd name="T15" fmla="*/ 733 h 1491"/>
                <a:gd name="T16" fmla="*/ 1473 w 1501"/>
                <a:gd name="T17" fmla="*/ 784 h 1491"/>
                <a:gd name="T18" fmla="*/ 1433 w 1501"/>
                <a:gd name="T19" fmla="*/ 1007 h 1491"/>
                <a:gd name="T20" fmla="*/ 1307 w 1501"/>
                <a:gd name="T21" fmla="*/ 1036 h 1491"/>
                <a:gd name="T22" fmla="*/ 1286 w 1501"/>
                <a:gd name="T23" fmla="*/ 1260 h 1491"/>
                <a:gd name="T24" fmla="*/ 1032 w 1501"/>
                <a:gd name="T25" fmla="*/ 1233 h 1491"/>
                <a:gd name="T26" fmla="*/ 811 w 1501"/>
                <a:gd name="T27" fmla="*/ 898 h 1491"/>
                <a:gd name="T28" fmla="*/ 836 w 1501"/>
                <a:gd name="T29" fmla="*/ 1043 h 1491"/>
                <a:gd name="T30" fmla="*/ 921 w 1501"/>
                <a:gd name="T31" fmla="*/ 1360 h 1491"/>
                <a:gd name="T32" fmla="*/ 732 w 1501"/>
                <a:gd name="T33" fmla="*/ 1481 h 1491"/>
                <a:gd name="T34" fmla="*/ 565 w 1501"/>
                <a:gd name="T35" fmla="*/ 1281 h 1491"/>
                <a:gd name="T36" fmla="*/ 408 w 1501"/>
                <a:gd name="T37" fmla="*/ 1398 h 1491"/>
                <a:gd name="T38" fmla="*/ 240 w 1501"/>
                <a:gd name="T39" fmla="*/ 1130 h 1491"/>
                <a:gd name="T40" fmla="*/ 530 w 1501"/>
                <a:gd name="T41" fmla="*/ 929 h 1491"/>
                <a:gd name="T42" fmla="*/ 635 w 1501"/>
                <a:gd name="T43" fmla="*/ 799 h 1491"/>
                <a:gd name="T44" fmla="*/ 420 w 1501"/>
                <a:gd name="T45" fmla="*/ 879 h 1491"/>
                <a:gd name="T46" fmla="*/ 0 w 1501"/>
                <a:gd name="T47" fmla="*/ 743 h 1491"/>
                <a:gd name="T48" fmla="*/ 208 w 1501"/>
                <a:gd name="T49" fmla="*/ 598 h 1491"/>
                <a:gd name="T50" fmla="*/ 124 w 1501"/>
                <a:gd name="T51" fmla="*/ 354 h 1491"/>
                <a:gd name="T52" fmla="*/ 422 w 1501"/>
                <a:gd name="T53" fmla="*/ 259 h 1491"/>
                <a:gd name="T54" fmla="*/ 707 w 1501"/>
                <a:gd name="T55" fmla="*/ 639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1" h="1491">
                  <a:moveTo>
                    <a:pt x="707" y="639"/>
                  </a:moveTo>
                  <a:cubicBezTo>
                    <a:pt x="707" y="639"/>
                    <a:pt x="692" y="470"/>
                    <a:pt x="716" y="313"/>
                  </a:cubicBezTo>
                  <a:cubicBezTo>
                    <a:pt x="742" y="149"/>
                    <a:pt x="815" y="0"/>
                    <a:pt x="1011" y="50"/>
                  </a:cubicBezTo>
                  <a:cubicBezTo>
                    <a:pt x="1207" y="100"/>
                    <a:pt x="1073" y="323"/>
                    <a:pt x="1073" y="323"/>
                  </a:cubicBezTo>
                  <a:cubicBezTo>
                    <a:pt x="1073" y="323"/>
                    <a:pt x="1270" y="211"/>
                    <a:pt x="1367" y="309"/>
                  </a:cubicBezTo>
                  <a:cubicBezTo>
                    <a:pt x="1464" y="408"/>
                    <a:pt x="1470" y="606"/>
                    <a:pt x="1311" y="658"/>
                  </a:cubicBezTo>
                  <a:cubicBezTo>
                    <a:pt x="1152" y="710"/>
                    <a:pt x="907" y="710"/>
                    <a:pt x="907" y="710"/>
                  </a:cubicBezTo>
                  <a:cubicBezTo>
                    <a:pt x="907" y="710"/>
                    <a:pt x="1150" y="753"/>
                    <a:pt x="1253" y="733"/>
                  </a:cubicBezTo>
                  <a:cubicBezTo>
                    <a:pt x="1355" y="714"/>
                    <a:pt x="1446" y="733"/>
                    <a:pt x="1473" y="784"/>
                  </a:cubicBezTo>
                  <a:cubicBezTo>
                    <a:pt x="1501" y="834"/>
                    <a:pt x="1497" y="975"/>
                    <a:pt x="1433" y="1007"/>
                  </a:cubicBezTo>
                  <a:cubicBezTo>
                    <a:pt x="1357" y="1043"/>
                    <a:pt x="1297" y="1005"/>
                    <a:pt x="1307" y="1036"/>
                  </a:cubicBezTo>
                  <a:cubicBezTo>
                    <a:pt x="1317" y="1067"/>
                    <a:pt x="1377" y="1194"/>
                    <a:pt x="1286" y="1260"/>
                  </a:cubicBezTo>
                  <a:cubicBezTo>
                    <a:pt x="1195" y="1326"/>
                    <a:pt x="1086" y="1309"/>
                    <a:pt x="1032" y="1233"/>
                  </a:cubicBezTo>
                  <a:cubicBezTo>
                    <a:pt x="978" y="1158"/>
                    <a:pt x="833" y="906"/>
                    <a:pt x="811" y="898"/>
                  </a:cubicBezTo>
                  <a:cubicBezTo>
                    <a:pt x="789" y="890"/>
                    <a:pt x="813" y="976"/>
                    <a:pt x="836" y="1043"/>
                  </a:cubicBezTo>
                  <a:cubicBezTo>
                    <a:pt x="860" y="1111"/>
                    <a:pt x="941" y="1278"/>
                    <a:pt x="921" y="1360"/>
                  </a:cubicBezTo>
                  <a:cubicBezTo>
                    <a:pt x="902" y="1436"/>
                    <a:pt x="883" y="1491"/>
                    <a:pt x="732" y="1481"/>
                  </a:cubicBezTo>
                  <a:cubicBezTo>
                    <a:pt x="609" y="1473"/>
                    <a:pt x="561" y="1369"/>
                    <a:pt x="565" y="1281"/>
                  </a:cubicBezTo>
                  <a:cubicBezTo>
                    <a:pt x="565" y="1281"/>
                    <a:pt x="523" y="1389"/>
                    <a:pt x="408" y="1398"/>
                  </a:cubicBezTo>
                  <a:cubicBezTo>
                    <a:pt x="318" y="1405"/>
                    <a:pt x="190" y="1318"/>
                    <a:pt x="240" y="1130"/>
                  </a:cubicBezTo>
                  <a:cubicBezTo>
                    <a:pt x="290" y="943"/>
                    <a:pt x="406" y="1026"/>
                    <a:pt x="530" y="929"/>
                  </a:cubicBezTo>
                  <a:cubicBezTo>
                    <a:pt x="643" y="841"/>
                    <a:pt x="635" y="799"/>
                    <a:pt x="635" y="799"/>
                  </a:cubicBezTo>
                  <a:cubicBezTo>
                    <a:pt x="635" y="799"/>
                    <a:pt x="593" y="857"/>
                    <a:pt x="420" y="879"/>
                  </a:cubicBezTo>
                  <a:cubicBezTo>
                    <a:pt x="234" y="902"/>
                    <a:pt x="0" y="954"/>
                    <a:pt x="0" y="743"/>
                  </a:cubicBezTo>
                  <a:cubicBezTo>
                    <a:pt x="0" y="511"/>
                    <a:pt x="208" y="598"/>
                    <a:pt x="208" y="598"/>
                  </a:cubicBezTo>
                  <a:cubicBezTo>
                    <a:pt x="208" y="598"/>
                    <a:pt x="102" y="455"/>
                    <a:pt x="124" y="354"/>
                  </a:cubicBezTo>
                  <a:cubicBezTo>
                    <a:pt x="145" y="253"/>
                    <a:pt x="315" y="153"/>
                    <a:pt x="422" y="259"/>
                  </a:cubicBezTo>
                  <a:cubicBezTo>
                    <a:pt x="540" y="377"/>
                    <a:pt x="620" y="627"/>
                    <a:pt x="707" y="639"/>
                  </a:cubicBezTo>
                  <a:close/>
                </a:path>
              </a:pathLst>
            </a:custGeom>
            <a:noFill/>
            <a:ln w="15875" cap="flat">
              <a:solidFill>
                <a:srgbClr val="739C8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1985963" y="298450"/>
              <a:ext cx="5638800" cy="5605463"/>
            </a:xfrm>
            <a:custGeom>
              <a:avLst/>
              <a:gdLst>
                <a:gd name="T0" fmla="*/ 699 w 1501"/>
                <a:gd name="T1" fmla="*/ 653 h 1492"/>
                <a:gd name="T2" fmla="*/ 717 w 1501"/>
                <a:gd name="T3" fmla="*/ 314 h 1492"/>
                <a:gd name="T4" fmla="*/ 1011 w 1501"/>
                <a:gd name="T5" fmla="*/ 51 h 1492"/>
                <a:gd name="T6" fmla="*/ 1073 w 1501"/>
                <a:gd name="T7" fmla="*/ 324 h 1492"/>
                <a:gd name="T8" fmla="*/ 1368 w 1501"/>
                <a:gd name="T9" fmla="*/ 310 h 1492"/>
                <a:gd name="T10" fmla="*/ 1311 w 1501"/>
                <a:gd name="T11" fmla="*/ 659 h 1492"/>
                <a:gd name="T12" fmla="*/ 891 w 1501"/>
                <a:gd name="T13" fmla="*/ 725 h 1492"/>
                <a:gd name="T14" fmla="*/ 1253 w 1501"/>
                <a:gd name="T15" fmla="*/ 734 h 1492"/>
                <a:gd name="T16" fmla="*/ 1474 w 1501"/>
                <a:gd name="T17" fmla="*/ 785 h 1492"/>
                <a:gd name="T18" fmla="*/ 1433 w 1501"/>
                <a:gd name="T19" fmla="*/ 1007 h 1492"/>
                <a:gd name="T20" fmla="*/ 1307 w 1501"/>
                <a:gd name="T21" fmla="*/ 1037 h 1492"/>
                <a:gd name="T22" fmla="*/ 1286 w 1501"/>
                <a:gd name="T23" fmla="*/ 1261 h 1492"/>
                <a:gd name="T24" fmla="*/ 1032 w 1501"/>
                <a:gd name="T25" fmla="*/ 1234 h 1492"/>
                <a:gd name="T26" fmla="*/ 812 w 1501"/>
                <a:gd name="T27" fmla="*/ 899 h 1492"/>
                <a:gd name="T28" fmla="*/ 837 w 1501"/>
                <a:gd name="T29" fmla="*/ 1044 h 1492"/>
                <a:gd name="T30" fmla="*/ 921 w 1501"/>
                <a:gd name="T31" fmla="*/ 1361 h 1492"/>
                <a:gd name="T32" fmla="*/ 732 w 1501"/>
                <a:gd name="T33" fmla="*/ 1482 h 1492"/>
                <a:gd name="T34" fmla="*/ 566 w 1501"/>
                <a:gd name="T35" fmla="*/ 1282 h 1492"/>
                <a:gd name="T36" fmla="*/ 409 w 1501"/>
                <a:gd name="T37" fmla="*/ 1399 h 1492"/>
                <a:gd name="T38" fmla="*/ 240 w 1501"/>
                <a:gd name="T39" fmla="*/ 1131 h 1492"/>
                <a:gd name="T40" fmla="*/ 531 w 1501"/>
                <a:gd name="T41" fmla="*/ 930 h 1492"/>
                <a:gd name="T42" fmla="*/ 636 w 1501"/>
                <a:gd name="T43" fmla="*/ 800 h 1492"/>
                <a:gd name="T44" fmla="*/ 421 w 1501"/>
                <a:gd name="T45" fmla="*/ 880 h 1492"/>
                <a:gd name="T46" fmla="*/ 0 w 1501"/>
                <a:gd name="T47" fmla="*/ 744 h 1492"/>
                <a:gd name="T48" fmla="*/ 204 w 1501"/>
                <a:gd name="T49" fmla="*/ 616 h 1492"/>
                <a:gd name="T50" fmla="*/ 124 w 1501"/>
                <a:gd name="T51" fmla="*/ 355 h 1492"/>
                <a:gd name="T52" fmla="*/ 423 w 1501"/>
                <a:gd name="T53" fmla="*/ 260 h 1492"/>
                <a:gd name="T54" fmla="*/ 699 w 1501"/>
                <a:gd name="T55" fmla="*/ 653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1" h="1492">
                  <a:moveTo>
                    <a:pt x="699" y="653"/>
                  </a:moveTo>
                  <a:cubicBezTo>
                    <a:pt x="699" y="653"/>
                    <a:pt x="693" y="471"/>
                    <a:pt x="717" y="314"/>
                  </a:cubicBezTo>
                  <a:cubicBezTo>
                    <a:pt x="742" y="150"/>
                    <a:pt x="816" y="0"/>
                    <a:pt x="1011" y="51"/>
                  </a:cubicBezTo>
                  <a:cubicBezTo>
                    <a:pt x="1207" y="101"/>
                    <a:pt x="1073" y="324"/>
                    <a:pt x="1073" y="324"/>
                  </a:cubicBezTo>
                  <a:cubicBezTo>
                    <a:pt x="1073" y="324"/>
                    <a:pt x="1271" y="212"/>
                    <a:pt x="1368" y="310"/>
                  </a:cubicBezTo>
                  <a:cubicBezTo>
                    <a:pt x="1464" y="409"/>
                    <a:pt x="1470" y="607"/>
                    <a:pt x="1311" y="659"/>
                  </a:cubicBezTo>
                  <a:cubicBezTo>
                    <a:pt x="1153" y="711"/>
                    <a:pt x="891" y="725"/>
                    <a:pt x="891" y="725"/>
                  </a:cubicBezTo>
                  <a:cubicBezTo>
                    <a:pt x="891" y="725"/>
                    <a:pt x="1151" y="754"/>
                    <a:pt x="1253" y="734"/>
                  </a:cubicBezTo>
                  <a:cubicBezTo>
                    <a:pt x="1356" y="715"/>
                    <a:pt x="1447" y="734"/>
                    <a:pt x="1474" y="785"/>
                  </a:cubicBezTo>
                  <a:cubicBezTo>
                    <a:pt x="1501" y="835"/>
                    <a:pt x="1498" y="976"/>
                    <a:pt x="1433" y="1007"/>
                  </a:cubicBezTo>
                  <a:cubicBezTo>
                    <a:pt x="1358" y="1044"/>
                    <a:pt x="1298" y="1006"/>
                    <a:pt x="1307" y="1037"/>
                  </a:cubicBezTo>
                  <a:cubicBezTo>
                    <a:pt x="1317" y="1067"/>
                    <a:pt x="1377" y="1195"/>
                    <a:pt x="1286" y="1261"/>
                  </a:cubicBezTo>
                  <a:cubicBezTo>
                    <a:pt x="1195" y="1327"/>
                    <a:pt x="1087" y="1310"/>
                    <a:pt x="1032" y="1234"/>
                  </a:cubicBezTo>
                  <a:cubicBezTo>
                    <a:pt x="978" y="1158"/>
                    <a:pt x="833" y="907"/>
                    <a:pt x="812" y="899"/>
                  </a:cubicBezTo>
                  <a:cubicBezTo>
                    <a:pt x="789" y="891"/>
                    <a:pt x="814" y="976"/>
                    <a:pt x="837" y="1044"/>
                  </a:cubicBezTo>
                  <a:cubicBezTo>
                    <a:pt x="860" y="1112"/>
                    <a:pt x="941" y="1279"/>
                    <a:pt x="921" y="1361"/>
                  </a:cubicBezTo>
                  <a:cubicBezTo>
                    <a:pt x="902" y="1437"/>
                    <a:pt x="883" y="1492"/>
                    <a:pt x="732" y="1482"/>
                  </a:cubicBezTo>
                  <a:cubicBezTo>
                    <a:pt x="609" y="1474"/>
                    <a:pt x="562" y="1370"/>
                    <a:pt x="566" y="1282"/>
                  </a:cubicBezTo>
                  <a:cubicBezTo>
                    <a:pt x="566" y="1282"/>
                    <a:pt x="523" y="1390"/>
                    <a:pt x="409" y="1399"/>
                  </a:cubicBezTo>
                  <a:cubicBezTo>
                    <a:pt x="319" y="1405"/>
                    <a:pt x="190" y="1319"/>
                    <a:pt x="240" y="1131"/>
                  </a:cubicBezTo>
                  <a:cubicBezTo>
                    <a:pt x="291" y="944"/>
                    <a:pt x="406" y="1027"/>
                    <a:pt x="531" y="930"/>
                  </a:cubicBezTo>
                  <a:cubicBezTo>
                    <a:pt x="644" y="842"/>
                    <a:pt x="636" y="800"/>
                    <a:pt x="636" y="800"/>
                  </a:cubicBezTo>
                  <a:cubicBezTo>
                    <a:pt x="636" y="800"/>
                    <a:pt x="594" y="858"/>
                    <a:pt x="421" y="880"/>
                  </a:cubicBezTo>
                  <a:cubicBezTo>
                    <a:pt x="235" y="903"/>
                    <a:pt x="0" y="955"/>
                    <a:pt x="0" y="744"/>
                  </a:cubicBezTo>
                  <a:cubicBezTo>
                    <a:pt x="0" y="512"/>
                    <a:pt x="204" y="616"/>
                    <a:pt x="204" y="616"/>
                  </a:cubicBezTo>
                  <a:cubicBezTo>
                    <a:pt x="204" y="616"/>
                    <a:pt x="103" y="456"/>
                    <a:pt x="124" y="355"/>
                  </a:cubicBezTo>
                  <a:cubicBezTo>
                    <a:pt x="146" y="254"/>
                    <a:pt x="316" y="153"/>
                    <a:pt x="423" y="260"/>
                  </a:cubicBezTo>
                  <a:cubicBezTo>
                    <a:pt x="541" y="378"/>
                    <a:pt x="612" y="641"/>
                    <a:pt x="699" y="653"/>
                  </a:cubicBezTo>
                  <a:close/>
                </a:path>
              </a:pathLst>
            </a:custGeom>
            <a:noFill/>
            <a:ln w="30163" cap="flat">
              <a:solidFill>
                <a:srgbClr val="78A68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2012950" y="1046163"/>
              <a:ext cx="822325" cy="1127125"/>
            </a:xfrm>
            <a:custGeom>
              <a:avLst/>
              <a:gdLst>
                <a:gd name="T0" fmla="*/ 219 w 219"/>
                <a:gd name="T1" fmla="*/ 0 h 300"/>
                <a:gd name="T2" fmla="*/ 85 w 219"/>
                <a:gd name="T3" fmla="*/ 300 h 300"/>
              </a:gdLst>
              <a:ahLst/>
              <a:cxnLst>
                <a:cxn ang="0">
                  <a:pos x="T0" y="T1"/>
                </a:cxn>
                <a:cxn ang="0">
                  <a:pos x="T2" y="T3"/>
                </a:cxn>
              </a:cxnLst>
              <a:rect l="0" t="0" r="r" b="b"/>
              <a:pathLst>
                <a:path w="219" h="300">
                  <a:moveTo>
                    <a:pt x="219" y="0"/>
                  </a:moveTo>
                  <a:cubicBezTo>
                    <a:pt x="219" y="0"/>
                    <a:pt x="0" y="95"/>
                    <a:pt x="85" y="300"/>
                  </a:cubicBezTo>
                </a:path>
              </a:pathLst>
            </a:custGeom>
            <a:noFill/>
            <a:ln w="30163" cap="flat">
              <a:solidFill>
                <a:srgbClr val="78A68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6264275" y="4999038"/>
              <a:ext cx="860425" cy="571500"/>
            </a:xfrm>
            <a:custGeom>
              <a:avLst/>
              <a:gdLst>
                <a:gd name="T0" fmla="*/ 0 w 229"/>
                <a:gd name="T1" fmla="*/ 99 h 152"/>
                <a:gd name="T2" fmla="*/ 229 w 229"/>
                <a:gd name="T3" fmla="*/ 0 h 152"/>
              </a:gdLst>
              <a:ahLst/>
              <a:cxnLst>
                <a:cxn ang="0">
                  <a:pos x="T0" y="T1"/>
                </a:cxn>
                <a:cxn ang="0">
                  <a:pos x="T2" y="T3"/>
                </a:cxn>
              </a:cxnLst>
              <a:rect l="0" t="0" r="r" b="b"/>
              <a:pathLst>
                <a:path w="229" h="152">
                  <a:moveTo>
                    <a:pt x="0" y="99"/>
                  </a:moveTo>
                  <a:cubicBezTo>
                    <a:pt x="0" y="99"/>
                    <a:pt x="138" y="152"/>
                    <a:pt x="229" y="0"/>
                  </a:cubicBezTo>
                </a:path>
              </a:pathLst>
            </a:custGeom>
            <a:noFill/>
            <a:ln w="30163" cap="flat">
              <a:solidFill>
                <a:srgbClr val="78A68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3556000" y="-809625"/>
              <a:ext cx="1066800" cy="3568700"/>
            </a:xfrm>
            <a:custGeom>
              <a:avLst/>
              <a:gdLst>
                <a:gd name="T0" fmla="*/ 284 w 284"/>
                <a:gd name="T1" fmla="*/ 950 h 950"/>
                <a:gd name="T2" fmla="*/ 272 w 284"/>
                <a:gd name="T3" fmla="*/ 0 h 950"/>
              </a:gdLst>
              <a:ahLst/>
              <a:cxnLst>
                <a:cxn ang="0">
                  <a:pos x="T0" y="T1"/>
                </a:cxn>
                <a:cxn ang="0">
                  <a:pos x="T2" y="T3"/>
                </a:cxn>
              </a:cxnLst>
              <a:rect l="0" t="0" r="r" b="b"/>
              <a:pathLst>
                <a:path w="284" h="950">
                  <a:moveTo>
                    <a:pt x="284" y="950"/>
                  </a:moveTo>
                  <a:cubicBezTo>
                    <a:pt x="284" y="950"/>
                    <a:pt x="0" y="504"/>
                    <a:pt x="272" y="0"/>
                  </a:cubicBezTo>
                </a:path>
              </a:pathLst>
            </a:custGeom>
            <a:noFill/>
            <a:ln w="30163" cap="flat">
              <a:solidFill>
                <a:srgbClr val="78A68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3536950" y="-515938"/>
              <a:ext cx="1047750" cy="3275013"/>
            </a:xfrm>
            <a:custGeom>
              <a:avLst/>
              <a:gdLst>
                <a:gd name="T0" fmla="*/ 279 w 279"/>
                <a:gd name="T1" fmla="*/ 872 h 872"/>
                <a:gd name="T2" fmla="*/ 136 w 279"/>
                <a:gd name="T3" fmla="*/ 0 h 872"/>
              </a:gdLst>
              <a:ahLst/>
              <a:cxnLst>
                <a:cxn ang="0">
                  <a:pos x="T0" y="T1"/>
                </a:cxn>
                <a:cxn ang="0">
                  <a:pos x="T2" y="T3"/>
                </a:cxn>
              </a:cxnLst>
              <a:rect l="0" t="0" r="r" b="b"/>
              <a:pathLst>
                <a:path w="279" h="872">
                  <a:moveTo>
                    <a:pt x="279" y="872"/>
                  </a:moveTo>
                  <a:cubicBezTo>
                    <a:pt x="279" y="872"/>
                    <a:pt x="0" y="530"/>
                    <a:pt x="136" y="0"/>
                  </a:cubicBezTo>
                </a:path>
              </a:pathLst>
            </a:custGeom>
            <a:noFill/>
            <a:ln w="30163" cap="flat">
              <a:solidFill>
                <a:srgbClr val="78A68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451600" y="598697"/>
            <a:ext cx="2266950" cy="2341563"/>
            <a:chOff x="6426200" y="544513"/>
            <a:chExt cx="2266950" cy="2341563"/>
          </a:xfrm>
        </p:grpSpPr>
        <p:sp>
          <p:nvSpPr>
            <p:cNvPr id="27" name="AutoShape 27"/>
            <p:cNvSpPr>
              <a:spLocks noChangeAspect="1" noChangeArrowheads="1" noTextEdit="1"/>
            </p:cNvSpPr>
            <p:nvPr/>
          </p:nvSpPr>
          <p:spPr bwMode="auto">
            <a:xfrm>
              <a:off x="6543675" y="584200"/>
              <a:ext cx="2032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29"/>
            <p:cNvSpPr/>
            <p:nvPr/>
          </p:nvSpPr>
          <p:spPr bwMode="auto">
            <a:xfrm>
              <a:off x="6426200" y="987425"/>
              <a:ext cx="2266950" cy="1892300"/>
            </a:xfrm>
            <a:custGeom>
              <a:avLst/>
              <a:gdLst>
                <a:gd name="T0" fmla="*/ 667 w 736"/>
                <a:gd name="T1" fmla="*/ 131 h 615"/>
                <a:gd name="T2" fmla="*/ 368 w 736"/>
                <a:gd name="T3" fmla="*/ 164 h 615"/>
                <a:gd name="T4" fmla="*/ 368 w 736"/>
                <a:gd name="T5" fmla="*/ 164 h 615"/>
                <a:gd name="T6" fmla="*/ 69 w 736"/>
                <a:gd name="T7" fmla="*/ 131 h 615"/>
                <a:gd name="T8" fmla="*/ 200 w 736"/>
                <a:gd name="T9" fmla="*/ 442 h 615"/>
                <a:gd name="T10" fmla="*/ 367 w 736"/>
                <a:gd name="T11" fmla="*/ 615 h 615"/>
                <a:gd name="T12" fmla="*/ 367 w 736"/>
                <a:gd name="T13" fmla="*/ 615 h 615"/>
                <a:gd name="T14" fmla="*/ 367 w 736"/>
                <a:gd name="T15" fmla="*/ 615 h 615"/>
                <a:gd name="T16" fmla="*/ 367 w 736"/>
                <a:gd name="T17" fmla="*/ 615 h 615"/>
                <a:gd name="T18" fmla="*/ 367 w 736"/>
                <a:gd name="T19" fmla="*/ 615 h 615"/>
                <a:gd name="T20" fmla="*/ 536 w 736"/>
                <a:gd name="T21" fmla="*/ 442 h 615"/>
                <a:gd name="T22" fmla="*/ 667 w 736"/>
                <a:gd name="T23" fmla="*/ 13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6" h="615">
                  <a:moveTo>
                    <a:pt x="667" y="131"/>
                  </a:moveTo>
                  <a:cubicBezTo>
                    <a:pt x="601" y="20"/>
                    <a:pt x="447" y="0"/>
                    <a:pt x="368" y="164"/>
                  </a:cubicBezTo>
                  <a:cubicBezTo>
                    <a:pt x="368" y="164"/>
                    <a:pt x="368" y="164"/>
                    <a:pt x="368" y="164"/>
                  </a:cubicBezTo>
                  <a:cubicBezTo>
                    <a:pt x="289" y="0"/>
                    <a:pt x="135" y="20"/>
                    <a:pt x="69" y="131"/>
                  </a:cubicBezTo>
                  <a:cubicBezTo>
                    <a:pt x="0" y="247"/>
                    <a:pt x="57" y="369"/>
                    <a:pt x="200" y="442"/>
                  </a:cubicBezTo>
                  <a:cubicBezTo>
                    <a:pt x="337" y="512"/>
                    <a:pt x="365" y="607"/>
                    <a:pt x="367" y="615"/>
                  </a:cubicBezTo>
                  <a:cubicBezTo>
                    <a:pt x="367" y="615"/>
                    <a:pt x="367" y="615"/>
                    <a:pt x="367" y="615"/>
                  </a:cubicBezTo>
                  <a:cubicBezTo>
                    <a:pt x="367" y="615"/>
                    <a:pt x="367" y="615"/>
                    <a:pt x="367" y="615"/>
                  </a:cubicBezTo>
                  <a:cubicBezTo>
                    <a:pt x="367" y="615"/>
                    <a:pt x="367" y="615"/>
                    <a:pt x="367" y="615"/>
                  </a:cubicBezTo>
                  <a:cubicBezTo>
                    <a:pt x="367" y="615"/>
                    <a:pt x="367" y="615"/>
                    <a:pt x="367" y="615"/>
                  </a:cubicBezTo>
                  <a:cubicBezTo>
                    <a:pt x="369" y="607"/>
                    <a:pt x="399" y="512"/>
                    <a:pt x="536" y="442"/>
                  </a:cubicBezTo>
                  <a:cubicBezTo>
                    <a:pt x="679" y="369"/>
                    <a:pt x="736" y="247"/>
                    <a:pt x="667" y="131"/>
                  </a:cubicBezTo>
                  <a:close/>
                </a:path>
              </a:pathLst>
            </a:custGeom>
            <a:solidFill>
              <a:srgbClr val="FFF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p:nvSpPr>
          <p:spPr bwMode="auto">
            <a:xfrm>
              <a:off x="6478588" y="1058863"/>
              <a:ext cx="2122488" cy="1827213"/>
            </a:xfrm>
            <a:custGeom>
              <a:avLst/>
              <a:gdLst>
                <a:gd name="T0" fmla="*/ 651 w 689"/>
                <a:gd name="T1" fmla="*/ 108 h 594"/>
                <a:gd name="T2" fmla="*/ 495 w 689"/>
                <a:gd name="T3" fmla="*/ 21 h 594"/>
                <a:gd name="T4" fmla="*/ 402 w 689"/>
                <a:gd name="T5" fmla="*/ 66 h 594"/>
                <a:gd name="T6" fmla="*/ 365 w 689"/>
                <a:gd name="T7" fmla="*/ 113 h 594"/>
                <a:gd name="T8" fmla="*/ 350 w 689"/>
                <a:gd name="T9" fmla="*/ 140 h 594"/>
                <a:gd name="T10" fmla="*/ 337 w 689"/>
                <a:gd name="T11" fmla="*/ 113 h 594"/>
                <a:gd name="T12" fmla="*/ 166 w 689"/>
                <a:gd name="T13" fmla="*/ 23 h 594"/>
                <a:gd name="T14" fmla="*/ 27 w 689"/>
                <a:gd name="T15" fmla="*/ 167 h 594"/>
                <a:gd name="T16" fmla="*/ 165 w 689"/>
                <a:gd name="T17" fmla="*/ 410 h 594"/>
                <a:gd name="T18" fmla="*/ 313 w 689"/>
                <a:gd name="T19" fmla="*/ 524 h 594"/>
                <a:gd name="T20" fmla="*/ 340 w 689"/>
                <a:gd name="T21" fmla="*/ 569 h 594"/>
                <a:gd name="T22" fmla="*/ 349 w 689"/>
                <a:gd name="T23" fmla="*/ 592 h 594"/>
                <a:gd name="T24" fmla="*/ 351 w 689"/>
                <a:gd name="T25" fmla="*/ 592 h 594"/>
                <a:gd name="T26" fmla="*/ 349 w 689"/>
                <a:gd name="T27" fmla="*/ 592 h 594"/>
                <a:gd name="T28" fmla="*/ 351 w 689"/>
                <a:gd name="T29" fmla="*/ 592 h 594"/>
                <a:gd name="T30" fmla="*/ 360 w 689"/>
                <a:gd name="T31" fmla="*/ 569 h 594"/>
                <a:gd name="T32" fmla="*/ 393 w 689"/>
                <a:gd name="T33" fmla="*/ 518 h 594"/>
                <a:gd name="T34" fmla="*/ 462 w 689"/>
                <a:gd name="T35" fmla="*/ 455 h 594"/>
                <a:gd name="T36" fmla="*/ 565 w 689"/>
                <a:gd name="T37" fmla="*/ 393 h 594"/>
                <a:gd name="T38" fmla="*/ 673 w 689"/>
                <a:gd name="T39" fmla="*/ 259 h 594"/>
                <a:gd name="T40" fmla="*/ 651 w 689"/>
                <a:gd name="T41" fmla="*/ 108 h 594"/>
                <a:gd name="T42" fmla="*/ 650 w 689"/>
                <a:gd name="T43" fmla="*/ 109 h 594"/>
                <a:gd name="T44" fmla="*/ 660 w 689"/>
                <a:gd name="T45" fmla="*/ 286 h 594"/>
                <a:gd name="T46" fmla="*/ 512 w 689"/>
                <a:gd name="T47" fmla="*/ 421 h 594"/>
                <a:gd name="T48" fmla="*/ 380 w 689"/>
                <a:gd name="T49" fmla="*/ 533 h 594"/>
                <a:gd name="T50" fmla="*/ 351 w 689"/>
                <a:gd name="T51" fmla="*/ 592 h 594"/>
                <a:gd name="T52" fmla="*/ 349 w 689"/>
                <a:gd name="T53" fmla="*/ 591 h 594"/>
                <a:gd name="T54" fmla="*/ 348 w 689"/>
                <a:gd name="T55" fmla="*/ 583 h 594"/>
                <a:gd name="T56" fmla="*/ 337 w 689"/>
                <a:gd name="T57" fmla="*/ 559 h 594"/>
                <a:gd name="T58" fmla="*/ 276 w 689"/>
                <a:gd name="T59" fmla="*/ 482 h 594"/>
                <a:gd name="T60" fmla="*/ 148 w 689"/>
                <a:gd name="T61" fmla="*/ 398 h 594"/>
                <a:gd name="T62" fmla="*/ 42 w 689"/>
                <a:gd name="T63" fmla="*/ 286 h 594"/>
                <a:gd name="T64" fmla="*/ 105 w 689"/>
                <a:gd name="T65" fmla="*/ 51 h 594"/>
                <a:gd name="T66" fmla="*/ 316 w 689"/>
                <a:gd name="T67" fmla="*/ 87 h 594"/>
                <a:gd name="T68" fmla="*/ 350 w 689"/>
                <a:gd name="T69" fmla="*/ 141 h 594"/>
                <a:gd name="T70" fmla="*/ 352 w 689"/>
                <a:gd name="T71" fmla="*/ 141 h 594"/>
                <a:gd name="T72" fmla="*/ 366 w 689"/>
                <a:gd name="T73" fmla="*/ 115 h 594"/>
                <a:gd name="T74" fmla="*/ 382 w 689"/>
                <a:gd name="T75" fmla="*/ 91 h 594"/>
                <a:gd name="T76" fmla="*/ 421 w 689"/>
                <a:gd name="T77" fmla="*/ 52 h 594"/>
                <a:gd name="T78" fmla="*/ 503 w 689"/>
                <a:gd name="T79" fmla="*/ 22 h 594"/>
                <a:gd name="T80" fmla="*/ 650 w 689"/>
                <a:gd name="T81" fmla="*/ 109 h 594"/>
                <a:gd name="T82" fmla="*/ 651 w 689"/>
                <a:gd name="T83" fmla="*/ 10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9" h="594">
                  <a:moveTo>
                    <a:pt x="651" y="108"/>
                  </a:moveTo>
                  <a:cubicBezTo>
                    <a:pt x="618" y="55"/>
                    <a:pt x="560" y="13"/>
                    <a:pt x="495" y="21"/>
                  </a:cubicBezTo>
                  <a:cubicBezTo>
                    <a:pt x="459" y="25"/>
                    <a:pt x="428" y="42"/>
                    <a:pt x="402" y="66"/>
                  </a:cubicBezTo>
                  <a:cubicBezTo>
                    <a:pt x="387" y="80"/>
                    <a:pt x="375" y="96"/>
                    <a:pt x="365" y="113"/>
                  </a:cubicBezTo>
                  <a:cubicBezTo>
                    <a:pt x="359" y="122"/>
                    <a:pt x="354" y="131"/>
                    <a:pt x="350" y="140"/>
                  </a:cubicBezTo>
                  <a:cubicBezTo>
                    <a:pt x="352" y="136"/>
                    <a:pt x="339" y="117"/>
                    <a:pt x="337" y="113"/>
                  </a:cubicBezTo>
                  <a:cubicBezTo>
                    <a:pt x="301" y="54"/>
                    <a:pt x="238" y="10"/>
                    <a:pt x="166" y="23"/>
                  </a:cubicBezTo>
                  <a:cubicBezTo>
                    <a:pt x="95" y="35"/>
                    <a:pt x="43" y="100"/>
                    <a:pt x="27" y="167"/>
                  </a:cubicBezTo>
                  <a:cubicBezTo>
                    <a:pt x="0" y="272"/>
                    <a:pt x="80" y="361"/>
                    <a:pt x="165" y="410"/>
                  </a:cubicBezTo>
                  <a:cubicBezTo>
                    <a:pt x="220" y="442"/>
                    <a:pt x="273" y="472"/>
                    <a:pt x="313" y="524"/>
                  </a:cubicBezTo>
                  <a:cubicBezTo>
                    <a:pt x="323" y="538"/>
                    <a:pt x="333" y="553"/>
                    <a:pt x="340" y="569"/>
                  </a:cubicBezTo>
                  <a:cubicBezTo>
                    <a:pt x="343" y="575"/>
                    <a:pt x="349" y="585"/>
                    <a:pt x="349" y="592"/>
                  </a:cubicBezTo>
                  <a:cubicBezTo>
                    <a:pt x="349" y="592"/>
                    <a:pt x="350" y="594"/>
                    <a:pt x="351" y="592"/>
                  </a:cubicBezTo>
                  <a:cubicBezTo>
                    <a:pt x="350" y="592"/>
                    <a:pt x="350" y="592"/>
                    <a:pt x="349" y="592"/>
                  </a:cubicBezTo>
                  <a:cubicBezTo>
                    <a:pt x="349" y="593"/>
                    <a:pt x="351" y="594"/>
                    <a:pt x="351" y="592"/>
                  </a:cubicBezTo>
                  <a:cubicBezTo>
                    <a:pt x="351" y="585"/>
                    <a:pt x="357" y="575"/>
                    <a:pt x="360" y="569"/>
                  </a:cubicBezTo>
                  <a:cubicBezTo>
                    <a:pt x="369" y="551"/>
                    <a:pt x="381" y="534"/>
                    <a:pt x="393" y="518"/>
                  </a:cubicBezTo>
                  <a:cubicBezTo>
                    <a:pt x="413" y="494"/>
                    <a:pt x="437" y="473"/>
                    <a:pt x="462" y="455"/>
                  </a:cubicBezTo>
                  <a:cubicBezTo>
                    <a:pt x="495" y="431"/>
                    <a:pt x="532" y="415"/>
                    <a:pt x="565" y="393"/>
                  </a:cubicBezTo>
                  <a:cubicBezTo>
                    <a:pt x="613" y="361"/>
                    <a:pt x="655" y="316"/>
                    <a:pt x="673" y="259"/>
                  </a:cubicBezTo>
                  <a:cubicBezTo>
                    <a:pt x="689" y="208"/>
                    <a:pt x="677" y="154"/>
                    <a:pt x="651" y="108"/>
                  </a:cubicBezTo>
                  <a:cubicBezTo>
                    <a:pt x="650" y="107"/>
                    <a:pt x="649" y="108"/>
                    <a:pt x="650" y="109"/>
                  </a:cubicBezTo>
                  <a:cubicBezTo>
                    <a:pt x="682" y="164"/>
                    <a:pt x="688" y="227"/>
                    <a:pt x="660" y="286"/>
                  </a:cubicBezTo>
                  <a:cubicBezTo>
                    <a:pt x="631" y="349"/>
                    <a:pt x="572" y="390"/>
                    <a:pt x="512" y="421"/>
                  </a:cubicBezTo>
                  <a:cubicBezTo>
                    <a:pt x="461" y="448"/>
                    <a:pt x="414" y="486"/>
                    <a:pt x="380" y="533"/>
                  </a:cubicBezTo>
                  <a:cubicBezTo>
                    <a:pt x="371" y="545"/>
                    <a:pt x="347" y="577"/>
                    <a:pt x="351" y="592"/>
                  </a:cubicBezTo>
                  <a:cubicBezTo>
                    <a:pt x="351" y="591"/>
                    <a:pt x="349" y="590"/>
                    <a:pt x="349" y="591"/>
                  </a:cubicBezTo>
                  <a:cubicBezTo>
                    <a:pt x="349" y="590"/>
                    <a:pt x="350" y="588"/>
                    <a:pt x="348" y="583"/>
                  </a:cubicBezTo>
                  <a:cubicBezTo>
                    <a:pt x="345" y="575"/>
                    <a:pt x="341" y="567"/>
                    <a:pt x="337" y="559"/>
                  </a:cubicBezTo>
                  <a:cubicBezTo>
                    <a:pt x="321" y="530"/>
                    <a:pt x="300" y="504"/>
                    <a:pt x="276" y="482"/>
                  </a:cubicBezTo>
                  <a:cubicBezTo>
                    <a:pt x="238" y="446"/>
                    <a:pt x="192" y="425"/>
                    <a:pt x="148" y="398"/>
                  </a:cubicBezTo>
                  <a:cubicBezTo>
                    <a:pt x="104" y="371"/>
                    <a:pt x="65" y="333"/>
                    <a:pt x="42" y="286"/>
                  </a:cubicBezTo>
                  <a:cubicBezTo>
                    <a:pt x="2" y="205"/>
                    <a:pt x="33" y="104"/>
                    <a:pt x="105" y="51"/>
                  </a:cubicBezTo>
                  <a:cubicBezTo>
                    <a:pt x="175" y="0"/>
                    <a:pt x="263" y="23"/>
                    <a:pt x="316" y="87"/>
                  </a:cubicBezTo>
                  <a:cubicBezTo>
                    <a:pt x="330" y="103"/>
                    <a:pt x="340" y="122"/>
                    <a:pt x="350" y="141"/>
                  </a:cubicBezTo>
                  <a:cubicBezTo>
                    <a:pt x="350" y="142"/>
                    <a:pt x="352" y="142"/>
                    <a:pt x="352" y="141"/>
                  </a:cubicBezTo>
                  <a:cubicBezTo>
                    <a:pt x="352" y="135"/>
                    <a:pt x="363" y="121"/>
                    <a:pt x="366" y="115"/>
                  </a:cubicBezTo>
                  <a:cubicBezTo>
                    <a:pt x="371" y="106"/>
                    <a:pt x="376" y="99"/>
                    <a:pt x="382" y="91"/>
                  </a:cubicBezTo>
                  <a:cubicBezTo>
                    <a:pt x="393" y="76"/>
                    <a:pt x="407" y="63"/>
                    <a:pt x="421" y="52"/>
                  </a:cubicBezTo>
                  <a:cubicBezTo>
                    <a:pt x="445" y="34"/>
                    <a:pt x="474" y="24"/>
                    <a:pt x="503" y="22"/>
                  </a:cubicBezTo>
                  <a:cubicBezTo>
                    <a:pt x="565" y="19"/>
                    <a:pt x="619" y="58"/>
                    <a:pt x="650" y="109"/>
                  </a:cubicBezTo>
                  <a:cubicBezTo>
                    <a:pt x="650" y="110"/>
                    <a:pt x="652" y="109"/>
                    <a:pt x="651" y="10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
            <p:cNvSpPr/>
            <p:nvPr/>
          </p:nvSpPr>
          <p:spPr bwMode="auto">
            <a:xfrm>
              <a:off x="6556375" y="1101725"/>
              <a:ext cx="2006600" cy="1679575"/>
            </a:xfrm>
            <a:custGeom>
              <a:avLst/>
              <a:gdLst>
                <a:gd name="T0" fmla="*/ 592 w 652"/>
                <a:gd name="T1" fmla="*/ 117 h 546"/>
                <a:gd name="T2" fmla="*/ 326 w 652"/>
                <a:gd name="T3" fmla="*/ 146 h 546"/>
                <a:gd name="T4" fmla="*/ 326 w 652"/>
                <a:gd name="T5" fmla="*/ 146 h 546"/>
                <a:gd name="T6" fmla="*/ 60 w 652"/>
                <a:gd name="T7" fmla="*/ 117 h 546"/>
                <a:gd name="T8" fmla="*/ 177 w 652"/>
                <a:gd name="T9" fmla="*/ 392 h 546"/>
                <a:gd name="T10" fmla="*/ 325 w 652"/>
                <a:gd name="T11" fmla="*/ 546 h 546"/>
                <a:gd name="T12" fmla="*/ 325 w 652"/>
                <a:gd name="T13" fmla="*/ 546 h 546"/>
                <a:gd name="T14" fmla="*/ 325 w 652"/>
                <a:gd name="T15" fmla="*/ 546 h 546"/>
                <a:gd name="T16" fmla="*/ 325 w 652"/>
                <a:gd name="T17" fmla="*/ 546 h 546"/>
                <a:gd name="T18" fmla="*/ 325 w 652"/>
                <a:gd name="T19" fmla="*/ 545 h 546"/>
                <a:gd name="T20" fmla="*/ 475 w 652"/>
                <a:gd name="T21" fmla="*/ 392 h 546"/>
                <a:gd name="T22" fmla="*/ 592 w 652"/>
                <a:gd name="T23" fmla="*/ 11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2" h="546">
                  <a:moveTo>
                    <a:pt x="592" y="117"/>
                  </a:moveTo>
                  <a:cubicBezTo>
                    <a:pt x="533" y="18"/>
                    <a:pt x="396" y="0"/>
                    <a:pt x="326" y="146"/>
                  </a:cubicBezTo>
                  <a:cubicBezTo>
                    <a:pt x="326" y="146"/>
                    <a:pt x="326" y="146"/>
                    <a:pt x="326" y="146"/>
                  </a:cubicBezTo>
                  <a:cubicBezTo>
                    <a:pt x="255" y="0"/>
                    <a:pt x="119" y="18"/>
                    <a:pt x="60" y="117"/>
                  </a:cubicBezTo>
                  <a:cubicBezTo>
                    <a:pt x="0" y="219"/>
                    <a:pt x="50" y="327"/>
                    <a:pt x="177" y="392"/>
                  </a:cubicBezTo>
                  <a:cubicBezTo>
                    <a:pt x="299" y="454"/>
                    <a:pt x="323" y="539"/>
                    <a:pt x="325" y="546"/>
                  </a:cubicBezTo>
                  <a:cubicBezTo>
                    <a:pt x="325" y="546"/>
                    <a:pt x="325" y="546"/>
                    <a:pt x="325" y="546"/>
                  </a:cubicBezTo>
                  <a:cubicBezTo>
                    <a:pt x="325" y="546"/>
                    <a:pt x="325" y="546"/>
                    <a:pt x="325" y="546"/>
                  </a:cubicBezTo>
                  <a:cubicBezTo>
                    <a:pt x="325" y="546"/>
                    <a:pt x="325" y="546"/>
                    <a:pt x="325" y="546"/>
                  </a:cubicBezTo>
                  <a:cubicBezTo>
                    <a:pt x="325" y="545"/>
                    <a:pt x="325" y="545"/>
                    <a:pt x="325" y="545"/>
                  </a:cubicBezTo>
                  <a:cubicBezTo>
                    <a:pt x="327" y="539"/>
                    <a:pt x="353" y="454"/>
                    <a:pt x="475" y="392"/>
                  </a:cubicBezTo>
                  <a:cubicBezTo>
                    <a:pt x="602" y="327"/>
                    <a:pt x="652" y="219"/>
                    <a:pt x="592" y="117"/>
                  </a:cubicBezTo>
                  <a:close/>
                </a:path>
              </a:pathLst>
            </a:custGeom>
            <a:blipFill>
              <a:blip r:embed="rId3" cstate="email"/>
              <a:stretch>
                <a:fillRect/>
              </a:stretch>
            </a:blipFill>
            <a:ln>
              <a:noFill/>
            </a:ln>
          </p:spPr>
          <p:txBody>
            <a:bodyPr vert="horz" wrap="square" lIns="91440" tIns="45720" rIns="91440" bIns="45720" numCol="1" anchor="t" anchorCtr="0" compatLnSpc="1"/>
            <a:lstStyle/>
            <a:p>
              <a:endParaRPr lang="zh-CN" altLang="en-US"/>
            </a:p>
          </p:txBody>
        </p:sp>
        <p:sp>
          <p:nvSpPr>
            <p:cNvPr id="31" name="Freeform 32"/>
            <p:cNvSpPr/>
            <p:nvPr/>
          </p:nvSpPr>
          <p:spPr bwMode="auto">
            <a:xfrm>
              <a:off x="6608763" y="1131888"/>
              <a:ext cx="1878013" cy="1652588"/>
            </a:xfrm>
            <a:custGeom>
              <a:avLst/>
              <a:gdLst>
                <a:gd name="T0" fmla="*/ 575 w 610"/>
                <a:gd name="T1" fmla="*/ 107 h 537"/>
                <a:gd name="T2" fmla="*/ 423 w 610"/>
                <a:gd name="T3" fmla="*/ 32 h 537"/>
                <a:gd name="T4" fmla="*/ 339 w 610"/>
                <a:gd name="T5" fmla="*/ 86 h 537"/>
                <a:gd name="T6" fmla="*/ 320 w 610"/>
                <a:gd name="T7" fmla="*/ 114 h 537"/>
                <a:gd name="T8" fmla="*/ 311 w 610"/>
                <a:gd name="T9" fmla="*/ 130 h 537"/>
                <a:gd name="T10" fmla="*/ 301 w 610"/>
                <a:gd name="T11" fmla="*/ 119 h 537"/>
                <a:gd name="T12" fmla="*/ 261 w 610"/>
                <a:gd name="T13" fmla="*/ 67 h 537"/>
                <a:gd name="T14" fmla="*/ 96 w 610"/>
                <a:gd name="T15" fmla="*/ 50 h 537"/>
                <a:gd name="T16" fmla="*/ 26 w 610"/>
                <a:gd name="T17" fmla="*/ 247 h 537"/>
                <a:gd name="T18" fmla="*/ 90 w 610"/>
                <a:gd name="T19" fmla="*/ 337 h 537"/>
                <a:gd name="T20" fmla="*/ 215 w 610"/>
                <a:gd name="T21" fmla="*/ 417 h 537"/>
                <a:gd name="T22" fmla="*/ 288 w 610"/>
                <a:gd name="T23" fmla="*/ 495 h 537"/>
                <a:gd name="T24" fmla="*/ 307 w 610"/>
                <a:gd name="T25" fmla="*/ 536 h 537"/>
                <a:gd name="T26" fmla="*/ 309 w 610"/>
                <a:gd name="T27" fmla="*/ 536 h 537"/>
                <a:gd name="T28" fmla="*/ 307 w 610"/>
                <a:gd name="T29" fmla="*/ 536 h 537"/>
                <a:gd name="T30" fmla="*/ 309 w 610"/>
                <a:gd name="T31" fmla="*/ 536 h 537"/>
                <a:gd name="T32" fmla="*/ 317 w 610"/>
                <a:gd name="T33" fmla="*/ 516 h 537"/>
                <a:gd name="T34" fmla="*/ 344 w 610"/>
                <a:gd name="T35" fmla="*/ 473 h 537"/>
                <a:gd name="T36" fmla="*/ 488 w 610"/>
                <a:gd name="T37" fmla="*/ 366 h 537"/>
                <a:gd name="T38" fmla="*/ 592 w 610"/>
                <a:gd name="T39" fmla="*/ 247 h 537"/>
                <a:gd name="T40" fmla="*/ 575 w 610"/>
                <a:gd name="T41" fmla="*/ 107 h 537"/>
                <a:gd name="T42" fmla="*/ 574 w 610"/>
                <a:gd name="T43" fmla="*/ 107 h 537"/>
                <a:gd name="T44" fmla="*/ 587 w 610"/>
                <a:gd name="T45" fmla="*/ 256 h 537"/>
                <a:gd name="T46" fmla="*/ 458 w 610"/>
                <a:gd name="T47" fmla="*/ 382 h 537"/>
                <a:gd name="T48" fmla="*/ 337 w 610"/>
                <a:gd name="T49" fmla="*/ 480 h 537"/>
                <a:gd name="T50" fmla="*/ 309 w 610"/>
                <a:gd name="T51" fmla="*/ 536 h 537"/>
                <a:gd name="T52" fmla="*/ 307 w 610"/>
                <a:gd name="T53" fmla="*/ 536 h 537"/>
                <a:gd name="T54" fmla="*/ 293 w 610"/>
                <a:gd name="T55" fmla="*/ 500 h 537"/>
                <a:gd name="T56" fmla="*/ 231 w 610"/>
                <a:gd name="T57" fmla="*/ 428 h 537"/>
                <a:gd name="T58" fmla="*/ 106 w 610"/>
                <a:gd name="T59" fmla="*/ 348 h 537"/>
                <a:gd name="T60" fmla="*/ 28 w 610"/>
                <a:gd name="T61" fmla="*/ 247 h 537"/>
                <a:gd name="T62" fmla="*/ 109 w 610"/>
                <a:gd name="T63" fmla="*/ 45 h 537"/>
                <a:gd name="T64" fmla="*/ 308 w 610"/>
                <a:gd name="T65" fmla="*/ 136 h 537"/>
                <a:gd name="T66" fmla="*/ 310 w 610"/>
                <a:gd name="T67" fmla="*/ 136 h 537"/>
                <a:gd name="T68" fmla="*/ 440 w 610"/>
                <a:gd name="T69" fmla="*/ 30 h 537"/>
                <a:gd name="T70" fmla="*/ 574 w 610"/>
                <a:gd name="T71" fmla="*/ 107 h 537"/>
                <a:gd name="T72" fmla="*/ 575 w 610"/>
                <a:gd name="T73" fmla="*/ 10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0" h="537">
                  <a:moveTo>
                    <a:pt x="575" y="107"/>
                  </a:moveTo>
                  <a:cubicBezTo>
                    <a:pt x="543" y="54"/>
                    <a:pt x="486" y="19"/>
                    <a:pt x="423" y="32"/>
                  </a:cubicBezTo>
                  <a:cubicBezTo>
                    <a:pt x="389" y="38"/>
                    <a:pt x="361" y="60"/>
                    <a:pt x="339" y="86"/>
                  </a:cubicBezTo>
                  <a:cubicBezTo>
                    <a:pt x="332" y="94"/>
                    <a:pt x="325" y="104"/>
                    <a:pt x="320" y="114"/>
                  </a:cubicBezTo>
                  <a:cubicBezTo>
                    <a:pt x="316" y="119"/>
                    <a:pt x="313" y="124"/>
                    <a:pt x="311" y="130"/>
                  </a:cubicBezTo>
                  <a:cubicBezTo>
                    <a:pt x="308" y="135"/>
                    <a:pt x="301" y="119"/>
                    <a:pt x="301" y="119"/>
                  </a:cubicBezTo>
                  <a:cubicBezTo>
                    <a:pt x="290" y="100"/>
                    <a:pt x="277" y="82"/>
                    <a:pt x="261" y="67"/>
                  </a:cubicBezTo>
                  <a:cubicBezTo>
                    <a:pt x="215" y="24"/>
                    <a:pt x="149" y="18"/>
                    <a:pt x="96" y="50"/>
                  </a:cubicBezTo>
                  <a:cubicBezTo>
                    <a:pt x="31" y="90"/>
                    <a:pt x="2" y="176"/>
                    <a:pt x="26" y="247"/>
                  </a:cubicBezTo>
                  <a:cubicBezTo>
                    <a:pt x="37" y="283"/>
                    <a:pt x="62" y="313"/>
                    <a:pt x="90" y="337"/>
                  </a:cubicBezTo>
                  <a:cubicBezTo>
                    <a:pt x="128" y="370"/>
                    <a:pt x="175" y="388"/>
                    <a:pt x="215" y="417"/>
                  </a:cubicBezTo>
                  <a:cubicBezTo>
                    <a:pt x="244" y="438"/>
                    <a:pt x="269" y="465"/>
                    <a:pt x="288" y="495"/>
                  </a:cubicBezTo>
                  <a:cubicBezTo>
                    <a:pt x="294" y="505"/>
                    <a:pt x="307" y="523"/>
                    <a:pt x="307" y="536"/>
                  </a:cubicBezTo>
                  <a:cubicBezTo>
                    <a:pt x="307" y="537"/>
                    <a:pt x="309" y="536"/>
                    <a:pt x="309" y="536"/>
                  </a:cubicBezTo>
                  <a:cubicBezTo>
                    <a:pt x="308" y="536"/>
                    <a:pt x="308" y="536"/>
                    <a:pt x="307" y="536"/>
                  </a:cubicBezTo>
                  <a:cubicBezTo>
                    <a:pt x="307" y="537"/>
                    <a:pt x="309" y="537"/>
                    <a:pt x="309" y="536"/>
                  </a:cubicBezTo>
                  <a:cubicBezTo>
                    <a:pt x="309" y="530"/>
                    <a:pt x="315" y="521"/>
                    <a:pt x="317" y="516"/>
                  </a:cubicBezTo>
                  <a:cubicBezTo>
                    <a:pt x="324" y="501"/>
                    <a:pt x="334" y="487"/>
                    <a:pt x="344" y="473"/>
                  </a:cubicBezTo>
                  <a:cubicBezTo>
                    <a:pt x="383" y="424"/>
                    <a:pt x="436" y="398"/>
                    <a:pt x="488" y="366"/>
                  </a:cubicBezTo>
                  <a:cubicBezTo>
                    <a:pt x="534" y="338"/>
                    <a:pt x="574" y="298"/>
                    <a:pt x="592" y="247"/>
                  </a:cubicBezTo>
                  <a:cubicBezTo>
                    <a:pt x="610" y="200"/>
                    <a:pt x="600" y="149"/>
                    <a:pt x="575" y="107"/>
                  </a:cubicBezTo>
                  <a:cubicBezTo>
                    <a:pt x="575" y="106"/>
                    <a:pt x="573" y="106"/>
                    <a:pt x="574" y="107"/>
                  </a:cubicBezTo>
                  <a:cubicBezTo>
                    <a:pt x="600" y="154"/>
                    <a:pt x="607" y="206"/>
                    <a:pt x="587" y="256"/>
                  </a:cubicBezTo>
                  <a:cubicBezTo>
                    <a:pt x="564" y="314"/>
                    <a:pt x="511" y="354"/>
                    <a:pt x="458" y="382"/>
                  </a:cubicBezTo>
                  <a:cubicBezTo>
                    <a:pt x="411" y="406"/>
                    <a:pt x="369" y="438"/>
                    <a:pt x="337" y="480"/>
                  </a:cubicBezTo>
                  <a:cubicBezTo>
                    <a:pt x="328" y="492"/>
                    <a:pt x="306" y="522"/>
                    <a:pt x="309" y="536"/>
                  </a:cubicBezTo>
                  <a:cubicBezTo>
                    <a:pt x="309" y="535"/>
                    <a:pt x="307" y="535"/>
                    <a:pt x="307" y="536"/>
                  </a:cubicBezTo>
                  <a:cubicBezTo>
                    <a:pt x="309" y="528"/>
                    <a:pt x="299" y="510"/>
                    <a:pt x="293" y="500"/>
                  </a:cubicBezTo>
                  <a:cubicBezTo>
                    <a:pt x="277" y="472"/>
                    <a:pt x="255" y="448"/>
                    <a:pt x="231" y="428"/>
                  </a:cubicBezTo>
                  <a:cubicBezTo>
                    <a:pt x="193" y="395"/>
                    <a:pt x="146" y="377"/>
                    <a:pt x="106" y="348"/>
                  </a:cubicBezTo>
                  <a:cubicBezTo>
                    <a:pt x="71" y="322"/>
                    <a:pt x="43" y="288"/>
                    <a:pt x="28" y="247"/>
                  </a:cubicBezTo>
                  <a:cubicBezTo>
                    <a:pt x="0" y="172"/>
                    <a:pt x="39" y="82"/>
                    <a:pt x="109" y="45"/>
                  </a:cubicBezTo>
                  <a:cubicBezTo>
                    <a:pt x="192" y="0"/>
                    <a:pt x="271" y="62"/>
                    <a:pt x="308" y="136"/>
                  </a:cubicBezTo>
                  <a:cubicBezTo>
                    <a:pt x="308" y="136"/>
                    <a:pt x="309" y="136"/>
                    <a:pt x="310" y="136"/>
                  </a:cubicBezTo>
                  <a:cubicBezTo>
                    <a:pt x="336" y="83"/>
                    <a:pt x="378" y="36"/>
                    <a:pt x="440" y="30"/>
                  </a:cubicBezTo>
                  <a:cubicBezTo>
                    <a:pt x="496" y="25"/>
                    <a:pt x="546" y="61"/>
                    <a:pt x="574" y="107"/>
                  </a:cubicBezTo>
                  <a:cubicBezTo>
                    <a:pt x="574" y="107"/>
                    <a:pt x="576" y="107"/>
                    <a:pt x="575" y="10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3"/>
            <p:cNvSpPr>
              <a:spLocks noEditPoints="1"/>
            </p:cNvSpPr>
            <p:nvPr/>
          </p:nvSpPr>
          <p:spPr bwMode="auto">
            <a:xfrm>
              <a:off x="7032625" y="1316038"/>
              <a:ext cx="114300" cy="114300"/>
            </a:xfrm>
            <a:custGeom>
              <a:avLst/>
              <a:gdLst>
                <a:gd name="T0" fmla="*/ 18 w 37"/>
                <a:gd name="T1" fmla="*/ 0 h 37"/>
                <a:gd name="T2" fmla="*/ 0 w 37"/>
                <a:gd name="T3" fmla="*/ 19 h 37"/>
                <a:gd name="T4" fmla="*/ 18 w 37"/>
                <a:gd name="T5" fmla="*/ 37 h 37"/>
                <a:gd name="T6" fmla="*/ 37 w 37"/>
                <a:gd name="T7" fmla="*/ 19 h 37"/>
                <a:gd name="T8" fmla="*/ 18 w 37"/>
                <a:gd name="T9" fmla="*/ 0 h 37"/>
                <a:gd name="T10" fmla="*/ 18 w 37"/>
                <a:gd name="T11" fmla="*/ 33 h 37"/>
                <a:gd name="T12" fmla="*/ 4 w 37"/>
                <a:gd name="T13" fmla="*/ 19 h 37"/>
                <a:gd name="T14" fmla="*/ 18 w 37"/>
                <a:gd name="T15" fmla="*/ 4 h 37"/>
                <a:gd name="T16" fmla="*/ 33 w 37"/>
                <a:gd name="T17" fmla="*/ 19 h 37"/>
                <a:gd name="T18" fmla="*/ 18 w 37"/>
                <a:gd name="T19"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8" y="0"/>
                  </a:moveTo>
                  <a:cubicBezTo>
                    <a:pt x="8" y="0"/>
                    <a:pt x="0" y="9"/>
                    <a:pt x="0" y="19"/>
                  </a:cubicBezTo>
                  <a:cubicBezTo>
                    <a:pt x="0" y="29"/>
                    <a:pt x="8" y="37"/>
                    <a:pt x="18" y="37"/>
                  </a:cubicBezTo>
                  <a:cubicBezTo>
                    <a:pt x="29" y="37"/>
                    <a:pt x="37" y="29"/>
                    <a:pt x="37" y="19"/>
                  </a:cubicBezTo>
                  <a:cubicBezTo>
                    <a:pt x="37" y="9"/>
                    <a:pt x="29" y="0"/>
                    <a:pt x="18" y="0"/>
                  </a:cubicBezTo>
                  <a:close/>
                  <a:moveTo>
                    <a:pt x="18" y="33"/>
                  </a:moveTo>
                  <a:cubicBezTo>
                    <a:pt x="10" y="33"/>
                    <a:pt x="4" y="27"/>
                    <a:pt x="4" y="19"/>
                  </a:cubicBezTo>
                  <a:cubicBezTo>
                    <a:pt x="4" y="11"/>
                    <a:pt x="10" y="4"/>
                    <a:pt x="18" y="4"/>
                  </a:cubicBezTo>
                  <a:cubicBezTo>
                    <a:pt x="26" y="4"/>
                    <a:pt x="33" y="11"/>
                    <a:pt x="33" y="19"/>
                  </a:cubicBezTo>
                  <a:cubicBezTo>
                    <a:pt x="33" y="27"/>
                    <a:pt x="26" y="33"/>
                    <a:pt x="18" y="3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
            <p:cNvSpPr>
              <a:spLocks noEditPoints="1"/>
            </p:cNvSpPr>
            <p:nvPr/>
          </p:nvSpPr>
          <p:spPr bwMode="auto">
            <a:xfrm>
              <a:off x="7893050" y="1316038"/>
              <a:ext cx="112713" cy="114300"/>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19 w 37"/>
                <a:gd name="T11" fmla="*/ 33 h 37"/>
                <a:gd name="T12" fmla="*/ 4 w 37"/>
                <a:gd name="T13" fmla="*/ 19 h 37"/>
                <a:gd name="T14" fmla="*/ 19 w 37"/>
                <a:gd name="T15" fmla="*/ 4 h 37"/>
                <a:gd name="T16" fmla="*/ 33 w 37"/>
                <a:gd name="T17" fmla="*/ 19 h 37"/>
                <a:gd name="T18" fmla="*/ 19 w 37"/>
                <a:gd name="T19"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0"/>
                  </a:moveTo>
                  <a:cubicBezTo>
                    <a:pt x="9" y="0"/>
                    <a:pt x="0" y="9"/>
                    <a:pt x="0" y="19"/>
                  </a:cubicBezTo>
                  <a:cubicBezTo>
                    <a:pt x="0" y="29"/>
                    <a:pt x="9" y="37"/>
                    <a:pt x="19" y="37"/>
                  </a:cubicBezTo>
                  <a:cubicBezTo>
                    <a:pt x="29" y="37"/>
                    <a:pt x="37" y="29"/>
                    <a:pt x="37" y="19"/>
                  </a:cubicBezTo>
                  <a:cubicBezTo>
                    <a:pt x="37" y="9"/>
                    <a:pt x="29" y="0"/>
                    <a:pt x="19" y="0"/>
                  </a:cubicBezTo>
                  <a:close/>
                  <a:moveTo>
                    <a:pt x="19" y="33"/>
                  </a:moveTo>
                  <a:cubicBezTo>
                    <a:pt x="11" y="33"/>
                    <a:pt x="4" y="27"/>
                    <a:pt x="4" y="19"/>
                  </a:cubicBezTo>
                  <a:cubicBezTo>
                    <a:pt x="4" y="11"/>
                    <a:pt x="11" y="4"/>
                    <a:pt x="19" y="4"/>
                  </a:cubicBezTo>
                  <a:cubicBezTo>
                    <a:pt x="27" y="4"/>
                    <a:pt x="33" y="11"/>
                    <a:pt x="33" y="19"/>
                  </a:cubicBezTo>
                  <a:cubicBezTo>
                    <a:pt x="33" y="27"/>
                    <a:pt x="27" y="33"/>
                    <a:pt x="19" y="3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
            <p:cNvSpPr/>
            <p:nvPr/>
          </p:nvSpPr>
          <p:spPr bwMode="auto">
            <a:xfrm>
              <a:off x="7070725" y="611188"/>
              <a:ext cx="501650" cy="769938"/>
            </a:xfrm>
            <a:custGeom>
              <a:avLst/>
              <a:gdLst>
                <a:gd name="T0" fmla="*/ 1 w 163"/>
                <a:gd name="T1" fmla="*/ 250 h 250"/>
                <a:gd name="T2" fmla="*/ 1 w 163"/>
                <a:gd name="T3" fmla="*/ 246 h 250"/>
                <a:gd name="T4" fmla="*/ 1 w 163"/>
                <a:gd name="T5" fmla="*/ 246 h 250"/>
                <a:gd name="T6" fmla="*/ 57 w 163"/>
                <a:gd name="T7" fmla="*/ 172 h 250"/>
                <a:gd name="T8" fmla="*/ 57 w 163"/>
                <a:gd name="T9" fmla="*/ 172 h 250"/>
                <a:gd name="T10" fmla="*/ 157 w 163"/>
                <a:gd name="T11" fmla="*/ 2 h 250"/>
                <a:gd name="T12" fmla="*/ 157 w 163"/>
                <a:gd name="T13" fmla="*/ 2 h 250"/>
                <a:gd name="T14" fmla="*/ 161 w 163"/>
                <a:gd name="T15" fmla="*/ 1 h 250"/>
                <a:gd name="T16" fmla="*/ 161 w 163"/>
                <a:gd name="T17" fmla="*/ 1 h 250"/>
                <a:gd name="T18" fmla="*/ 162 w 163"/>
                <a:gd name="T19" fmla="*/ 4 h 250"/>
                <a:gd name="T20" fmla="*/ 162 w 163"/>
                <a:gd name="T21" fmla="*/ 4 h 250"/>
                <a:gd name="T22" fmla="*/ 5 w 163"/>
                <a:gd name="T23" fmla="*/ 250 h 250"/>
                <a:gd name="T24" fmla="*/ 5 w 163"/>
                <a:gd name="T25" fmla="*/ 250 h 250"/>
                <a:gd name="T26" fmla="*/ 5 w 163"/>
                <a:gd name="T27" fmla="*/ 250 h 250"/>
                <a:gd name="T28" fmla="*/ 3 w 163"/>
                <a:gd name="T29" fmla="*/ 250 h 250"/>
                <a:gd name="T30" fmla="*/ 3 w 163"/>
                <a:gd name="T31" fmla="*/ 250 h 250"/>
                <a:gd name="T32" fmla="*/ 1 w 163"/>
                <a:gd name="T33"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250">
                  <a:moveTo>
                    <a:pt x="1" y="250"/>
                  </a:moveTo>
                  <a:cubicBezTo>
                    <a:pt x="0" y="249"/>
                    <a:pt x="0" y="247"/>
                    <a:pt x="1" y="246"/>
                  </a:cubicBezTo>
                  <a:cubicBezTo>
                    <a:pt x="1" y="246"/>
                    <a:pt x="1" y="246"/>
                    <a:pt x="1" y="246"/>
                  </a:cubicBezTo>
                  <a:cubicBezTo>
                    <a:pt x="1" y="246"/>
                    <a:pt x="25" y="217"/>
                    <a:pt x="57" y="172"/>
                  </a:cubicBezTo>
                  <a:cubicBezTo>
                    <a:pt x="57" y="172"/>
                    <a:pt x="57" y="172"/>
                    <a:pt x="57" y="172"/>
                  </a:cubicBezTo>
                  <a:cubicBezTo>
                    <a:pt x="89" y="128"/>
                    <a:pt x="128" y="66"/>
                    <a:pt x="157" y="2"/>
                  </a:cubicBezTo>
                  <a:cubicBezTo>
                    <a:pt x="157" y="2"/>
                    <a:pt x="157" y="2"/>
                    <a:pt x="157" y="2"/>
                  </a:cubicBezTo>
                  <a:cubicBezTo>
                    <a:pt x="158" y="1"/>
                    <a:pt x="160" y="0"/>
                    <a:pt x="161" y="1"/>
                  </a:cubicBezTo>
                  <a:cubicBezTo>
                    <a:pt x="161" y="1"/>
                    <a:pt x="161" y="1"/>
                    <a:pt x="161" y="1"/>
                  </a:cubicBezTo>
                  <a:cubicBezTo>
                    <a:pt x="162" y="1"/>
                    <a:pt x="163" y="3"/>
                    <a:pt x="162" y="4"/>
                  </a:cubicBezTo>
                  <a:cubicBezTo>
                    <a:pt x="162" y="4"/>
                    <a:pt x="162" y="4"/>
                    <a:pt x="162" y="4"/>
                  </a:cubicBezTo>
                  <a:cubicBezTo>
                    <a:pt x="104" y="134"/>
                    <a:pt x="5" y="249"/>
                    <a:pt x="5" y="250"/>
                  </a:cubicBezTo>
                  <a:cubicBezTo>
                    <a:pt x="5" y="250"/>
                    <a:pt x="5" y="250"/>
                    <a:pt x="5" y="250"/>
                  </a:cubicBezTo>
                  <a:cubicBezTo>
                    <a:pt x="5" y="250"/>
                    <a:pt x="5" y="250"/>
                    <a:pt x="5" y="250"/>
                  </a:cubicBezTo>
                  <a:cubicBezTo>
                    <a:pt x="4" y="250"/>
                    <a:pt x="3" y="250"/>
                    <a:pt x="3" y="250"/>
                  </a:cubicBezTo>
                  <a:cubicBezTo>
                    <a:pt x="3" y="250"/>
                    <a:pt x="3" y="250"/>
                    <a:pt x="3" y="250"/>
                  </a:cubicBezTo>
                  <a:cubicBezTo>
                    <a:pt x="2" y="250"/>
                    <a:pt x="1" y="250"/>
                    <a:pt x="1" y="25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
            <p:cNvSpPr/>
            <p:nvPr/>
          </p:nvSpPr>
          <p:spPr bwMode="auto">
            <a:xfrm>
              <a:off x="7080250" y="606425"/>
              <a:ext cx="449263" cy="784225"/>
            </a:xfrm>
            <a:custGeom>
              <a:avLst/>
              <a:gdLst>
                <a:gd name="T0" fmla="*/ 2 w 146"/>
                <a:gd name="T1" fmla="*/ 254 h 255"/>
                <a:gd name="T2" fmla="*/ 1 w 146"/>
                <a:gd name="T3" fmla="*/ 251 h 255"/>
                <a:gd name="T4" fmla="*/ 1 w 146"/>
                <a:gd name="T5" fmla="*/ 251 h 255"/>
                <a:gd name="T6" fmla="*/ 69 w 146"/>
                <a:gd name="T7" fmla="*/ 165 h 255"/>
                <a:gd name="T8" fmla="*/ 69 w 146"/>
                <a:gd name="T9" fmla="*/ 165 h 255"/>
                <a:gd name="T10" fmla="*/ 141 w 146"/>
                <a:gd name="T11" fmla="*/ 2 h 255"/>
                <a:gd name="T12" fmla="*/ 141 w 146"/>
                <a:gd name="T13" fmla="*/ 2 h 255"/>
                <a:gd name="T14" fmla="*/ 144 w 146"/>
                <a:gd name="T15" fmla="*/ 0 h 255"/>
                <a:gd name="T16" fmla="*/ 144 w 146"/>
                <a:gd name="T17" fmla="*/ 0 h 255"/>
                <a:gd name="T18" fmla="*/ 146 w 146"/>
                <a:gd name="T19" fmla="*/ 3 h 255"/>
                <a:gd name="T20" fmla="*/ 146 w 146"/>
                <a:gd name="T21" fmla="*/ 3 h 255"/>
                <a:gd name="T22" fmla="*/ 5 w 146"/>
                <a:gd name="T23" fmla="*/ 254 h 255"/>
                <a:gd name="T24" fmla="*/ 5 w 146"/>
                <a:gd name="T25" fmla="*/ 254 h 255"/>
                <a:gd name="T26" fmla="*/ 3 w 146"/>
                <a:gd name="T27" fmla="*/ 255 h 255"/>
                <a:gd name="T28" fmla="*/ 3 w 146"/>
                <a:gd name="T29" fmla="*/ 255 h 255"/>
                <a:gd name="T30" fmla="*/ 2 w 146"/>
                <a:gd name="T31"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255">
                  <a:moveTo>
                    <a:pt x="2" y="254"/>
                  </a:moveTo>
                  <a:cubicBezTo>
                    <a:pt x="1" y="253"/>
                    <a:pt x="0" y="252"/>
                    <a:pt x="1" y="251"/>
                  </a:cubicBezTo>
                  <a:cubicBezTo>
                    <a:pt x="1" y="251"/>
                    <a:pt x="1" y="251"/>
                    <a:pt x="1" y="251"/>
                  </a:cubicBezTo>
                  <a:cubicBezTo>
                    <a:pt x="2" y="251"/>
                    <a:pt x="35" y="214"/>
                    <a:pt x="69" y="165"/>
                  </a:cubicBezTo>
                  <a:cubicBezTo>
                    <a:pt x="69" y="165"/>
                    <a:pt x="69" y="165"/>
                    <a:pt x="69" y="165"/>
                  </a:cubicBezTo>
                  <a:cubicBezTo>
                    <a:pt x="104" y="115"/>
                    <a:pt x="138" y="53"/>
                    <a:pt x="141" y="2"/>
                  </a:cubicBezTo>
                  <a:cubicBezTo>
                    <a:pt x="141" y="2"/>
                    <a:pt x="141" y="2"/>
                    <a:pt x="141" y="2"/>
                  </a:cubicBezTo>
                  <a:cubicBezTo>
                    <a:pt x="141" y="1"/>
                    <a:pt x="142" y="0"/>
                    <a:pt x="144" y="0"/>
                  </a:cubicBezTo>
                  <a:cubicBezTo>
                    <a:pt x="144" y="0"/>
                    <a:pt x="144" y="0"/>
                    <a:pt x="144" y="0"/>
                  </a:cubicBezTo>
                  <a:cubicBezTo>
                    <a:pt x="145" y="0"/>
                    <a:pt x="146" y="1"/>
                    <a:pt x="146" y="3"/>
                  </a:cubicBezTo>
                  <a:cubicBezTo>
                    <a:pt x="146" y="3"/>
                    <a:pt x="146" y="3"/>
                    <a:pt x="146" y="3"/>
                  </a:cubicBezTo>
                  <a:cubicBezTo>
                    <a:pt x="141" y="107"/>
                    <a:pt x="5" y="254"/>
                    <a:pt x="5" y="254"/>
                  </a:cubicBezTo>
                  <a:cubicBezTo>
                    <a:pt x="5" y="254"/>
                    <a:pt x="5" y="254"/>
                    <a:pt x="5" y="254"/>
                  </a:cubicBezTo>
                  <a:cubicBezTo>
                    <a:pt x="5" y="255"/>
                    <a:pt x="4" y="255"/>
                    <a:pt x="3" y="255"/>
                  </a:cubicBezTo>
                  <a:cubicBezTo>
                    <a:pt x="3" y="255"/>
                    <a:pt x="3" y="255"/>
                    <a:pt x="3" y="255"/>
                  </a:cubicBezTo>
                  <a:cubicBezTo>
                    <a:pt x="3" y="255"/>
                    <a:pt x="2" y="255"/>
                    <a:pt x="2" y="25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
            <p:cNvSpPr/>
            <p:nvPr/>
          </p:nvSpPr>
          <p:spPr bwMode="auto">
            <a:xfrm>
              <a:off x="7507288" y="614363"/>
              <a:ext cx="471488" cy="766763"/>
            </a:xfrm>
            <a:custGeom>
              <a:avLst/>
              <a:gdLst>
                <a:gd name="T0" fmla="*/ 148 w 153"/>
                <a:gd name="T1" fmla="*/ 248 h 249"/>
                <a:gd name="T2" fmla="*/ 0 w 153"/>
                <a:gd name="T3" fmla="*/ 4 h 249"/>
                <a:gd name="T4" fmla="*/ 0 w 153"/>
                <a:gd name="T5" fmla="*/ 4 h 249"/>
                <a:gd name="T6" fmla="*/ 2 w 153"/>
                <a:gd name="T7" fmla="*/ 1 h 249"/>
                <a:gd name="T8" fmla="*/ 2 w 153"/>
                <a:gd name="T9" fmla="*/ 1 h 249"/>
                <a:gd name="T10" fmla="*/ 5 w 153"/>
                <a:gd name="T11" fmla="*/ 2 h 249"/>
                <a:gd name="T12" fmla="*/ 5 w 153"/>
                <a:gd name="T13" fmla="*/ 2 h 249"/>
                <a:gd name="T14" fmla="*/ 100 w 153"/>
                <a:gd name="T15" fmla="*/ 172 h 249"/>
                <a:gd name="T16" fmla="*/ 100 w 153"/>
                <a:gd name="T17" fmla="*/ 172 h 249"/>
                <a:gd name="T18" fmla="*/ 152 w 153"/>
                <a:gd name="T19" fmla="*/ 245 h 249"/>
                <a:gd name="T20" fmla="*/ 152 w 153"/>
                <a:gd name="T21" fmla="*/ 245 h 249"/>
                <a:gd name="T22" fmla="*/ 152 w 153"/>
                <a:gd name="T23" fmla="*/ 249 h 249"/>
                <a:gd name="T24" fmla="*/ 152 w 153"/>
                <a:gd name="T25" fmla="*/ 249 h 249"/>
                <a:gd name="T26" fmla="*/ 150 w 153"/>
                <a:gd name="T27" fmla="*/ 249 h 249"/>
                <a:gd name="T28" fmla="*/ 150 w 153"/>
                <a:gd name="T29" fmla="*/ 249 h 249"/>
                <a:gd name="T30" fmla="*/ 148 w 153"/>
                <a:gd name="T31"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249">
                  <a:moveTo>
                    <a:pt x="148" y="248"/>
                  </a:moveTo>
                  <a:cubicBezTo>
                    <a:pt x="148" y="248"/>
                    <a:pt x="59" y="134"/>
                    <a:pt x="0" y="4"/>
                  </a:cubicBezTo>
                  <a:cubicBezTo>
                    <a:pt x="0" y="4"/>
                    <a:pt x="0" y="4"/>
                    <a:pt x="0" y="4"/>
                  </a:cubicBezTo>
                  <a:cubicBezTo>
                    <a:pt x="0" y="3"/>
                    <a:pt x="0" y="1"/>
                    <a:pt x="2" y="1"/>
                  </a:cubicBezTo>
                  <a:cubicBezTo>
                    <a:pt x="2" y="1"/>
                    <a:pt x="2" y="1"/>
                    <a:pt x="2" y="1"/>
                  </a:cubicBezTo>
                  <a:cubicBezTo>
                    <a:pt x="3" y="0"/>
                    <a:pt x="5" y="0"/>
                    <a:pt x="5" y="2"/>
                  </a:cubicBezTo>
                  <a:cubicBezTo>
                    <a:pt x="5" y="2"/>
                    <a:pt x="5" y="2"/>
                    <a:pt x="5" y="2"/>
                  </a:cubicBezTo>
                  <a:cubicBezTo>
                    <a:pt x="34" y="66"/>
                    <a:pt x="71" y="127"/>
                    <a:pt x="100" y="172"/>
                  </a:cubicBezTo>
                  <a:cubicBezTo>
                    <a:pt x="100" y="172"/>
                    <a:pt x="100" y="172"/>
                    <a:pt x="100" y="172"/>
                  </a:cubicBezTo>
                  <a:cubicBezTo>
                    <a:pt x="130" y="217"/>
                    <a:pt x="152" y="245"/>
                    <a:pt x="152" y="245"/>
                  </a:cubicBezTo>
                  <a:cubicBezTo>
                    <a:pt x="152" y="245"/>
                    <a:pt x="152" y="245"/>
                    <a:pt x="152" y="245"/>
                  </a:cubicBezTo>
                  <a:cubicBezTo>
                    <a:pt x="153" y="246"/>
                    <a:pt x="153" y="248"/>
                    <a:pt x="152" y="249"/>
                  </a:cubicBezTo>
                  <a:cubicBezTo>
                    <a:pt x="152" y="249"/>
                    <a:pt x="152" y="249"/>
                    <a:pt x="152" y="249"/>
                  </a:cubicBezTo>
                  <a:cubicBezTo>
                    <a:pt x="151" y="249"/>
                    <a:pt x="150" y="249"/>
                    <a:pt x="150" y="249"/>
                  </a:cubicBezTo>
                  <a:cubicBezTo>
                    <a:pt x="150" y="249"/>
                    <a:pt x="150" y="249"/>
                    <a:pt x="150" y="249"/>
                  </a:cubicBezTo>
                  <a:cubicBezTo>
                    <a:pt x="149" y="249"/>
                    <a:pt x="148" y="249"/>
                    <a:pt x="148" y="24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
            <p:cNvSpPr/>
            <p:nvPr/>
          </p:nvSpPr>
          <p:spPr bwMode="auto">
            <a:xfrm>
              <a:off x="7546975" y="609600"/>
              <a:ext cx="419100" cy="781050"/>
            </a:xfrm>
            <a:custGeom>
              <a:avLst/>
              <a:gdLst>
                <a:gd name="T0" fmla="*/ 131 w 136"/>
                <a:gd name="T1" fmla="*/ 253 h 254"/>
                <a:gd name="T2" fmla="*/ 0 w 136"/>
                <a:gd name="T3" fmla="*/ 2 h 254"/>
                <a:gd name="T4" fmla="*/ 0 w 136"/>
                <a:gd name="T5" fmla="*/ 2 h 254"/>
                <a:gd name="T6" fmla="*/ 3 w 136"/>
                <a:gd name="T7" fmla="*/ 0 h 254"/>
                <a:gd name="T8" fmla="*/ 3 w 136"/>
                <a:gd name="T9" fmla="*/ 0 h 254"/>
                <a:gd name="T10" fmla="*/ 6 w 136"/>
                <a:gd name="T11" fmla="*/ 2 h 254"/>
                <a:gd name="T12" fmla="*/ 6 w 136"/>
                <a:gd name="T13" fmla="*/ 2 h 254"/>
                <a:gd name="T14" fmla="*/ 72 w 136"/>
                <a:gd name="T15" fmla="*/ 164 h 254"/>
                <a:gd name="T16" fmla="*/ 72 w 136"/>
                <a:gd name="T17" fmla="*/ 164 h 254"/>
                <a:gd name="T18" fmla="*/ 135 w 136"/>
                <a:gd name="T19" fmla="*/ 250 h 254"/>
                <a:gd name="T20" fmla="*/ 135 w 136"/>
                <a:gd name="T21" fmla="*/ 250 h 254"/>
                <a:gd name="T22" fmla="*/ 135 w 136"/>
                <a:gd name="T23" fmla="*/ 250 h 254"/>
                <a:gd name="T24" fmla="*/ 135 w 136"/>
                <a:gd name="T25" fmla="*/ 253 h 254"/>
                <a:gd name="T26" fmla="*/ 135 w 136"/>
                <a:gd name="T27" fmla="*/ 253 h 254"/>
                <a:gd name="T28" fmla="*/ 133 w 136"/>
                <a:gd name="T29" fmla="*/ 254 h 254"/>
                <a:gd name="T30" fmla="*/ 133 w 136"/>
                <a:gd name="T31" fmla="*/ 254 h 254"/>
                <a:gd name="T32" fmla="*/ 131 w 136"/>
                <a:gd name="T33" fmla="*/ 2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254">
                  <a:moveTo>
                    <a:pt x="131" y="253"/>
                  </a:moveTo>
                  <a:cubicBezTo>
                    <a:pt x="131" y="253"/>
                    <a:pt x="6" y="107"/>
                    <a:pt x="0" y="2"/>
                  </a:cubicBezTo>
                  <a:cubicBezTo>
                    <a:pt x="0" y="2"/>
                    <a:pt x="0" y="2"/>
                    <a:pt x="0" y="2"/>
                  </a:cubicBezTo>
                  <a:cubicBezTo>
                    <a:pt x="0" y="1"/>
                    <a:pt x="1" y="0"/>
                    <a:pt x="3" y="0"/>
                  </a:cubicBezTo>
                  <a:cubicBezTo>
                    <a:pt x="3" y="0"/>
                    <a:pt x="3" y="0"/>
                    <a:pt x="3" y="0"/>
                  </a:cubicBezTo>
                  <a:cubicBezTo>
                    <a:pt x="4" y="0"/>
                    <a:pt x="6" y="1"/>
                    <a:pt x="6" y="2"/>
                  </a:cubicBezTo>
                  <a:cubicBezTo>
                    <a:pt x="6" y="2"/>
                    <a:pt x="6" y="2"/>
                    <a:pt x="6" y="2"/>
                  </a:cubicBezTo>
                  <a:cubicBezTo>
                    <a:pt x="8" y="53"/>
                    <a:pt x="40" y="115"/>
                    <a:pt x="72" y="164"/>
                  </a:cubicBezTo>
                  <a:cubicBezTo>
                    <a:pt x="72" y="164"/>
                    <a:pt x="72" y="164"/>
                    <a:pt x="72" y="164"/>
                  </a:cubicBezTo>
                  <a:cubicBezTo>
                    <a:pt x="104" y="213"/>
                    <a:pt x="135" y="250"/>
                    <a:pt x="135" y="250"/>
                  </a:cubicBezTo>
                  <a:cubicBezTo>
                    <a:pt x="135" y="250"/>
                    <a:pt x="135" y="250"/>
                    <a:pt x="135" y="250"/>
                  </a:cubicBezTo>
                  <a:cubicBezTo>
                    <a:pt x="135" y="250"/>
                    <a:pt x="135" y="250"/>
                    <a:pt x="135" y="250"/>
                  </a:cubicBezTo>
                  <a:cubicBezTo>
                    <a:pt x="136" y="251"/>
                    <a:pt x="136" y="252"/>
                    <a:pt x="135" y="253"/>
                  </a:cubicBezTo>
                  <a:cubicBezTo>
                    <a:pt x="135" y="253"/>
                    <a:pt x="135" y="253"/>
                    <a:pt x="135" y="253"/>
                  </a:cubicBezTo>
                  <a:cubicBezTo>
                    <a:pt x="134" y="254"/>
                    <a:pt x="134" y="254"/>
                    <a:pt x="133" y="254"/>
                  </a:cubicBezTo>
                  <a:cubicBezTo>
                    <a:pt x="133" y="254"/>
                    <a:pt x="133" y="254"/>
                    <a:pt x="133" y="254"/>
                  </a:cubicBezTo>
                  <a:cubicBezTo>
                    <a:pt x="132" y="254"/>
                    <a:pt x="132" y="254"/>
                    <a:pt x="131" y="25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8" name="Picture 39"/>
            <p:cNvPicPr>
              <a:picLocks noChangeAspect="1" noChangeArrowheads="1"/>
            </p:cNvPicPr>
            <p:nvPr/>
          </p:nvPicPr>
          <p:blipFill>
            <a:blip r:embed="rId4" cstate="email"/>
            <a:srcRect/>
            <a:stretch>
              <a:fillRect/>
            </a:stretch>
          </p:blipFill>
          <p:spPr bwMode="auto">
            <a:xfrm>
              <a:off x="7391400" y="5826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40"/>
            <p:cNvSpPr/>
            <p:nvPr/>
          </p:nvSpPr>
          <p:spPr bwMode="auto">
            <a:xfrm>
              <a:off x="7396163" y="544513"/>
              <a:ext cx="277813" cy="360363"/>
            </a:xfrm>
            <a:custGeom>
              <a:avLst/>
              <a:gdLst>
                <a:gd name="T0" fmla="*/ 89 w 90"/>
                <a:gd name="T1" fmla="*/ 57 h 117"/>
                <a:gd name="T2" fmla="*/ 3 w 90"/>
                <a:gd name="T3" fmla="*/ 59 h 117"/>
                <a:gd name="T4" fmla="*/ 89 w 90"/>
                <a:gd name="T5" fmla="*/ 57 h 117"/>
                <a:gd name="T6" fmla="*/ 90 w 90"/>
                <a:gd name="T7" fmla="*/ 59 h 117"/>
                <a:gd name="T8" fmla="*/ 55 w 90"/>
                <a:gd name="T9" fmla="*/ 15 h 117"/>
                <a:gd name="T10" fmla="*/ 2 w 90"/>
                <a:gd name="T11" fmla="*/ 57 h 117"/>
                <a:gd name="T12" fmla="*/ 37 w 90"/>
                <a:gd name="T13" fmla="*/ 101 h 117"/>
                <a:gd name="T14" fmla="*/ 90 w 90"/>
                <a:gd name="T15" fmla="*/ 59 h 117"/>
                <a:gd name="T16" fmla="*/ 89 w 90"/>
                <a:gd name="T17" fmla="*/ 5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17">
                  <a:moveTo>
                    <a:pt x="89" y="57"/>
                  </a:moveTo>
                  <a:cubicBezTo>
                    <a:pt x="86" y="110"/>
                    <a:pt x="6" y="117"/>
                    <a:pt x="3" y="59"/>
                  </a:cubicBezTo>
                  <a:cubicBezTo>
                    <a:pt x="0" y="5"/>
                    <a:pt x="86" y="0"/>
                    <a:pt x="89" y="57"/>
                  </a:cubicBezTo>
                  <a:cubicBezTo>
                    <a:pt x="89" y="58"/>
                    <a:pt x="90" y="59"/>
                    <a:pt x="90" y="59"/>
                  </a:cubicBezTo>
                  <a:cubicBezTo>
                    <a:pt x="89" y="37"/>
                    <a:pt x="76" y="20"/>
                    <a:pt x="55" y="15"/>
                  </a:cubicBezTo>
                  <a:cubicBezTo>
                    <a:pt x="27" y="7"/>
                    <a:pt x="3" y="31"/>
                    <a:pt x="2" y="57"/>
                  </a:cubicBezTo>
                  <a:cubicBezTo>
                    <a:pt x="1" y="79"/>
                    <a:pt x="18" y="96"/>
                    <a:pt x="37" y="101"/>
                  </a:cubicBezTo>
                  <a:cubicBezTo>
                    <a:pt x="65" y="109"/>
                    <a:pt x="89" y="85"/>
                    <a:pt x="90" y="59"/>
                  </a:cubicBezTo>
                  <a:cubicBezTo>
                    <a:pt x="90" y="58"/>
                    <a:pt x="89" y="57"/>
                    <a:pt x="89" y="5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0" name="Picture 41"/>
            <p:cNvPicPr>
              <a:picLocks noChangeAspect="1" noChangeArrowheads="1"/>
            </p:cNvPicPr>
            <p:nvPr/>
          </p:nvPicPr>
          <p:blipFill>
            <a:blip r:embed="rId5" cstate="email"/>
            <a:srcRect/>
            <a:stretch>
              <a:fillRect/>
            </a:stretch>
          </p:blipFill>
          <p:spPr bwMode="auto">
            <a:xfrm>
              <a:off x="7475538" y="661988"/>
              <a:ext cx="1301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42"/>
            <p:cNvSpPr/>
            <p:nvPr/>
          </p:nvSpPr>
          <p:spPr bwMode="auto">
            <a:xfrm>
              <a:off x="7483475" y="652463"/>
              <a:ext cx="112713" cy="131763"/>
            </a:xfrm>
            <a:custGeom>
              <a:avLst/>
              <a:gdLst>
                <a:gd name="T0" fmla="*/ 35 w 37"/>
                <a:gd name="T1" fmla="*/ 24 h 43"/>
                <a:gd name="T2" fmla="*/ 13 w 37"/>
                <a:gd name="T3" fmla="*/ 39 h 43"/>
                <a:gd name="T4" fmla="*/ 3 w 37"/>
                <a:gd name="T5" fmla="*/ 24 h 43"/>
                <a:gd name="T6" fmla="*/ 25 w 37"/>
                <a:gd name="T7" fmla="*/ 9 h 43"/>
                <a:gd name="T8" fmla="*/ 35 w 37"/>
                <a:gd name="T9" fmla="*/ 24 h 43"/>
                <a:gd name="T10" fmla="*/ 37 w 37"/>
                <a:gd name="T11" fmla="*/ 24 h 43"/>
                <a:gd name="T12" fmla="*/ 1 w 37"/>
                <a:gd name="T13" fmla="*/ 24 h 43"/>
                <a:gd name="T14" fmla="*/ 22 w 37"/>
                <a:gd name="T15" fmla="*/ 41 h 43"/>
                <a:gd name="T16" fmla="*/ 37 w 37"/>
                <a:gd name="T17" fmla="*/ 24 h 43"/>
                <a:gd name="T18" fmla="*/ 35 w 37"/>
                <a:gd name="T19"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3">
                  <a:moveTo>
                    <a:pt x="35" y="24"/>
                  </a:moveTo>
                  <a:cubicBezTo>
                    <a:pt x="35" y="36"/>
                    <a:pt x="24" y="43"/>
                    <a:pt x="13" y="39"/>
                  </a:cubicBezTo>
                  <a:cubicBezTo>
                    <a:pt x="6" y="37"/>
                    <a:pt x="3" y="30"/>
                    <a:pt x="3" y="24"/>
                  </a:cubicBezTo>
                  <a:cubicBezTo>
                    <a:pt x="2" y="12"/>
                    <a:pt x="15" y="5"/>
                    <a:pt x="25" y="9"/>
                  </a:cubicBezTo>
                  <a:cubicBezTo>
                    <a:pt x="32" y="11"/>
                    <a:pt x="35" y="18"/>
                    <a:pt x="35" y="24"/>
                  </a:cubicBezTo>
                  <a:cubicBezTo>
                    <a:pt x="35" y="25"/>
                    <a:pt x="37" y="24"/>
                    <a:pt x="37" y="24"/>
                  </a:cubicBezTo>
                  <a:cubicBezTo>
                    <a:pt x="36" y="0"/>
                    <a:pt x="2" y="2"/>
                    <a:pt x="1" y="24"/>
                  </a:cubicBezTo>
                  <a:cubicBezTo>
                    <a:pt x="0" y="36"/>
                    <a:pt x="12" y="43"/>
                    <a:pt x="22" y="41"/>
                  </a:cubicBezTo>
                  <a:cubicBezTo>
                    <a:pt x="31" y="40"/>
                    <a:pt x="37" y="32"/>
                    <a:pt x="37" y="24"/>
                  </a:cubicBezTo>
                  <a:cubicBezTo>
                    <a:pt x="37" y="23"/>
                    <a:pt x="35" y="24"/>
                    <a:pt x="35" y="2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 name="出品 11"/>
          <p:cNvSpPr/>
          <p:nvPr/>
        </p:nvSpPr>
        <p:spPr>
          <a:xfrm>
            <a:off x="584262" y="3740707"/>
            <a:ext cx="3403540" cy="830997"/>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pic>
        <p:nvPicPr>
          <p:cNvPr id="43" name="图片 42"/>
          <p:cNvPicPr>
            <a:picLocks noChangeAspect="1"/>
          </p:cNvPicPr>
          <p:nvPr/>
        </p:nvPicPr>
        <p:blipFill>
          <a:blip r:embed="rId6" cstate="email"/>
          <a:stretch>
            <a:fillRect/>
          </a:stretch>
        </p:blipFill>
        <p:spPr>
          <a:xfrm>
            <a:off x="494309" y="2639649"/>
            <a:ext cx="2352962" cy="1014715"/>
          </a:xfrm>
          <a:prstGeom prst="rect">
            <a:avLst/>
          </a:prstGeom>
        </p:spPr>
      </p:pic>
      <p:sp>
        <p:nvSpPr>
          <p:cNvPr id="44" name="出品 10"/>
          <p:cNvSpPr txBox="1"/>
          <p:nvPr/>
        </p:nvSpPr>
        <p:spPr>
          <a:xfrm>
            <a:off x="1267704" y="3080108"/>
            <a:ext cx="1513556" cy="477054"/>
          </a:xfrm>
          <a:prstGeom prst="rect">
            <a:avLst/>
          </a:prstGeom>
          <a:noFill/>
        </p:spPr>
        <p:txBody>
          <a:bodyPr wrap="none" rtlCol="0">
            <a:spAutoFit/>
          </a:bodyPr>
          <a:lstStyle/>
          <a:p>
            <a:r>
              <a:rPr lang="en-US" altLang="zh-CN" sz="2500" dirty="0">
                <a:solidFill>
                  <a:schemeClr val="bg1"/>
                </a:solidFill>
                <a:latin typeface="汉仪白棋体简" panose="02010604000101010101" pitchFamily="2" charset="-122"/>
                <a:ea typeface="汉仪白棋体简" panose="02010604000101010101" pitchFamily="2" charset="-122"/>
              </a:rPr>
              <a:t>LOVELY</a:t>
            </a:r>
            <a:endParaRPr lang="zh-CN" altLang="en-US" sz="2500" dirty="0">
              <a:solidFill>
                <a:schemeClr val="bg1"/>
              </a:solidFill>
              <a:latin typeface="汉仪白棋体简" panose="02010604000101010101" pitchFamily="2" charset="-122"/>
              <a:ea typeface="汉仪白棋体简" panose="02010604000101010101" pitchFamily="2" charset="-122"/>
            </a:endParaRPr>
          </a:p>
        </p:txBody>
      </p:sp>
      <p:pic>
        <p:nvPicPr>
          <p:cNvPr id="45" name="图片 44"/>
          <p:cNvPicPr>
            <a:picLocks noChangeAspect="1"/>
          </p:cNvPicPr>
          <p:nvPr/>
        </p:nvPicPr>
        <p:blipFill>
          <a:blip r:embed="rId7"/>
          <a:stretch>
            <a:fillRect/>
          </a:stretch>
        </p:blipFill>
        <p:spPr>
          <a:xfrm>
            <a:off x="6104403" y="2559722"/>
            <a:ext cx="2036250" cy="2058750"/>
          </a:xfrm>
          <a:prstGeom prst="rect">
            <a:avLst/>
          </a:prstGeom>
        </p:spPr>
      </p:pic>
      <p:pic>
        <p:nvPicPr>
          <p:cNvPr id="46" name="图片 45"/>
          <p:cNvPicPr>
            <a:picLocks noChangeAspect="1"/>
          </p:cNvPicPr>
          <p:nvPr/>
        </p:nvPicPr>
        <p:blipFill>
          <a:blip r:embed="rId8" cstate="email"/>
          <a:stretch>
            <a:fillRect/>
          </a:stretch>
        </p:blipFill>
        <p:spPr>
          <a:xfrm>
            <a:off x="946116" y="269717"/>
            <a:ext cx="2336044" cy="240297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prestig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2674" y="2086426"/>
            <a:ext cx="1106488" cy="1023938"/>
            <a:chOff x="247650" y="1663700"/>
            <a:chExt cx="1106488" cy="1023938"/>
          </a:xfrm>
          <a:solidFill>
            <a:schemeClr val="accent1"/>
          </a:solidFill>
        </p:grpSpPr>
        <p:sp>
          <p:nvSpPr>
            <p:cNvPr id="3" name="Freeform 5"/>
            <p:cNvSpPr/>
            <p:nvPr/>
          </p:nvSpPr>
          <p:spPr bwMode="auto">
            <a:xfrm>
              <a:off x="611188" y="2039938"/>
              <a:ext cx="417513" cy="385763"/>
            </a:xfrm>
            <a:custGeom>
              <a:avLst/>
              <a:gdLst>
                <a:gd name="T0" fmla="*/ 3 w 110"/>
                <a:gd name="T1" fmla="*/ 42 h 102"/>
                <a:gd name="T2" fmla="*/ 36 w 110"/>
                <a:gd name="T3" fmla="*/ 92 h 102"/>
                <a:gd name="T4" fmla="*/ 103 w 110"/>
                <a:gd name="T5" fmla="*/ 62 h 102"/>
                <a:gd name="T6" fmla="*/ 56 w 110"/>
                <a:gd name="T7" fmla="*/ 0 h 102"/>
                <a:gd name="T8" fmla="*/ 3 w 110"/>
                <a:gd name="T9" fmla="*/ 42 h 102"/>
              </a:gdLst>
              <a:ahLst/>
              <a:cxnLst>
                <a:cxn ang="0">
                  <a:pos x="T0" y="T1"/>
                </a:cxn>
                <a:cxn ang="0">
                  <a:pos x="T2" y="T3"/>
                </a:cxn>
                <a:cxn ang="0">
                  <a:pos x="T4" y="T5"/>
                </a:cxn>
                <a:cxn ang="0">
                  <a:pos x="T6" y="T7"/>
                </a:cxn>
                <a:cxn ang="0">
                  <a:pos x="T8" y="T9"/>
                </a:cxn>
              </a:cxnLst>
              <a:rect l="0" t="0" r="r" b="b"/>
              <a:pathLst>
                <a:path w="110" h="102">
                  <a:moveTo>
                    <a:pt x="3" y="42"/>
                  </a:moveTo>
                  <a:cubicBezTo>
                    <a:pt x="3" y="42"/>
                    <a:pt x="0" y="81"/>
                    <a:pt x="36" y="92"/>
                  </a:cubicBezTo>
                  <a:cubicBezTo>
                    <a:pt x="68" y="102"/>
                    <a:pt x="98" y="88"/>
                    <a:pt x="103" y="62"/>
                  </a:cubicBezTo>
                  <a:cubicBezTo>
                    <a:pt x="110" y="29"/>
                    <a:pt x="86" y="0"/>
                    <a:pt x="56" y="0"/>
                  </a:cubicBezTo>
                  <a:cubicBezTo>
                    <a:pt x="25" y="0"/>
                    <a:pt x="5" y="19"/>
                    <a:pt x="3" y="42"/>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4" name="Freeform 6"/>
            <p:cNvSpPr/>
            <p:nvPr/>
          </p:nvSpPr>
          <p:spPr bwMode="auto">
            <a:xfrm>
              <a:off x="739775" y="1663700"/>
              <a:ext cx="122238" cy="242888"/>
            </a:xfrm>
            <a:custGeom>
              <a:avLst/>
              <a:gdLst>
                <a:gd name="T0" fmla="*/ 6 w 32"/>
                <a:gd name="T1" fmla="*/ 44 h 64"/>
                <a:gd name="T2" fmla="*/ 18 w 32"/>
                <a:gd name="T3" fmla="*/ 62 h 64"/>
                <a:gd name="T4" fmla="*/ 30 w 32"/>
                <a:gd name="T5" fmla="*/ 41 h 64"/>
                <a:gd name="T6" fmla="*/ 18 w 32"/>
                <a:gd name="T7" fmla="*/ 1 h 64"/>
                <a:gd name="T8" fmla="*/ 6 w 32"/>
                <a:gd name="T9" fmla="*/ 44 h 64"/>
              </a:gdLst>
              <a:ahLst/>
              <a:cxnLst>
                <a:cxn ang="0">
                  <a:pos x="T0" y="T1"/>
                </a:cxn>
                <a:cxn ang="0">
                  <a:pos x="T2" y="T3"/>
                </a:cxn>
                <a:cxn ang="0">
                  <a:pos x="T4" y="T5"/>
                </a:cxn>
                <a:cxn ang="0">
                  <a:pos x="T6" y="T7"/>
                </a:cxn>
                <a:cxn ang="0">
                  <a:pos x="T8" y="T9"/>
                </a:cxn>
              </a:cxnLst>
              <a:rect l="0" t="0" r="r" b="b"/>
              <a:pathLst>
                <a:path w="32" h="64">
                  <a:moveTo>
                    <a:pt x="6" y="44"/>
                  </a:moveTo>
                  <a:cubicBezTo>
                    <a:pt x="6" y="44"/>
                    <a:pt x="11" y="64"/>
                    <a:pt x="18" y="62"/>
                  </a:cubicBezTo>
                  <a:cubicBezTo>
                    <a:pt x="24" y="60"/>
                    <a:pt x="30" y="54"/>
                    <a:pt x="30" y="41"/>
                  </a:cubicBezTo>
                  <a:cubicBezTo>
                    <a:pt x="30" y="28"/>
                    <a:pt x="32" y="2"/>
                    <a:pt x="18" y="1"/>
                  </a:cubicBezTo>
                  <a:cubicBezTo>
                    <a:pt x="3" y="0"/>
                    <a:pt x="0" y="22"/>
                    <a:pt x="6" y="44"/>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5" name="Freeform 7"/>
            <p:cNvSpPr/>
            <p:nvPr/>
          </p:nvSpPr>
          <p:spPr bwMode="auto">
            <a:xfrm>
              <a:off x="334963" y="1816100"/>
              <a:ext cx="246063" cy="211138"/>
            </a:xfrm>
            <a:custGeom>
              <a:avLst/>
              <a:gdLst>
                <a:gd name="T0" fmla="*/ 44 w 65"/>
                <a:gd name="T1" fmla="*/ 55 h 56"/>
                <a:gd name="T2" fmla="*/ 61 w 65"/>
                <a:gd name="T3" fmla="*/ 50 h 56"/>
                <a:gd name="T4" fmla="*/ 58 w 65"/>
                <a:gd name="T5" fmla="*/ 23 h 56"/>
                <a:gd name="T6" fmla="*/ 11 w 65"/>
                <a:gd name="T7" fmla="*/ 7 h 56"/>
                <a:gd name="T8" fmla="*/ 44 w 65"/>
                <a:gd name="T9" fmla="*/ 55 h 56"/>
              </a:gdLst>
              <a:ahLst/>
              <a:cxnLst>
                <a:cxn ang="0">
                  <a:pos x="T0" y="T1"/>
                </a:cxn>
                <a:cxn ang="0">
                  <a:pos x="T2" y="T3"/>
                </a:cxn>
                <a:cxn ang="0">
                  <a:pos x="T4" y="T5"/>
                </a:cxn>
                <a:cxn ang="0">
                  <a:pos x="T6" y="T7"/>
                </a:cxn>
                <a:cxn ang="0">
                  <a:pos x="T8" y="T9"/>
                </a:cxn>
              </a:cxnLst>
              <a:rect l="0" t="0" r="r" b="b"/>
              <a:pathLst>
                <a:path w="65" h="56">
                  <a:moveTo>
                    <a:pt x="44" y="55"/>
                  </a:moveTo>
                  <a:cubicBezTo>
                    <a:pt x="44" y="55"/>
                    <a:pt x="57" y="56"/>
                    <a:pt x="61" y="50"/>
                  </a:cubicBezTo>
                  <a:cubicBezTo>
                    <a:pt x="65" y="44"/>
                    <a:pt x="65" y="32"/>
                    <a:pt x="58" y="23"/>
                  </a:cubicBezTo>
                  <a:cubicBezTo>
                    <a:pt x="51" y="14"/>
                    <a:pt x="23" y="0"/>
                    <a:pt x="11" y="7"/>
                  </a:cubicBezTo>
                  <a:cubicBezTo>
                    <a:pt x="0" y="13"/>
                    <a:pt x="1" y="39"/>
                    <a:pt x="44" y="55"/>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6" name="Freeform 8"/>
            <p:cNvSpPr/>
            <p:nvPr/>
          </p:nvSpPr>
          <p:spPr bwMode="auto">
            <a:xfrm>
              <a:off x="247650" y="2201863"/>
              <a:ext cx="276225" cy="149225"/>
            </a:xfrm>
            <a:custGeom>
              <a:avLst/>
              <a:gdLst>
                <a:gd name="T0" fmla="*/ 66 w 73"/>
                <a:gd name="T1" fmla="*/ 26 h 39"/>
                <a:gd name="T2" fmla="*/ 68 w 73"/>
                <a:gd name="T3" fmla="*/ 9 h 39"/>
                <a:gd name="T4" fmla="*/ 16 w 73"/>
                <a:gd name="T5" fmla="*/ 7 h 39"/>
                <a:gd name="T6" fmla="*/ 7 w 73"/>
                <a:gd name="T7" fmla="*/ 27 h 39"/>
                <a:gd name="T8" fmla="*/ 66 w 73"/>
                <a:gd name="T9" fmla="*/ 26 h 39"/>
              </a:gdLst>
              <a:ahLst/>
              <a:cxnLst>
                <a:cxn ang="0">
                  <a:pos x="T0" y="T1"/>
                </a:cxn>
                <a:cxn ang="0">
                  <a:pos x="T2" y="T3"/>
                </a:cxn>
                <a:cxn ang="0">
                  <a:pos x="T4" y="T5"/>
                </a:cxn>
                <a:cxn ang="0">
                  <a:pos x="T6" y="T7"/>
                </a:cxn>
                <a:cxn ang="0">
                  <a:pos x="T8" y="T9"/>
                </a:cxn>
              </a:cxnLst>
              <a:rect l="0" t="0" r="r" b="b"/>
              <a:pathLst>
                <a:path w="73" h="39">
                  <a:moveTo>
                    <a:pt x="66" y="26"/>
                  </a:moveTo>
                  <a:cubicBezTo>
                    <a:pt x="66" y="26"/>
                    <a:pt x="73" y="18"/>
                    <a:pt x="68" y="9"/>
                  </a:cubicBezTo>
                  <a:cubicBezTo>
                    <a:pt x="62" y="0"/>
                    <a:pt x="26" y="2"/>
                    <a:pt x="16" y="7"/>
                  </a:cubicBezTo>
                  <a:cubicBezTo>
                    <a:pt x="5" y="12"/>
                    <a:pt x="0" y="22"/>
                    <a:pt x="7" y="27"/>
                  </a:cubicBezTo>
                  <a:cubicBezTo>
                    <a:pt x="19" y="36"/>
                    <a:pt x="46" y="39"/>
                    <a:pt x="66" y="26"/>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7" name="Freeform 9"/>
            <p:cNvSpPr/>
            <p:nvPr/>
          </p:nvSpPr>
          <p:spPr bwMode="auto">
            <a:xfrm>
              <a:off x="1073150" y="1887538"/>
              <a:ext cx="246063" cy="204788"/>
            </a:xfrm>
            <a:custGeom>
              <a:avLst/>
              <a:gdLst>
                <a:gd name="T0" fmla="*/ 8 w 65"/>
                <a:gd name="T1" fmla="*/ 27 h 54"/>
                <a:gd name="T2" fmla="*/ 5 w 65"/>
                <a:gd name="T3" fmla="*/ 45 h 54"/>
                <a:gd name="T4" fmla="*/ 30 w 65"/>
                <a:gd name="T5" fmla="*/ 47 h 54"/>
                <a:gd name="T6" fmla="*/ 54 w 65"/>
                <a:gd name="T7" fmla="*/ 12 h 54"/>
                <a:gd name="T8" fmla="*/ 8 w 65"/>
                <a:gd name="T9" fmla="*/ 27 h 54"/>
              </a:gdLst>
              <a:ahLst/>
              <a:cxnLst>
                <a:cxn ang="0">
                  <a:pos x="T0" y="T1"/>
                </a:cxn>
                <a:cxn ang="0">
                  <a:pos x="T2" y="T3"/>
                </a:cxn>
                <a:cxn ang="0">
                  <a:pos x="T4" y="T5"/>
                </a:cxn>
                <a:cxn ang="0">
                  <a:pos x="T6" y="T7"/>
                </a:cxn>
                <a:cxn ang="0">
                  <a:pos x="T8" y="T9"/>
                </a:cxn>
              </a:cxnLst>
              <a:rect l="0" t="0" r="r" b="b"/>
              <a:pathLst>
                <a:path w="65" h="54">
                  <a:moveTo>
                    <a:pt x="8" y="27"/>
                  </a:moveTo>
                  <a:cubicBezTo>
                    <a:pt x="8" y="27"/>
                    <a:pt x="0" y="37"/>
                    <a:pt x="5" y="45"/>
                  </a:cubicBezTo>
                  <a:cubicBezTo>
                    <a:pt x="11" y="54"/>
                    <a:pt x="20" y="53"/>
                    <a:pt x="30" y="47"/>
                  </a:cubicBezTo>
                  <a:cubicBezTo>
                    <a:pt x="41" y="41"/>
                    <a:pt x="65" y="23"/>
                    <a:pt x="54" y="12"/>
                  </a:cubicBezTo>
                  <a:cubicBezTo>
                    <a:pt x="44" y="0"/>
                    <a:pt x="23" y="2"/>
                    <a:pt x="8" y="27"/>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8" name="Freeform 10"/>
            <p:cNvSpPr/>
            <p:nvPr/>
          </p:nvSpPr>
          <p:spPr bwMode="auto">
            <a:xfrm>
              <a:off x="1122363" y="2289175"/>
              <a:ext cx="231775" cy="182563"/>
            </a:xfrm>
            <a:custGeom>
              <a:avLst/>
              <a:gdLst>
                <a:gd name="T0" fmla="*/ 10 w 61"/>
                <a:gd name="T1" fmla="*/ 1 h 48"/>
                <a:gd name="T2" fmla="*/ 1 w 61"/>
                <a:gd name="T3" fmla="*/ 12 h 48"/>
                <a:gd name="T4" fmla="*/ 16 w 61"/>
                <a:gd name="T5" fmla="*/ 33 h 48"/>
                <a:gd name="T6" fmla="*/ 54 w 61"/>
                <a:gd name="T7" fmla="*/ 42 h 48"/>
                <a:gd name="T8" fmla="*/ 46 w 61"/>
                <a:gd name="T9" fmla="*/ 16 h 48"/>
                <a:gd name="T10" fmla="*/ 10 w 61"/>
                <a:gd name="T11" fmla="*/ 1 h 48"/>
              </a:gdLst>
              <a:ahLst/>
              <a:cxnLst>
                <a:cxn ang="0">
                  <a:pos x="T0" y="T1"/>
                </a:cxn>
                <a:cxn ang="0">
                  <a:pos x="T2" y="T3"/>
                </a:cxn>
                <a:cxn ang="0">
                  <a:pos x="T4" y="T5"/>
                </a:cxn>
                <a:cxn ang="0">
                  <a:pos x="T6" y="T7"/>
                </a:cxn>
                <a:cxn ang="0">
                  <a:pos x="T8" y="T9"/>
                </a:cxn>
                <a:cxn ang="0">
                  <a:pos x="T10" y="T11"/>
                </a:cxn>
              </a:cxnLst>
              <a:rect l="0" t="0" r="r" b="b"/>
              <a:pathLst>
                <a:path w="61" h="48">
                  <a:moveTo>
                    <a:pt x="10" y="1"/>
                  </a:moveTo>
                  <a:cubicBezTo>
                    <a:pt x="10" y="1"/>
                    <a:pt x="2" y="3"/>
                    <a:pt x="1" y="12"/>
                  </a:cubicBezTo>
                  <a:cubicBezTo>
                    <a:pt x="0" y="20"/>
                    <a:pt x="8" y="28"/>
                    <a:pt x="16" y="33"/>
                  </a:cubicBezTo>
                  <a:cubicBezTo>
                    <a:pt x="25" y="38"/>
                    <a:pt x="48" y="48"/>
                    <a:pt x="54" y="42"/>
                  </a:cubicBezTo>
                  <a:cubicBezTo>
                    <a:pt x="61" y="37"/>
                    <a:pt x="59" y="26"/>
                    <a:pt x="46" y="16"/>
                  </a:cubicBezTo>
                  <a:cubicBezTo>
                    <a:pt x="32" y="5"/>
                    <a:pt x="16" y="0"/>
                    <a:pt x="10"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9" name="Freeform 11"/>
            <p:cNvSpPr/>
            <p:nvPr/>
          </p:nvSpPr>
          <p:spPr bwMode="auto">
            <a:xfrm>
              <a:off x="479425" y="2487613"/>
              <a:ext cx="192088" cy="200025"/>
            </a:xfrm>
            <a:custGeom>
              <a:avLst/>
              <a:gdLst>
                <a:gd name="T0" fmla="*/ 43 w 51"/>
                <a:gd name="T1" fmla="*/ 4 h 53"/>
                <a:gd name="T2" fmla="*/ 21 w 51"/>
                <a:gd name="T3" fmla="*/ 13 h 53"/>
                <a:gd name="T4" fmla="*/ 6 w 51"/>
                <a:gd name="T5" fmla="*/ 49 h 53"/>
                <a:gd name="T6" fmla="*/ 33 w 51"/>
                <a:gd name="T7" fmla="*/ 41 h 53"/>
                <a:gd name="T8" fmla="*/ 43 w 51"/>
                <a:gd name="T9" fmla="*/ 4 h 53"/>
              </a:gdLst>
              <a:ahLst/>
              <a:cxnLst>
                <a:cxn ang="0">
                  <a:pos x="T0" y="T1"/>
                </a:cxn>
                <a:cxn ang="0">
                  <a:pos x="T2" y="T3"/>
                </a:cxn>
                <a:cxn ang="0">
                  <a:pos x="T4" y="T5"/>
                </a:cxn>
                <a:cxn ang="0">
                  <a:pos x="T6" y="T7"/>
                </a:cxn>
                <a:cxn ang="0">
                  <a:pos x="T8" y="T9"/>
                </a:cxn>
              </a:cxnLst>
              <a:rect l="0" t="0" r="r" b="b"/>
              <a:pathLst>
                <a:path w="51" h="53">
                  <a:moveTo>
                    <a:pt x="43" y="4"/>
                  </a:moveTo>
                  <a:cubicBezTo>
                    <a:pt x="43" y="4"/>
                    <a:pt x="33" y="0"/>
                    <a:pt x="21" y="13"/>
                  </a:cubicBezTo>
                  <a:cubicBezTo>
                    <a:pt x="11" y="24"/>
                    <a:pt x="0" y="45"/>
                    <a:pt x="6" y="49"/>
                  </a:cubicBezTo>
                  <a:cubicBezTo>
                    <a:pt x="11" y="52"/>
                    <a:pt x="24" y="53"/>
                    <a:pt x="33" y="41"/>
                  </a:cubicBezTo>
                  <a:cubicBezTo>
                    <a:pt x="43" y="29"/>
                    <a:pt x="51" y="10"/>
                    <a:pt x="43" y="4"/>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 name="Freeform 12"/>
            <p:cNvSpPr/>
            <p:nvPr/>
          </p:nvSpPr>
          <p:spPr bwMode="auto">
            <a:xfrm>
              <a:off x="879475" y="2493963"/>
              <a:ext cx="174625" cy="185738"/>
            </a:xfrm>
            <a:custGeom>
              <a:avLst/>
              <a:gdLst>
                <a:gd name="T0" fmla="*/ 8 w 46"/>
                <a:gd name="T1" fmla="*/ 3 h 49"/>
                <a:gd name="T2" fmla="*/ 5 w 46"/>
                <a:gd name="T3" fmla="*/ 20 h 49"/>
                <a:gd name="T4" fmla="*/ 35 w 46"/>
                <a:gd name="T5" fmla="*/ 46 h 49"/>
                <a:gd name="T6" fmla="*/ 37 w 46"/>
                <a:gd name="T7" fmla="*/ 18 h 49"/>
                <a:gd name="T8" fmla="*/ 8 w 46"/>
                <a:gd name="T9" fmla="*/ 3 h 49"/>
              </a:gdLst>
              <a:ahLst/>
              <a:cxnLst>
                <a:cxn ang="0">
                  <a:pos x="T0" y="T1"/>
                </a:cxn>
                <a:cxn ang="0">
                  <a:pos x="T2" y="T3"/>
                </a:cxn>
                <a:cxn ang="0">
                  <a:pos x="T4" y="T5"/>
                </a:cxn>
                <a:cxn ang="0">
                  <a:pos x="T6" y="T7"/>
                </a:cxn>
                <a:cxn ang="0">
                  <a:pos x="T8" y="T9"/>
                </a:cxn>
              </a:cxnLst>
              <a:rect l="0" t="0" r="r" b="b"/>
              <a:pathLst>
                <a:path w="46" h="49">
                  <a:moveTo>
                    <a:pt x="8" y="3"/>
                  </a:moveTo>
                  <a:cubicBezTo>
                    <a:pt x="8" y="3"/>
                    <a:pt x="0" y="8"/>
                    <a:pt x="5" y="20"/>
                  </a:cubicBezTo>
                  <a:cubicBezTo>
                    <a:pt x="9" y="31"/>
                    <a:pt x="27" y="49"/>
                    <a:pt x="35" y="46"/>
                  </a:cubicBezTo>
                  <a:cubicBezTo>
                    <a:pt x="46" y="41"/>
                    <a:pt x="44" y="29"/>
                    <a:pt x="37" y="18"/>
                  </a:cubicBezTo>
                  <a:cubicBezTo>
                    <a:pt x="30" y="7"/>
                    <a:pt x="15" y="0"/>
                    <a:pt x="8" y="3"/>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grpSp>
      <p:sp>
        <p:nvSpPr>
          <p:cNvPr id="11" name="文本框 10"/>
          <p:cNvSpPr txBox="1"/>
          <p:nvPr/>
        </p:nvSpPr>
        <p:spPr>
          <a:xfrm rot="21325847">
            <a:off x="2472858" y="3108540"/>
            <a:ext cx="1106393" cy="523220"/>
          </a:xfrm>
          <a:prstGeom prst="rect">
            <a:avLst/>
          </a:prstGeom>
          <a:noFill/>
        </p:spPr>
        <p:txBody>
          <a:bodyPr vert="horz" wrap="none" rtlCol="0">
            <a:spAutoFit/>
          </a:bodyPr>
          <a:lstStyle/>
          <a:p>
            <a:r>
              <a:rPr lang="zh-CN" altLang="en-US" sz="2800" spc="-300" dirty="0" smtClean="0">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rPr>
              <a:t>生活篇</a:t>
            </a:r>
            <a:endParaRPr lang="zh-CN" altLang="en-US" sz="2800" spc="-300" dirty="0">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grpSp>
        <p:nvGrpSpPr>
          <p:cNvPr id="12" name="组合 11"/>
          <p:cNvGrpSpPr/>
          <p:nvPr/>
        </p:nvGrpSpPr>
        <p:grpSpPr>
          <a:xfrm rot="2606711">
            <a:off x="3870324" y="1491666"/>
            <a:ext cx="1106488" cy="1023938"/>
            <a:chOff x="247650" y="1663700"/>
            <a:chExt cx="1106488" cy="1023938"/>
          </a:xfrm>
          <a:solidFill>
            <a:schemeClr val="accent2"/>
          </a:solidFill>
        </p:grpSpPr>
        <p:sp>
          <p:nvSpPr>
            <p:cNvPr id="13" name="Freeform 5"/>
            <p:cNvSpPr/>
            <p:nvPr/>
          </p:nvSpPr>
          <p:spPr bwMode="auto">
            <a:xfrm>
              <a:off x="611188" y="2039938"/>
              <a:ext cx="417513" cy="385763"/>
            </a:xfrm>
            <a:custGeom>
              <a:avLst/>
              <a:gdLst>
                <a:gd name="T0" fmla="*/ 3 w 110"/>
                <a:gd name="T1" fmla="*/ 42 h 102"/>
                <a:gd name="T2" fmla="*/ 36 w 110"/>
                <a:gd name="T3" fmla="*/ 92 h 102"/>
                <a:gd name="T4" fmla="*/ 103 w 110"/>
                <a:gd name="T5" fmla="*/ 62 h 102"/>
                <a:gd name="T6" fmla="*/ 56 w 110"/>
                <a:gd name="T7" fmla="*/ 0 h 102"/>
                <a:gd name="T8" fmla="*/ 3 w 110"/>
                <a:gd name="T9" fmla="*/ 42 h 102"/>
              </a:gdLst>
              <a:ahLst/>
              <a:cxnLst>
                <a:cxn ang="0">
                  <a:pos x="T0" y="T1"/>
                </a:cxn>
                <a:cxn ang="0">
                  <a:pos x="T2" y="T3"/>
                </a:cxn>
                <a:cxn ang="0">
                  <a:pos x="T4" y="T5"/>
                </a:cxn>
                <a:cxn ang="0">
                  <a:pos x="T6" y="T7"/>
                </a:cxn>
                <a:cxn ang="0">
                  <a:pos x="T8" y="T9"/>
                </a:cxn>
              </a:cxnLst>
              <a:rect l="0" t="0" r="r" b="b"/>
              <a:pathLst>
                <a:path w="110" h="102">
                  <a:moveTo>
                    <a:pt x="3" y="42"/>
                  </a:moveTo>
                  <a:cubicBezTo>
                    <a:pt x="3" y="42"/>
                    <a:pt x="0" y="81"/>
                    <a:pt x="36" y="92"/>
                  </a:cubicBezTo>
                  <a:cubicBezTo>
                    <a:pt x="68" y="102"/>
                    <a:pt x="98" y="88"/>
                    <a:pt x="103" y="62"/>
                  </a:cubicBezTo>
                  <a:cubicBezTo>
                    <a:pt x="110" y="29"/>
                    <a:pt x="86" y="0"/>
                    <a:pt x="56" y="0"/>
                  </a:cubicBezTo>
                  <a:cubicBezTo>
                    <a:pt x="25" y="0"/>
                    <a:pt x="5" y="19"/>
                    <a:pt x="3" y="42"/>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4" name="Freeform 6"/>
            <p:cNvSpPr/>
            <p:nvPr/>
          </p:nvSpPr>
          <p:spPr bwMode="auto">
            <a:xfrm>
              <a:off x="739775" y="1663700"/>
              <a:ext cx="122238" cy="242888"/>
            </a:xfrm>
            <a:custGeom>
              <a:avLst/>
              <a:gdLst>
                <a:gd name="T0" fmla="*/ 6 w 32"/>
                <a:gd name="T1" fmla="*/ 44 h 64"/>
                <a:gd name="T2" fmla="*/ 18 w 32"/>
                <a:gd name="T3" fmla="*/ 62 h 64"/>
                <a:gd name="T4" fmla="*/ 30 w 32"/>
                <a:gd name="T5" fmla="*/ 41 h 64"/>
                <a:gd name="T6" fmla="*/ 18 w 32"/>
                <a:gd name="T7" fmla="*/ 1 h 64"/>
                <a:gd name="T8" fmla="*/ 6 w 32"/>
                <a:gd name="T9" fmla="*/ 44 h 64"/>
              </a:gdLst>
              <a:ahLst/>
              <a:cxnLst>
                <a:cxn ang="0">
                  <a:pos x="T0" y="T1"/>
                </a:cxn>
                <a:cxn ang="0">
                  <a:pos x="T2" y="T3"/>
                </a:cxn>
                <a:cxn ang="0">
                  <a:pos x="T4" y="T5"/>
                </a:cxn>
                <a:cxn ang="0">
                  <a:pos x="T6" y="T7"/>
                </a:cxn>
                <a:cxn ang="0">
                  <a:pos x="T8" y="T9"/>
                </a:cxn>
              </a:cxnLst>
              <a:rect l="0" t="0" r="r" b="b"/>
              <a:pathLst>
                <a:path w="32" h="64">
                  <a:moveTo>
                    <a:pt x="6" y="44"/>
                  </a:moveTo>
                  <a:cubicBezTo>
                    <a:pt x="6" y="44"/>
                    <a:pt x="11" y="64"/>
                    <a:pt x="18" y="62"/>
                  </a:cubicBezTo>
                  <a:cubicBezTo>
                    <a:pt x="24" y="60"/>
                    <a:pt x="30" y="54"/>
                    <a:pt x="30" y="41"/>
                  </a:cubicBezTo>
                  <a:cubicBezTo>
                    <a:pt x="30" y="28"/>
                    <a:pt x="32" y="2"/>
                    <a:pt x="18" y="1"/>
                  </a:cubicBezTo>
                  <a:cubicBezTo>
                    <a:pt x="3" y="0"/>
                    <a:pt x="0" y="22"/>
                    <a:pt x="6" y="44"/>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5" name="Freeform 7"/>
            <p:cNvSpPr/>
            <p:nvPr/>
          </p:nvSpPr>
          <p:spPr bwMode="auto">
            <a:xfrm>
              <a:off x="334963" y="1816100"/>
              <a:ext cx="246063" cy="211138"/>
            </a:xfrm>
            <a:custGeom>
              <a:avLst/>
              <a:gdLst>
                <a:gd name="T0" fmla="*/ 44 w 65"/>
                <a:gd name="T1" fmla="*/ 55 h 56"/>
                <a:gd name="T2" fmla="*/ 61 w 65"/>
                <a:gd name="T3" fmla="*/ 50 h 56"/>
                <a:gd name="T4" fmla="*/ 58 w 65"/>
                <a:gd name="T5" fmla="*/ 23 h 56"/>
                <a:gd name="T6" fmla="*/ 11 w 65"/>
                <a:gd name="T7" fmla="*/ 7 h 56"/>
                <a:gd name="T8" fmla="*/ 44 w 65"/>
                <a:gd name="T9" fmla="*/ 55 h 56"/>
              </a:gdLst>
              <a:ahLst/>
              <a:cxnLst>
                <a:cxn ang="0">
                  <a:pos x="T0" y="T1"/>
                </a:cxn>
                <a:cxn ang="0">
                  <a:pos x="T2" y="T3"/>
                </a:cxn>
                <a:cxn ang="0">
                  <a:pos x="T4" y="T5"/>
                </a:cxn>
                <a:cxn ang="0">
                  <a:pos x="T6" y="T7"/>
                </a:cxn>
                <a:cxn ang="0">
                  <a:pos x="T8" y="T9"/>
                </a:cxn>
              </a:cxnLst>
              <a:rect l="0" t="0" r="r" b="b"/>
              <a:pathLst>
                <a:path w="65" h="56">
                  <a:moveTo>
                    <a:pt x="44" y="55"/>
                  </a:moveTo>
                  <a:cubicBezTo>
                    <a:pt x="44" y="55"/>
                    <a:pt x="57" y="56"/>
                    <a:pt x="61" y="50"/>
                  </a:cubicBezTo>
                  <a:cubicBezTo>
                    <a:pt x="65" y="44"/>
                    <a:pt x="65" y="32"/>
                    <a:pt x="58" y="23"/>
                  </a:cubicBezTo>
                  <a:cubicBezTo>
                    <a:pt x="51" y="14"/>
                    <a:pt x="23" y="0"/>
                    <a:pt x="11" y="7"/>
                  </a:cubicBezTo>
                  <a:cubicBezTo>
                    <a:pt x="0" y="13"/>
                    <a:pt x="1" y="39"/>
                    <a:pt x="44" y="55"/>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6" name="Freeform 8"/>
            <p:cNvSpPr/>
            <p:nvPr/>
          </p:nvSpPr>
          <p:spPr bwMode="auto">
            <a:xfrm>
              <a:off x="247650" y="2201863"/>
              <a:ext cx="276225" cy="149225"/>
            </a:xfrm>
            <a:custGeom>
              <a:avLst/>
              <a:gdLst>
                <a:gd name="T0" fmla="*/ 66 w 73"/>
                <a:gd name="T1" fmla="*/ 26 h 39"/>
                <a:gd name="T2" fmla="*/ 68 w 73"/>
                <a:gd name="T3" fmla="*/ 9 h 39"/>
                <a:gd name="T4" fmla="*/ 16 w 73"/>
                <a:gd name="T5" fmla="*/ 7 h 39"/>
                <a:gd name="T6" fmla="*/ 7 w 73"/>
                <a:gd name="T7" fmla="*/ 27 h 39"/>
                <a:gd name="T8" fmla="*/ 66 w 73"/>
                <a:gd name="T9" fmla="*/ 26 h 39"/>
              </a:gdLst>
              <a:ahLst/>
              <a:cxnLst>
                <a:cxn ang="0">
                  <a:pos x="T0" y="T1"/>
                </a:cxn>
                <a:cxn ang="0">
                  <a:pos x="T2" y="T3"/>
                </a:cxn>
                <a:cxn ang="0">
                  <a:pos x="T4" y="T5"/>
                </a:cxn>
                <a:cxn ang="0">
                  <a:pos x="T6" y="T7"/>
                </a:cxn>
                <a:cxn ang="0">
                  <a:pos x="T8" y="T9"/>
                </a:cxn>
              </a:cxnLst>
              <a:rect l="0" t="0" r="r" b="b"/>
              <a:pathLst>
                <a:path w="73" h="39">
                  <a:moveTo>
                    <a:pt x="66" y="26"/>
                  </a:moveTo>
                  <a:cubicBezTo>
                    <a:pt x="66" y="26"/>
                    <a:pt x="73" y="18"/>
                    <a:pt x="68" y="9"/>
                  </a:cubicBezTo>
                  <a:cubicBezTo>
                    <a:pt x="62" y="0"/>
                    <a:pt x="26" y="2"/>
                    <a:pt x="16" y="7"/>
                  </a:cubicBezTo>
                  <a:cubicBezTo>
                    <a:pt x="5" y="12"/>
                    <a:pt x="0" y="22"/>
                    <a:pt x="7" y="27"/>
                  </a:cubicBezTo>
                  <a:cubicBezTo>
                    <a:pt x="19" y="36"/>
                    <a:pt x="46" y="39"/>
                    <a:pt x="66" y="26"/>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7" name="Freeform 9"/>
            <p:cNvSpPr/>
            <p:nvPr/>
          </p:nvSpPr>
          <p:spPr bwMode="auto">
            <a:xfrm>
              <a:off x="1073150" y="1887538"/>
              <a:ext cx="246063" cy="204788"/>
            </a:xfrm>
            <a:custGeom>
              <a:avLst/>
              <a:gdLst>
                <a:gd name="T0" fmla="*/ 8 w 65"/>
                <a:gd name="T1" fmla="*/ 27 h 54"/>
                <a:gd name="T2" fmla="*/ 5 w 65"/>
                <a:gd name="T3" fmla="*/ 45 h 54"/>
                <a:gd name="T4" fmla="*/ 30 w 65"/>
                <a:gd name="T5" fmla="*/ 47 h 54"/>
                <a:gd name="T6" fmla="*/ 54 w 65"/>
                <a:gd name="T7" fmla="*/ 12 h 54"/>
                <a:gd name="T8" fmla="*/ 8 w 65"/>
                <a:gd name="T9" fmla="*/ 27 h 54"/>
              </a:gdLst>
              <a:ahLst/>
              <a:cxnLst>
                <a:cxn ang="0">
                  <a:pos x="T0" y="T1"/>
                </a:cxn>
                <a:cxn ang="0">
                  <a:pos x="T2" y="T3"/>
                </a:cxn>
                <a:cxn ang="0">
                  <a:pos x="T4" y="T5"/>
                </a:cxn>
                <a:cxn ang="0">
                  <a:pos x="T6" y="T7"/>
                </a:cxn>
                <a:cxn ang="0">
                  <a:pos x="T8" y="T9"/>
                </a:cxn>
              </a:cxnLst>
              <a:rect l="0" t="0" r="r" b="b"/>
              <a:pathLst>
                <a:path w="65" h="54">
                  <a:moveTo>
                    <a:pt x="8" y="27"/>
                  </a:moveTo>
                  <a:cubicBezTo>
                    <a:pt x="8" y="27"/>
                    <a:pt x="0" y="37"/>
                    <a:pt x="5" y="45"/>
                  </a:cubicBezTo>
                  <a:cubicBezTo>
                    <a:pt x="11" y="54"/>
                    <a:pt x="20" y="53"/>
                    <a:pt x="30" y="47"/>
                  </a:cubicBezTo>
                  <a:cubicBezTo>
                    <a:pt x="41" y="41"/>
                    <a:pt x="65" y="23"/>
                    <a:pt x="54" y="12"/>
                  </a:cubicBezTo>
                  <a:cubicBezTo>
                    <a:pt x="44" y="0"/>
                    <a:pt x="23" y="2"/>
                    <a:pt x="8" y="27"/>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8" name="Freeform 10"/>
            <p:cNvSpPr/>
            <p:nvPr/>
          </p:nvSpPr>
          <p:spPr bwMode="auto">
            <a:xfrm>
              <a:off x="1122363" y="2289175"/>
              <a:ext cx="231775" cy="182563"/>
            </a:xfrm>
            <a:custGeom>
              <a:avLst/>
              <a:gdLst>
                <a:gd name="T0" fmla="*/ 10 w 61"/>
                <a:gd name="T1" fmla="*/ 1 h 48"/>
                <a:gd name="T2" fmla="*/ 1 w 61"/>
                <a:gd name="T3" fmla="*/ 12 h 48"/>
                <a:gd name="T4" fmla="*/ 16 w 61"/>
                <a:gd name="T5" fmla="*/ 33 h 48"/>
                <a:gd name="T6" fmla="*/ 54 w 61"/>
                <a:gd name="T7" fmla="*/ 42 h 48"/>
                <a:gd name="T8" fmla="*/ 46 w 61"/>
                <a:gd name="T9" fmla="*/ 16 h 48"/>
                <a:gd name="T10" fmla="*/ 10 w 61"/>
                <a:gd name="T11" fmla="*/ 1 h 48"/>
              </a:gdLst>
              <a:ahLst/>
              <a:cxnLst>
                <a:cxn ang="0">
                  <a:pos x="T0" y="T1"/>
                </a:cxn>
                <a:cxn ang="0">
                  <a:pos x="T2" y="T3"/>
                </a:cxn>
                <a:cxn ang="0">
                  <a:pos x="T4" y="T5"/>
                </a:cxn>
                <a:cxn ang="0">
                  <a:pos x="T6" y="T7"/>
                </a:cxn>
                <a:cxn ang="0">
                  <a:pos x="T8" y="T9"/>
                </a:cxn>
                <a:cxn ang="0">
                  <a:pos x="T10" y="T11"/>
                </a:cxn>
              </a:cxnLst>
              <a:rect l="0" t="0" r="r" b="b"/>
              <a:pathLst>
                <a:path w="61" h="48">
                  <a:moveTo>
                    <a:pt x="10" y="1"/>
                  </a:moveTo>
                  <a:cubicBezTo>
                    <a:pt x="10" y="1"/>
                    <a:pt x="2" y="3"/>
                    <a:pt x="1" y="12"/>
                  </a:cubicBezTo>
                  <a:cubicBezTo>
                    <a:pt x="0" y="20"/>
                    <a:pt x="8" y="28"/>
                    <a:pt x="16" y="33"/>
                  </a:cubicBezTo>
                  <a:cubicBezTo>
                    <a:pt x="25" y="38"/>
                    <a:pt x="48" y="48"/>
                    <a:pt x="54" y="42"/>
                  </a:cubicBezTo>
                  <a:cubicBezTo>
                    <a:pt x="61" y="37"/>
                    <a:pt x="59" y="26"/>
                    <a:pt x="46" y="16"/>
                  </a:cubicBezTo>
                  <a:cubicBezTo>
                    <a:pt x="32" y="5"/>
                    <a:pt x="16" y="0"/>
                    <a:pt x="10"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9" name="Freeform 11"/>
            <p:cNvSpPr/>
            <p:nvPr/>
          </p:nvSpPr>
          <p:spPr bwMode="auto">
            <a:xfrm>
              <a:off x="479425" y="2487613"/>
              <a:ext cx="192088" cy="200025"/>
            </a:xfrm>
            <a:custGeom>
              <a:avLst/>
              <a:gdLst>
                <a:gd name="T0" fmla="*/ 43 w 51"/>
                <a:gd name="T1" fmla="*/ 4 h 53"/>
                <a:gd name="T2" fmla="*/ 21 w 51"/>
                <a:gd name="T3" fmla="*/ 13 h 53"/>
                <a:gd name="T4" fmla="*/ 6 w 51"/>
                <a:gd name="T5" fmla="*/ 49 h 53"/>
                <a:gd name="T6" fmla="*/ 33 w 51"/>
                <a:gd name="T7" fmla="*/ 41 h 53"/>
                <a:gd name="T8" fmla="*/ 43 w 51"/>
                <a:gd name="T9" fmla="*/ 4 h 53"/>
              </a:gdLst>
              <a:ahLst/>
              <a:cxnLst>
                <a:cxn ang="0">
                  <a:pos x="T0" y="T1"/>
                </a:cxn>
                <a:cxn ang="0">
                  <a:pos x="T2" y="T3"/>
                </a:cxn>
                <a:cxn ang="0">
                  <a:pos x="T4" y="T5"/>
                </a:cxn>
                <a:cxn ang="0">
                  <a:pos x="T6" y="T7"/>
                </a:cxn>
                <a:cxn ang="0">
                  <a:pos x="T8" y="T9"/>
                </a:cxn>
              </a:cxnLst>
              <a:rect l="0" t="0" r="r" b="b"/>
              <a:pathLst>
                <a:path w="51" h="53">
                  <a:moveTo>
                    <a:pt x="43" y="4"/>
                  </a:moveTo>
                  <a:cubicBezTo>
                    <a:pt x="43" y="4"/>
                    <a:pt x="33" y="0"/>
                    <a:pt x="21" y="13"/>
                  </a:cubicBezTo>
                  <a:cubicBezTo>
                    <a:pt x="11" y="24"/>
                    <a:pt x="0" y="45"/>
                    <a:pt x="6" y="49"/>
                  </a:cubicBezTo>
                  <a:cubicBezTo>
                    <a:pt x="11" y="52"/>
                    <a:pt x="24" y="53"/>
                    <a:pt x="33" y="41"/>
                  </a:cubicBezTo>
                  <a:cubicBezTo>
                    <a:pt x="43" y="29"/>
                    <a:pt x="51" y="10"/>
                    <a:pt x="43" y="4"/>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20" name="Freeform 12"/>
            <p:cNvSpPr/>
            <p:nvPr/>
          </p:nvSpPr>
          <p:spPr bwMode="auto">
            <a:xfrm>
              <a:off x="879475" y="2493963"/>
              <a:ext cx="174625" cy="185738"/>
            </a:xfrm>
            <a:custGeom>
              <a:avLst/>
              <a:gdLst>
                <a:gd name="T0" fmla="*/ 8 w 46"/>
                <a:gd name="T1" fmla="*/ 3 h 49"/>
                <a:gd name="T2" fmla="*/ 5 w 46"/>
                <a:gd name="T3" fmla="*/ 20 h 49"/>
                <a:gd name="T4" fmla="*/ 35 w 46"/>
                <a:gd name="T5" fmla="*/ 46 h 49"/>
                <a:gd name="T6" fmla="*/ 37 w 46"/>
                <a:gd name="T7" fmla="*/ 18 h 49"/>
                <a:gd name="T8" fmla="*/ 8 w 46"/>
                <a:gd name="T9" fmla="*/ 3 h 49"/>
              </a:gdLst>
              <a:ahLst/>
              <a:cxnLst>
                <a:cxn ang="0">
                  <a:pos x="T0" y="T1"/>
                </a:cxn>
                <a:cxn ang="0">
                  <a:pos x="T2" y="T3"/>
                </a:cxn>
                <a:cxn ang="0">
                  <a:pos x="T4" y="T5"/>
                </a:cxn>
                <a:cxn ang="0">
                  <a:pos x="T6" y="T7"/>
                </a:cxn>
                <a:cxn ang="0">
                  <a:pos x="T8" y="T9"/>
                </a:cxn>
              </a:cxnLst>
              <a:rect l="0" t="0" r="r" b="b"/>
              <a:pathLst>
                <a:path w="46" h="49">
                  <a:moveTo>
                    <a:pt x="8" y="3"/>
                  </a:moveTo>
                  <a:cubicBezTo>
                    <a:pt x="8" y="3"/>
                    <a:pt x="0" y="8"/>
                    <a:pt x="5" y="20"/>
                  </a:cubicBezTo>
                  <a:cubicBezTo>
                    <a:pt x="9" y="31"/>
                    <a:pt x="27" y="49"/>
                    <a:pt x="35" y="46"/>
                  </a:cubicBezTo>
                  <a:cubicBezTo>
                    <a:pt x="46" y="41"/>
                    <a:pt x="44" y="29"/>
                    <a:pt x="37" y="18"/>
                  </a:cubicBezTo>
                  <a:cubicBezTo>
                    <a:pt x="30" y="7"/>
                    <a:pt x="15" y="0"/>
                    <a:pt x="8" y="3"/>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grpSp>
      <p:sp>
        <p:nvSpPr>
          <p:cNvPr id="21" name="文本框 20"/>
          <p:cNvSpPr txBox="1"/>
          <p:nvPr/>
        </p:nvSpPr>
        <p:spPr>
          <a:xfrm rot="554273">
            <a:off x="3702304" y="2491292"/>
            <a:ext cx="1117614" cy="523220"/>
          </a:xfrm>
          <a:prstGeom prst="rect">
            <a:avLst/>
          </a:prstGeom>
          <a:noFill/>
        </p:spPr>
        <p:txBody>
          <a:bodyPr vert="horz" wrap="none" rtlCol="0">
            <a:spAutoFit/>
          </a:bodyPr>
          <a:lstStyle/>
          <a:p>
            <a:r>
              <a:rPr lang="zh-CN" altLang="en-US" sz="2800" spc="-300" dirty="0" smtClean="0">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rPr>
              <a:t>学习篇</a:t>
            </a:r>
            <a:endParaRPr lang="zh-CN" altLang="en-US" sz="2800" spc="-300" dirty="0">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grpSp>
        <p:nvGrpSpPr>
          <p:cNvPr id="22" name="组合 21"/>
          <p:cNvGrpSpPr/>
          <p:nvPr/>
        </p:nvGrpSpPr>
        <p:grpSpPr>
          <a:xfrm>
            <a:off x="4501273" y="3152143"/>
            <a:ext cx="1106488" cy="1023938"/>
            <a:chOff x="247650" y="1663700"/>
            <a:chExt cx="1106488" cy="1023938"/>
          </a:xfrm>
          <a:solidFill>
            <a:schemeClr val="accent3"/>
          </a:solidFill>
        </p:grpSpPr>
        <p:sp>
          <p:nvSpPr>
            <p:cNvPr id="23" name="Freeform 5"/>
            <p:cNvSpPr/>
            <p:nvPr/>
          </p:nvSpPr>
          <p:spPr bwMode="auto">
            <a:xfrm>
              <a:off x="611188" y="2039938"/>
              <a:ext cx="417513" cy="385763"/>
            </a:xfrm>
            <a:custGeom>
              <a:avLst/>
              <a:gdLst>
                <a:gd name="T0" fmla="*/ 3 w 110"/>
                <a:gd name="T1" fmla="*/ 42 h 102"/>
                <a:gd name="T2" fmla="*/ 36 w 110"/>
                <a:gd name="T3" fmla="*/ 92 h 102"/>
                <a:gd name="T4" fmla="*/ 103 w 110"/>
                <a:gd name="T5" fmla="*/ 62 h 102"/>
                <a:gd name="T6" fmla="*/ 56 w 110"/>
                <a:gd name="T7" fmla="*/ 0 h 102"/>
                <a:gd name="T8" fmla="*/ 3 w 110"/>
                <a:gd name="T9" fmla="*/ 42 h 102"/>
              </a:gdLst>
              <a:ahLst/>
              <a:cxnLst>
                <a:cxn ang="0">
                  <a:pos x="T0" y="T1"/>
                </a:cxn>
                <a:cxn ang="0">
                  <a:pos x="T2" y="T3"/>
                </a:cxn>
                <a:cxn ang="0">
                  <a:pos x="T4" y="T5"/>
                </a:cxn>
                <a:cxn ang="0">
                  <a:pos x="T6" y="T7"/>
                </a:cxn>
                <a:cxn ang="0">
                  <a:pos x="T8" y="T9"/>
                </a:cxn>
              </a:cxnLst>
              <a:rect l="0" t="0" r="r" b="b"/>
              <a:pathLst>
                <a:path w="110" h="102">
                  <a:moveTo>
                    <a:pt x="3" y="42"/>
                  </a:moveTo>
                  <a:cubicBezTo>
                    <a:pt x="3" y="42"/>
                    <a:pt x="0" y="81"/>
                    <a:pt x="36" y="92"/>
                  </a:cubicBezTo>
                  <a:cubicBezTo>
                    <a:pt x="68" y="102"/>
                    <a:pt x="98" y="88"/>
                    <a:pt x="103" y="62"/>
                  </a:cubicBezTo>
                  <a:cubicBezTo>
                    <a:pt x="110" y="29"/>
                    <a:pt x="86" y="0"/>
                    <a:pt x="56" y="0"/>
                  </a:cubicBezTo>
                  <a:cubicBezTo>
                    <a:pt x="25" y="0"/>
                    <a:pt x="5" y="19"/>
                    <a:pt x="3" y="42"/>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24" name="Freeform 6"/>
            <p:cNvSpPr/>
            <p:nvPr/>
          </p:nvSpPr>
          <p:spPr bwMode="auto">
            <a:xfrm>
              <a:off x="739775" y="1663700"/>
              <a:ext cx="122238" cy="242888"/>
            </a:xfrm>
            <a:custGeom>
              <a:avLst/>
              <a:gdLst>
                <a:gd name="T0" fmla="*/ 6 w 32"/>
                <a:gd name="T1" fmla="*/ 44 h 64"/>
                <a:gd name="T2" fmla="*/ 18 w 32"/>
                <a:gd name="T3" fmla="*/ 62 h 64"/>
                <a:gd name="T4" fmla="*/ 30 w 32"/>
                <a:gd name="T5" fmla="*/ 41 h 64"/>
                <a:gd name="T6" fmla="*/ 18 w 32"/>
                <a:gd name="T7" fmla="*/ 1 h 64"/>
                <a:gd name="T8" fmla="*/ 6 w 32"/>
                <a:gd name="T9" fmla="*/ 44 h 64"/>
              </a:gdLst>
              <a:ahLst/>
              <a:cxnLst>
                <a:cxn ang="0">
                  <a:pos x="T0" y="T1"/>
                </a:cxn>
                <a:cxn ang="0">
                  <a:pos x="T2" y="T3"/>
                </a:cxn>
                <a:cxn ang="0">
                  <a:pos x="T4" y="T5"/>
                </a:cxn>
                <a:cxn ang="0">
                  <a:pos x="T6" y="T7"/>
                </a:cxn>
                <a:cxn ang="0">
                  <a:pos x="T8" y="T9"/>
                </a:cxn>
              </a:cxnLst>
              <a:rect l="0" t="0" r="r" b="b"/>
              <a:pathLst>
                <a:path w="32" h="64">
                  <a:moveTo>
                    <a:pt x="6" y="44"/>
                  </a:moveTo>
                  <a:cubicBezTo>
                    <a:pt x="6" y="44"/>
                    <a:pt x="11" y="64"/>
                    <a:pt x="18" y="62"/>
                  </a:cubicBezTo>
                  <a:cubicBezTo>
                    <a:pt x="24" y="60"/>
                    <a:pt x="30" y="54"/>
                    <a:pt x="30" y="41"/>
                  </a:cubicBezTo>
                  <a:cubicBezTo>
                    <a:pt x="30" y="28"/>
                    <a:pt x="32" y="2"/>
                    <a:pt x="18" y="1"/>
                  </a:cubicBezTo>
                  <a:cubicBezTo>
                    <a:pt x="3" y="0"/>
                    <a:pt x="0" y="22"/>
                    <a:pt x="6" y="44"/>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25" name="Freeform 7"/>
            <p:cNvSpPr/>
            <p:nvPr/>
          </p:nvSpPr>
          <p:spPr bwMode="auto">
            <a:xfrm>
              <a:off x="334963" y="1816100"/>
              <a:ext cx="246063" cy="211138"/>
            </a:xfrm>
            <a:custGeom>
              <a:avLst/>
              <a:gdLst>
                <a:gd name="T0" fmla="*/ 44 w 65"/>
                <a:gd name="T1" fmla="*/ 55 h 56"/>
                <a:gd name="T2" fmla="*/ 61 w 65"/>
                <a:gd name="T3" fmla="*/ 50 h 56"/>
                <a:gd name="T4" fmla="*/ 58 w 65"/>
                <a:gd name="T5" fmla="*/ 23 h 56"/>
                <a:gd name="T6" fmla="*/ 11 w 65"/>
                <a:gd name="T7" fmla="*/ 7 h 56"/>
                <a:gd name="T8" fmla="*/ 44 w 65"/>
                <a:gd name="T9" fmla="*/ 55 h 56"/>
              </a:gdLst>
              <a:ahLst/>
              <a:cxnLst>
                <a:cxn ang="0">
                  <a:pos x="T0" y="T1"/>
                </a:cxn>
                <a:cxn ang="0">
                  <a:pos x="T2" y="T3"/>
                </a:cxn>
                <a:cxn ang="0">
                  <a:pos x="T4" y="T5"/>
                </a:cxn>
                <a:cxn ang="0">
                  <a:pos x="T6" y="T7"/>
                </a:cxn>
                <a:cxn ang="0">
                  <a:pos x="T8" y="T9"/>
                </a:cxn>
              </a:cxnLst>
              <a:rect l="0" t="0" r="r" b="b"/>
              <a:pathLst>
                <a:path w="65" h="56">
                  <a:moveTo>
                    <a:pt x="44" y="55"/>
                  </a:moveTo>
                  <a:cubicBezTo>
                    <a:pt x="44" y="55"/>
                    <a:pt x="57" y="56"/>
                    <a:pt x="61" y="50"/>
                  </a:cubicBezTo>
                  <a:cubicBezTo>
                    <a:pt x="65" y="44"/>
                    <a:pt x="65" y="32"/>
                    <a:pt x="58" y="23"/>
                  </a:cubicBezTo>
                  <a:cubicBezTo>
                    <a:pt x="51" y="14"/>
                    <a:pt x="23" y="0"/>
                    <a:pt x="11" y="7"/>
                  </a:cubicBezTo>
                  <a:cubicBezTo>
                    <a:pt x="0" y="13"/>
                    <a:pt x="1" y="39"/>
                    <a:pt x="44" y="55"/>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26" name="Freeform 8"/>
            <p:cNvSpPr/>
            <p:nvPr/>
          </p:nvSpPr>
          <p:spPr bwMode="auto">
            <a:xfrm>
              <a:off x="247650" y="2201863"/>
              <a:ext cx="276225" cy="149225"/>
            </a:xfrm>
            <a:custGeom>
              <a:avLst/>
              <a:gdLst>
                <a:gd name="T0" fmla="*/ 66 w 73"/>
                <a:gd name="T1" fmla="*/ 26 h 39"/>
                <a:gd name="T2" fmla="*/ 68 w 73"/>
                <a:gd name="T3" fmla="*/ 9 h 39"/>
                <a:gd name="T4" fmla="*/ 16 w 73"/>
                <a:gd name="T5" fmla="*/ 7 h 39"/>
                <a:gd name="T6" fmla="*/ 7 w 73"/>
                <a:gd name="T7" fmla="*/ 27 h 39"/>
                <a:gd name="T8" fmla="*/ 66 w 73"/>
                <a:gd name="T9" fmla="*/ 26 h 39"/>
              </a:gdLst>
              <a:ahLst/>
              <a:cxnLst>
                <a:cxn ang="0">
                  <a:pos x="T0" y="T1"/>
                </a:cxn>
                <a:cxn ang="0">
                  <a:pos x="T2" y="T3"/>
                </a:cxn>
                <a:cxn ang="0">
                  <a:pos x="T4" y="T5"/>
                </a:cxn>
                <a:cxn ang="0">
                  <a:pos x="T6" y="T7"/>
                </a:cxn>
                <a:cxn ang="0">
                  <a:pos x="T8" y="T9"/>
                </a:cxn>
              </a:cxnLst>
              <a:rect l="0" t="0" r="r" b="b"/>
              <a:pathLst>
                <a:path w="73" h="39">
                  <a:moveTo>
                    <a:pt x="66" y="26"/>
                  </a:moveTo>
                  <a:cubicBezTo>
                    <a:pt x="66" y="26"/>
                    <a:pt x="73" y="18"/>
                    <a:pt x="68" y="9"/>
                  </a:cubicBezTo>
                  <a:cubicBezTo>
                    <a:pt x="62" y="0"/>
                    <a:pt x="26" y="2"/>
                    <a:pt x="16" y="7"/>
                  </a:cubicBezTo>
                  <a:cubicBezTo>
                    <a:pt x="5" y="12"/>
                    <a:pt x="0" y="22"/>
                    <a:pt x="7" y="27"/>
                  </a:cubicBezTo>
                  <a:cubicBezTo>
                    <a:pt x="19" y="36"/>
                    <a:pt x="46" y="39"/>
                    <a:pt x="66" y="26"/>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27" name="Freeform 9"/>
            <p:cNvSpPr/>
            <p:nvPr/>
          </p:nvSpPr>
          <p:spPr bwMode="auto">
            <a:xfrm>
              <a:off x="1073150" y="1887538"/>
              <a:ext cx="246063" cy="204788"/>
            </a:xfrm>
            <a:custGeom>
              <a:avLst/>
              <a:gdLst>
                <a:gd name="T0" fmla="*/ 8 w 65"/>
                <a:gd name="T1" fmla="*/ 27 h 54"/>
                <a:gd name="T2" fmla="*/ 5 w 65"/>
                <a:gd name="T3" fmla="*/ 45 h 54"/>
                <a:gd name="T4" fmla="*/ 30 w 65"/>
                <a:gd name="T5" fmla="*/ 47 h 54"/>
                <a:gd name="T6" fmla="*/ 54 w 65"/>
                <a:gd name="T7" fmla="*/ 12 h 54"/>
                <a:gd name="T8" fmla="*/ 8 w 65"/>
                <a:gd name="T9" fmla="*/ 27 h 54"/>
              </a:gdLst>
              <a:ahLst/>
              <a:cxnLst>
                <a:cxn ang="0">
                  <a:pos x="T0" y="T1"/>
                </a:cxn>
                <a:cxn ang="0">
                  <a:pos x="T2" y="T3"/>
                </a:cxn>
                <a:cxn ang="0">
                  <a:pos x="T4" y="T5"/>
                </a:cxn>
                <a:cxn ang="0">
                  <a:pos x="T6" y="T7"/>
                </a:cxn>
                <a:cxn ang="0">
                  <a:pos x="T8" y="T9"/>
                </a:cxn>
              </a:cxnLst>
              <a:rect l="0" t="0" r="r" b="b"/>
              <a:pathLst>
                <a:path w="65" h="54">
                  <a:moveTo>
                    <a:pt x="8" y="27"/>
                  </a:moveTo>
                  <a:cubicBezTo>
                    <a:pt x="8" y="27"/>
                    <a:pt x="0" y="37"/>
                    <a:pt x="5" y="45"/>
                  </a:cubicBezTo>
                  <a:cubicBezTo>
                    <a:pt x="11" y="54"/>
                    <a:pt x="20" y="53"/>
                    <a:pt x="30" y="47"/>
                  </a:cubicBezTo>
                  <a:cubicBezTo>
                    <a:pt x="41" y="41"/>
                    <a:pt x="65" y="23"/>
                    <a:pt x="54" y="12"/>
                  </a:cubicBezTo>
                  <a:cubicBezTo>
                    <a:pt x="44" y="0"/>
                    <a:pt x="23" y="2"/>
                    <a:pt x="8" y="27"/>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28" name="Freeform 10"/>
            <p:cNvSpPr/>
            <p:nvPr/>
          </p:nvSpPr>
          <p:spPr bwMode="auto">
            <a:xfrm>
              <a:off x="1122363" y="2289175"/>
              <a:ext cx="231775" cy="182563"/>
            </a:xfrm>
            <a:custGeom>
              <a:avLst/>
              <a:gdLst>
                <a:gd name="T0" fmla="*/ 10 w 61"/>
                <a:gd name="T1" fmla="*/ 1 h 48"/>
                <a:gd name="T2" fmla="*/ 1 w 61"/>
                <a:gd name="T3" fmla="*/ 12 h 48"/>
                <a:gd name="T4" fmla="*/ 16 w 61"/>
                <a:gd name="T5" fmla="*/ 33 h 48"/>
                <a:gd name="T6" fmla="*/ 54 w 61"/>
                <a:gd name="T7" fmla="*/ 42 h 48"/>
                <a:gd name="T8" fmla="*/ 46 w 61"/>
                <a:gd name="T9" fmla="*/ 16 h 48"/>
                <a:gd name="T10" fmla="*/ 10 w 61"/>
                <a:gd name="T11" fmla="*/ 1 h 48"/>
              </a:gdLst>
              <a:ahLst/>
              <a:cxnLst>
                <a:cxn ang="0">
                  <a:pos x="T0" y="T1"/>
                </a:cxn>
                <a:cxn ang="0">
                  <a:pos x="T2" y="T3"/>
                </a:cxn>
                <a:cxn ang="0">
                  <a:pos x="T4" y="T5"/>
                </a:cxn>
                <a:cxn ang="0">
                  <a:pos x="T6" y="T7"/>
                </a:cxn>
                <a:cxn ang="0">
                  <a:pos x="T8" y="T9"/>
                </a:cxn>
                <a:cxn ang="0">
                  <a:pos x="T10" y="T11"/>
                </a:cxn>
              </a:cxnLst>
              <a:rect l="0" t="0" r="r" b="b"/>
              <a:pathLst>
                <a:path w="61" h="48">
                  <a:moveTo>
                    <a:pt x="10" y="1"/>
                  </a:moveTo>
                  <a:cubicBezTo>
                    <a:pt x="10" y="1"/>
                    <a:pt x="2" y="3"/>
                    <a:pt x="1" y="12"/>
                  </a:cubicBezTo>
                  <a:cubicBezTo>
                    <a:pt x="0" y="20"/>
                    <a:pt x="8" y="28"/>
                    <a:pt x="16" y="33"/>
                  </a:cubicBezTo>
                  <a:cubicBezTo>
                    <a:pt x="25" y="38"/>
                    <a:pt x="48" y="48"/>
                    <a:pt x="54" y="42"/>
                  </a:cubicBezTo>
                  <a:cubicBezTo>
                    <a:pt x="61" y="37"/>
                    <a:pt x="59" y="26"/>
                    <a:pt x="46" y="16"/>
                  </a:cubicBezTo>
                  <a:cubicBezTo>
                    <a:pt x="32" y="5"/>
                    <a:pt x="16" y="0"/>
                    <a:pt x="10"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29" name="Freeform 11"/>
            <p:cNvSpPr/>
            <p:nvPr/>
          </p:nvSpPr>
          <p:spPr bwMode="auto">
            <a:xfrm>
              <a:off x="479425" y="2487613"/>
              <a:ext cx="192088" cy="200025"/>
            </a:xfrm>
            <a:custGeom>
              <a:avLst/>
              <a:gdLst>
                <a:gd name="T0" fmla="*/ 43 w 51"/>
                <a:gd name="T1" fmla="*/ 4 h 53"/>
                <a:gd name="T2" fmla="*/ 21 w 51"/>
                <a:gd name="T3" fmla="*/ 13 h 53"/>
                <a:gd name="T4" fmla="*/ 6 w 51"/>
                <a:gd name="T5" fmla="*/ 49 h 53"/>
                <a:gd name="T6" fmla="*/ 33 w 51"/>
                <a:gd name="T7" fmla="*/ 41 h 53"/>
                <a:gd name="T8" fmla="*/ 43 w 51"/>
                <a:gd name="T9" fmla="*/ 4 h 53"/>
              </a:gdLst>
              <a:ahLst/>
              <a:cxnLst>
                <a:cxn ang="0">
                  <a:pos x="T0" y="T1"/>
                </a:cxn>
                <a:cxn ang="0">
                  <a:pos x="T2" y="T3"/>
                </a:cxn>
                <a:cxn ang="0">
                  <a:pos x="T4" y="T5"/>
                </a:cxn>
                <a:cxn ang="0">
                  <a:pos x="T6" y="T7"/>
                </a:cxn>
                <a:cxn ang="0">
                  <a:pos x="T8" y="T9"/>
                </a:cxn>
              </a:cxnLst>
              <a:rect l="0" t="0" r="r" b="b"/>
              <a:pathLst>
                <a:path w="51" h="53">
                  <a:moveTo>
                    <a:pt x="43" y="4"/>
                  </a:moveTo>
                  <a:cubicBezTo>
                    <a:pt x="43" y="4"/>
                    <a:pt x="33" y="0"/>
                    <a:pt x="21" y="13"/>
                  </a:cubicBezTo>
                  <a:cubicBezTo>
                    <a:pt x="11" y="24"/>
                    <a:pt x="0" y="45"/>
                    <a:pt x="6" y="49"/>
                  </a:cubicBezTo>
                  <a:cubicBezTo>
                    <a:pt x="11" y="52"/>
                    <a:pt x="24" y="53"/>
                    <a:pt x="33" y="41"/>
                  </a:cubicBezTo>
                  <a:cubicBezTo>
                    <a:pt x="43" y="29"/>
                    <a:pt x="51" y="10"/>
                    <a:pt x="43" y="4"/>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0" name="Freeform 12"/>
            <p:cNvSpPr/>
            <p:nvPr/>
          </p:nvSpPr>
          <p:spPr bwMode="auto">
            <a:xfrm>
              <a:off x="879475" y="2493963"/>
              <a:ext cx="174625" cy="185738"/>
            </a:xfrm>
            <a:custGeom>
              <a:avLst/>
              <a:gdLst>
                <a:gd name="T0" fmla="*/ 8 w 46"/>
                <a:gd name="T1" fmla="*/ 3 h 49"/>
                <a:gd name="T2" fmla="*/ 5 w 46"/>
                <a:gd name="T3" fmla="*/ 20 h 49"/>
                <a:gd name="T4" fmla="*/ 35 w 46"/>
                <a:gd name="T5" fmla="*/ 46 h 49"/>
                <a:gd name="T6" fmla="*/ 37 w 46"/>
                <a:gd name="T7" fmla="*/ 18 h 49"/>
                <a:gd name="T8" fmla="*/ 8 w 46"/>
                <a:gd name="T9" fmla="*/ 3 h 49"/>
              </a:gdLst>
              <a:ahLst/>
              <a:cxnLst>
                <a:cxn ang="0">
                  <a:pos x="T0" y="T1"/>
                </a:cxn>
                <a:cxn ang="0">
                  <a:pos x="T2" y="T3"/>
                </a:cxn>
                <a:cxn ang="0">
                  <a:pos x="T4" y="T5"/>
                </a:cxn>
                <a:cxn ang="0">
                  <a:pos x="T6" y="T7"/>
                </a:cxn>
                <a:cxn ang="0">
                  <a:pos x="T8" y="T9"/>
                </a:cxn>
              </a:cxnLst>
              <a:rect l="0" t="0" r="r" b="b"/>
              <a:pathLst>
                <a:path w="46" h="49">
                  <a:moveTo>
                    <a:pt x="8" y="3"/>
                  </a:moveTo>
                  <a:cubicBezTo>
                    <a:pt x="8" y="3"/>
                    <a:pt x="0" y="8"/>
                    <a:pt x="5" y="20"/>
                  </a:cubicBezTo>
                  <a:cubicBezTo>
                    <a:pt x="9" y="31"/>
                    <a:pt x="27" y="49"/>
                    <a:pt x="35" y="46"/>
                  </a:cubicBezTo>
                  <a:cubicBezTo>
                    <a:pt x="46" y="41"/>
                    <a:pt x="44" y="29"/>
                    <a:pt x="37" y="18"/>
                  </a:cubicBezTo>
                  <a:cubicBezTo>
                    <a:pt x="30" y="7"/>
                    <a:pt x="15" y="0"/>
                    <a:pt x="8" y="3"/>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grpSp>
      <p:sp>
        <p:nvSpPr>
          <p:cNvPr id="31" name="文本框 30"/>
          <p:cNvSpPr txBox="1"/>
          <p:nvPr/>
        </p:nvSpPr>
        <p:spPr>
          <a:xfrm rot="21325847">
            <a:off x="4615847" y="4174257"/>
            <a:ext cx="1117614" cy="523220"/>
          </a:xfrm>
          <a:prstGeom prst="rect">
            <a:avLst/>
          </a:prstGeom>
          <a:noFill/>
        </p:spPr>
        <p:txBody>
          <a:bodyPr vert="horz" wrap="none" rtlCol="0">
            <a:spAutoFit/>
          </a:bodyPr>
          <a:lstStyle/>
          <a:p>
            <a:r>
              <a:rPr lang="zh-CN" altLang="en-US" sz="2800" spc="-300" dirty="0" smtClean="0">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rPr>
              <a:t>娱乐篇</a:t>
            </a:r>
            <a:endParaRPr lang="zh-CN" altLang="en-US" sz="2800" spc="-300" dirty="0">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grpSp>
        <p:nvGrpSpPr>
          <p:cNvPr id="32" name="组合 31"/>
          <p:cNvGrpSpPr/>
          <p:nvPr/>
        </p:nvGrpSpPr>
        <p:grpSpPr>
          <a:xfrm rot="2606711">
            <a:off x="5881564" y="1817345"/>
            <a:ext cx="1106488" cy="1023938"/>
            <a:chOff x="247650" y="1663700"/>
            <a:chExt cx="1106488" cy="1023938"/>
          </a:xfrm>
          <a:solidFill>
            <a:schemeClr val="accent4"/>
          </a:solidFill>
        </p:grpSpPr>
        <p:sp>
          <p:nvSpPr>
            <p:cNvPr id="33" name="Freeform 5"/>
            <p:cNvSpPr/>
            <p:nvPr/>
          </p:nvSpPr>
          <p:spPr bwMode="auto">
            <a:xfrm>
              <a:off x="611188" y="2039938"/>
              <a:ext cx="417513" cy="385763"/>
            </a:xfrm>
            <a:custGeom>
              <a:avLst/>
              <a:gdLst>
                <a:gd name="T0" fmla="*/ 3 w 110"/>
                <a:gd name="T1" fmla="*/ 42 h 102"/>
                <a:gd name="T2" fmla="*/ 36 w 110"/>
                <a:gd name="T3" fmla="*/ 92 h 102"/>
                <a:gd name="T4" fmla="*/ 103 w 110"/>
                <a:gd name="T5" fmla="*/ 62 h 102"/>
                <a:gd name="T6" fmla="*/ 56 w 110"/>
                <a:gd name="T7" fmla="*/ 0 h 102"/>
                <a:gd name="T8" fmla="*/ 3 w 110"/>
                <a:gd name="T9" fmla="*/ 42 h 102"/>
              </a:gdLst>
              <a:ahLst/>
              <a:cxnLst>
                <a:cxn ang="0">
                  <a:pos x="T0" y="T1"/>
                </a:cxn>
                <a:cxn ang="0">
                  <a:pos x="T2" y="T3"/>
                </a:cxn>
                <a:cxn ang="0">
                  <a:pos x="T4" y="T5"/>
                </a:cxn>
                <a:cxn ang="0">
                  <a:pos x="T6" y="T7"/>
                </a:cxn>
                <a:cxn ang="0">
                  <a:pos x="T8" y="T9"/>
                </a:cxn>
              </a:cxnLst>
              <a:rect l="0" t="0" r="r" b="b"/>
              <a:pathLst>
                <a:path w="110" h="102">
                  <a:moveTo>
                    <a:pt x="3" y="42"/>
                  </a:moveTo>
                  <a:cubicBezTo>
                    <a:pt x="3" y="42"/>
                    <a:pt x="0" y="81"/>
                    <a:pt x="36" y="92"/>
                  </a:cubicBezTo>
                  <a:cubicBezTo>
                    <a:pt x="68" y="102"/>
                    <a:pt x="98" y="88"/>
                    <a:pt x="103" y="62"/>
                  </a:cubicBezTo>
                  <a:cubicBezTo>
                    <a:pt x="110" y="29"/>
                    <a:pt x="86" y="0"/>
                    <a:pt x="56" y="0"/>
                  </a:cubicBezTo>
                  <a:cubicBezTo>
                    <a:pt x="25" y="0"/>
                    <a:pt x="5" y="19"/>
                    <a:pt x="3" y="42"/>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4" name="Freeform 6"/>
            <p:cNvSpPr/>
            <p:nvPr/>
          </p:nvSpPr>
          <p:spPr bwMode="auto">
            <a:xfrm>
              <a:off x="739775" y="1663700"/>
              <a:ext cx="122238" cy="242888"/>
            </a:xfrm>
            <a:custGeom>
              <a:avLst/>
              <a:gdLst>
                <a:gd name="T0" fmla="*/ 6 w 32"/>
                <a:gd name="T1" fmla="*/ 44 h 64"/>
                <a:gd name="T2" fmla="*/ 18 w 32"/>
                <a:gd name="T3" fmla="*/ 62 h 64"/>
                <a:gd name="T4" fmla="*/ 30 w 32"/>
                <a:gd name="T5" fmla="*/ 41 h 64"/>
                <a:gd name="T6" fmla="*/ 18 w 32"/>
                <a:gd name="T7" fmla="*/ 1 h 64"/>
                <a:gd name="T8" fmla="*/ 6 w 32"/>
                <a:gd name="T9" fmla="*/ 44 h 64"/>
              </a:gdLst>
              <a:ahLst/>
              <a:cxnLst>
                <a:cxn ang="0">
                  <a:pos x="T0" y="T1"/>
                </a:cxn>
                <a:cxn ang="0">
                  <a:pos x="T2" y="T3"/>
                </a:cxn>
                <a:cxn ang="0">
                  <a:pos x="T4" y="T5"/>
                </a:cxn>
                <a:cxn ang="0">
                  <a:pos x="T6" y="T7"/>
                </a:cxn>
                <a:cxn ang="0">
                  <a:pos x="T8" y="T9"/>
                </a:cxn>
              </a:cxnLst>
              <a:rect l="0" t="0" r="r" b="b"/>
              <a:pathLst>
                <a:path w="32" h="64">
                  <a:moveTo>
                    <a:pt x="6" y="44"/>
                  </a:moveTo>
                  <a:cubicBezTo>
                    <a:pt x="6" y="44"/>
                    <a:pt x="11" y="64"/>
                    <a:pt x="18" y="62"/>
                  </a:cubicBezTo>
                  <a:cubicBezTo>
                    <a:pt x="24" y="60"/>
                    <a:pt x="30" y="54"/>
                    <a:pt x="30" y="41"/>
                  </a:cubicBezTo>
                  <a:cubicBezTo>
                    <a:pt x="30" y="28"/>
                    <a:pt x="32" y="2"/>
                    <a:pt x="18" y="1"/>
                  </a:cubicBezTo>
                  <a:cubicBezTo>
                    <a:pt x="3" y="0"/>
                    <a:pt x="0" y="22"/>
                    <a:pt x="6" y="44"/>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5" name="Freeform 7"/>
            <p:cNvSpPr/>
            <p:nvPr/>
          </p:nvSpPr>
          <p:spPr bwMode="auto">
            <a:xfrm>
              <a:off x="334963" y="1816100"/>
              <a:ext cx="246063" cy="211138"/>
            </a:xfrm>
            <a:custGeom>
              <a:avLst/>
              <a:gdLst>
                <a:gd name="T0" fmla="*/ 44 w 65"/>
                <a:gd name="T1" fmla="*/ 55 h 56"/>
                <a:gd name="T2" fmla="*/ 61 w 65"/>
                <a:gd name="T3" fmla="*/ 50 h 56"/>
                <a:gd name="T4" fmla="*/ 58 w 65"/>
                <a:gd name="T5" fmla="*/ 23 h 56"/>
                <a:gd name="T6" fmla="*/ 11 w 65"/>
                <a:gd name="T7" fmla="*/ 7 h 56"/>
                <a:gd name="T8" fmla="*/ 44 w 65"/>
                <a:gd name="T9" fmla="*/ 55 h 56"/>
              </a:gdLst>
              <a:ahLst/>
              <a:cxnLst>
                <a:cxn ang="0">
                  <a:pos x="T0" y="T1"/>
                </a:cxn>
                <a:cxn ang="0">
                  <a:pos x="T2" y="T3"/>
                </a:cxn>
                <a:cxn ang="0">
                  <a:pos x="T4" y="T5"/>
                </a:cxn>
                <a:cxn ang="0">
                  <a:pos x="T6" y="T7"/>
                </a:cxn>
                <a:cxn ang="0">
                  <a:pos x="T8" y="T9"/>
                </a:cxn>
              </a:cxnLst>
              <a:rect l="0" t="0" r="r" b="b"/>
              <a:pathLst>
                <a:path w="65" h="56">
                  <a:moveTo>
                    <a:pt x="44" y="55"/>
                  </a:moveTo>
                  <a:cubicBezTo>
                    <a:pt x="44" y="55"/>
                    <a:pt x="57" y="56"/>
                    <a:pt x="61" y="50"/>
                  </a:cubicBezTo>
                  <a:cubicBezTo>
                    <a:pt x="65" y="44"/>
                    <a:pt x="65" y="32"/>
                    <a:pt x="58" y="23"/>
                  </a:cubicBezTo>
                  <a:cubicBezTo>
                    <a:pt x="51" y="14"/>
                    <a:pt x="23" y="0"/>
                    <a:pt x="11" y="7"/>
                  </a:cubicBezTo>
                  <a:cubicBezTo>
                    <a:pt x="0" y="13"/>
                    <a:pt x="1" y="39"/>
                    <a:pt x="44" y="55"/>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6" name="Freeform 8"/>
            <p:cNvSpPr/>
            <p:nvPr/>
          </p:nvSpPr>
          <p:spPr bwMode="auto">
            <a:xfrm>
              <a:off x="247650" y="2201863"/>
              <a:ext cx="276225" cy="149225"/>
            </a:xfrm>
            <a:custGeom>
              <a:avLst/>
              <a:gdLst>
                <a:gd name="T0" fmla="*/ 66 w 73"/>
                <a:gd name="T1" fmla="*/ 26 h 39"/>
                <a:gd name="T2" fmla="*/ 68 w 73"/>
                <a:gd name="T3" fmla="*/ 9 h 39"/>
                <a:gd name="T4" fmla="*/ 16 w 73"/>
                <a:gd name="T5" fmla="*/ 7 h 39"/>
                <a:gd name="T6" fmla="*/ 7 w 73"/>
                <a:gd name="T7" fmla="*/ 27 h 39"/>
                <a:gd name="T8" fmla="*/ 66 w 73"/>
                <a:gd name="T9" fmla="*/ 26 h 39"/>
              </a:gdLst>
              <a:ahLst/>
              <a:cxnLst>
                <a:cxn ang="0">
                  <a:pos x="T0" y="T1"/>
                </a:cxn>
                <a:cxn ang="0">
                  <a:pos x="T2" y="T3"/>
                </a:cxn>
                <a:cxn ang="0">
                  <a:pos x="T4" y="T5"/>
                </a:cxn>
                <a:cxn ang="0">
                  <a:pos x="T6" y="T7"/>
                </a:cxn>
                <a:cxn ang="0">
                  <a:pos x="T8" y="T9"/>
                </a:cxn>
              </a:cxnLst>
              <a:rect l="0" t="0" r="r" b="b"/>
              <a:pathLst>
                <a:path w="73" h="39">
                  <a:moveTo>
                    <a:pt x="66" y="26"/>
                  </a:moveTo>
                  <a:cubicBezTo>
                    <a:pt x="66" y="26"/>
                    <a:pt x="73" y="18"/>
                    <a:pt x="68" y="9"/>
                  </a:cubicBezTo>
                  <a:cubicBezTo>
                    <a:pt x="62" y="0"/>
                    <a:pt x="26" y="2"/>
                    <a:pt x="16" y="7"/>
                  </a:cubicBezTo>
                  <a:cubicBezTo>
                    <a:pt x="5" y="12"/>
                    <a:pt x="0" y="22"/>
                    <a:pt x="7" y="27"/>
                  </a:cubicBezTo>
                  <a:cubicBezTo>
                    <a:pt x="19" y="36"/>
                    <a:pt x="46" y="39"/>
                    <a:pt x="66" y="26"/>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7" name="Freeform 9"/>
            <p:cNvSpPr/>
            <p:nvPr/>
          </p:nvSpPr>
          <p:spPr bwMode="auto">
            <a:xfrm>
              <a:off x="1073150" y="1887538"/>
              <a:ext cx="246063" cy="204788"/>
            </a:xfrm>
            <a:custGeom>
              <a:avLst/>
              <a:gdLst>
                <a:gd name="T0" fmla="*/ 8 w 65"/>
                <a:gd name="T1" fmla="*/ 27 h 54"/>
                <a:gd name="T2" fmla="*/ 5 w 65"/>
                <a:gd name="T3" fmla="*/ 45 h 54"/>
                <a:gd name="T4" fmla="*/ 30 w 65"/>
                <a:gd name="T5" fmla="*/ 47 h 54"/>
                <a:gd name="T6" fmla="*/ 54 w 65"/>
                <a:gd name="T7" fmla="*/ 12 h 54"/>
                <a:gd name="T8" fmla="*/ 8 w 65"/>
                <a:gd name="T9" fmla="*/ 27 h 54"/>
              </a:gdLst>
              <a:ahLst/>
              <a:cxnLst>
                <a:cxn ang="0">
                  <a:pos x="T0" y="T1"/>
                </a:cxn>
                <a:cxn ang="0">
                  <a:pos x="T2" y="T3"/>
                </a:cxn>
                <a:cxn ang="0">
                  <a:pos x="T4" y="T5"/>
                </a:cxn>
                <a:cxn ang="0">
                  <a:pos x="T6" y="T7"/>
                </a:cxn>
                <a:cxn ang="0">
                  <a:pos x="T8" y="T9"/>
                </a:cxn>
              </a:cxnLst>
              <a:rect l="0" t="0" r="r" b="b"/>
              <a:pathLst>
                <a:path w="65" h="54">
                  <a:moveTo>
                    <a:pt x="8" y="27"/>
                  </a:moveTo>
                  <a:cubicBezTo>
                    <a:pt x="8" y="27"/>
                    <a:pt x="0" y="37"/>
                    <a:pt x="5" y="45"/>
                  </a:cubicBezTo>
                  <a:cubicBezTo>
                    <a:pt x="11" y="54"/>
                    <a:pt x="20" y="53"/>
                    <a:pt x="30" y="47"/>
                  </a:cubicBezTo>
                  <a:cubicBezTo>
                    <a:pt x="41" y="41"/>
                    <a:pt x="65" y="23"/>
                    <a:pt x="54" y="12"/>
                  </a:cubicBezTo>
                  <a:cubicBezTo>
                    <a:pt x="44" y="0"/>
                    <a:pt x="23" y="2"/>
                    <a:pt x="8" y="27"/>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8" name="Freeform 10"/>
            <p:cNvSpPr/>
            <p:nvPr/>
          </p:nvSpPr>
          <p:spPr bwMode="auto">
            <a:xfrm>
              <a:off x="1122363" y="2289175"/>
              <a:ext cx="231775" cy="182563"/>
            </a:xfrm>
            <a:custGeom>
              <a:avLst/>
              <a:gdLst>
                <a:gd name="T0" fmla="*/ 10 w 61"/>
                <a:gd name="T1" fmla="*/ 1 h 48"/>
                <a:gd name="T2" fmla="*/ 1 w 61"/>
                <a:gd name="T3" fmla="*/ 12 h 48"/>
                <a:gd name="T4" fmla="*/ 16 w 61"/>
                <a:gd name="T5" fmla="*/ 33 h 48"/>
                <a:gd name="T6" fmla="*/ 54 w 61"/>
                <a:gd name="T7" fmla="*/ 42 h 48"/>
                <a:gd name="T8" fmla="*/ 46 w 61"/>
                <a:gd name="T9" fmla="*/ 16 h 48"/>
                <a:gd name="T10" fmla="*/ 10 w 61"/>
                <a:gd name="T11" fmla="*/ 1 h 48"/>
              </a:gdLst>
              <a:ahLst/>
              <a:cxnLst>
                <a:cxn ang="0">
                  <a:pos x="T0" y="T1"/>
                </a:cxn>
                <a:cxn ang="0">
                  <a:pos x="T2" y="T3"/>
                </a:cxn>
                <a:cxn ang="0">
                  <a:pos x="T4" y="T5"/>
                </a:cxn>
                <a:cxn ang="0">
                  <a:pos x="T6" y="T7"/>
                </a:cxn>
                <a:cxn ang="0">
                  <a:pos x="T8" y="T9"/>
                </a:cxn>
                <a:cxn ang="0">
                  <a:pos x="T10" y="T11"/>
                </a:cxn>
              </a:cxnLst>
              <a:rect l="0" t="0" r="r" b="b"/>
              <a:pathLst>
                <a:path w="61" h="48">
                  <a:moveTo>
                    <a:pt x="10" y="1"/>
                  </a:moveTo>
                  <a:cubicBezTo>
                    <a:pt x="10" y="1"/>
                    <a:pt x="2" y="3"/>
                    <a:pt x="1" y="12"/>
                  </a:cubicBezTo>
                  <a:cubicBezTo>
                    <a:pt x="0" y="20"/>
                    <a:pt x="8" y="28"/>
                    <a:pt x="16" y="33"/>
                  </a:cubicBezTo>
                  <a:cubicBezTo>
                    <a:pt x="25" y="38"/>
                    <a:pt x="48" y="48"/>
                    <a:pt x="54" y="42"/>
                  </a:cubicBezTo>
                  <a:cubicBezTo>
                    <a:pt x="61" y="37"/>
                    <a:pt x="59" y="26"/>
                    <a:pt x="46" y="16"/>
                  </a:cubicBezTo>
                  <a:cubicBezTo>
                    <a:pt x="32" y="5"/>
                    <a:pt x="16" y="0"/>
                    <a:pt x="10"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39" name="Freeform 11"/>
            <p:cNvSpPr/>
            <p:nvPr/>
          </p:nvSpPr>
          <p:spPr bwMode="auto">
            <a:xfrm>
              <a:off x="479425" y="2487613"/>
              <a:ext cx="192088" cy="200025"/>
            </a:xfrm>
            <a:custGeom>
              <a:avLst/>
              <a:gdLst>
                <a:gd name="T0" fmla="*/ 43 w 51"/>
                <a:gd name="T1" fmla="*/ 4 h 53"/>
                <a:gd name="T2" fmla="*/ 21 w 51"/>
                <a:gd name="T3" fmla="*/ 13 h 53"/>
                <a:gd name="T4" fmla="*/ 6 w 51"/>
                <a:gd name="T5" fmla="*/ 49 h 53"/>
                <a:gd name="T6" fmla="*/ 33 w 51"/>
                <a:gd name="T7" fmla="*/ 41 h 53"/>
                <a:gd name="T8" fmla="*/ 43 w 51"/>
                <a:gd name="T9" fmla="*/ 4 h 53"/>
              </a:gdLst>
              <a:ahLst/>
              <a:cxnLst>
                <a:cxn ang="0">
                  <a:pos x="T0" y="T1"/>
                </a:cxn>
                <a:cxn ang="0">
                  <a:pos x="T2" y="T3"/>
                </a:cxn>
                <a:cxn ang="0">
                  <a:pos x="T4" y="T5"/>
                </a:cxn>
                <a:cxn ang="0">
                  <a:pos x="T6" y="T7"/>
                </a:cxn>
                <a:cxn ang="0">
                  <a:pos x="T8" y="T9"/>
                </a:cxn>
              </a:cxnLst>
              <a:rect l="0" t="0" r="r" b="b"/>
              <a:pathLst>
                <a:path w="51" h="53">
                  <a:moveTo>
                    <a:pt x="43" y="4"/>
                  </a:moveTo>
                  <a:cubicBezTo>
                    <a:pt x="43" y="4"/>
                    <a:pt x="33" y="0"/>
                    <a:pt x="21" y="13"/>
                  </a:cubicBezTo>
                  <a:cubicBezTo>
                    <a:pt x="11" y="24"/>
                    <a:pt x="0" y="45"/>
                    <a:pt x="6" y="49"/>
                  </a:cubicBezTo>
                  <a:cubicBezTo>
                    <a:pt x="11" y="52"/>
                    <a:pt x="24" y="53"/>
                    <a:pt x="33" y="41"/>
                  </a:cubicBezTo>
                  <a:cubicBezTo>
                    <a:pt x="43" y="29"/>
                    <a:pt x="51" y="10"/>
                    <a:pt x="43" y="4"/>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40" name="Freeform 12"/>
            <p:cNvSpPr/>
            <p:nvPr/>
          </p:nvSpPr>
          <p:spPr bwMode="auto">
            <a:xfrm>
              <a:off x="879475" y="2493963"/>
              <a:ext cx="174625" cy="185738"/>
            </a:xfrm>
            <a:custGeom>
              <a:avLst/>
              <a:gdLst>
                <a:gd name="T0" fmla="*/ 8 w 46"/>
                <a:gd name="T1" fmla="*/ 3 h 49"/>
                <a:gd name="T2" fmla="*/ 5 w 46"/>
                <a:gd name="T3" fmla="*/ 20 h 49"/>
                <a:gd name="T4" fmla="*/ 35 w 46"/>
                <a:gd name="T5" fmla="*/ 46 h 49"/>
                <a:gd name="T6" fmla="*/ 37 w 46"/>
                <a:gd name="T7" fmla="*/ 18 h 49"/>
                <a:gd name="T8" fmla="*/ 8 w 46"/>
                <a:gd name="T9" fmla="*/ 3 h 49"/>
              </a:gdLst>
              <a:ahLst/>
              <a:cxnLst>
                <a:cxn ang="0">
                  <a:pos x="T0" y="T1"/>
                </a:cxn>
                <a:cxn ang="0">
                  <a:pos x="T2" y="T3"/>
                </a:cxn>
                <a:cxn ang="0">
                  <a:pos x="T4" y="T5"/>
                </a:cxn>
                <a:cxn ang="0">
                  <a:pos x="T6" y="T7"/>
                </a:cxn>
                <a:cxn ang="0">
                  <a:pos x="T8" y="T9"/>
                </a:cxn>
              </a:cxnLst>
              <a:rect l="0" t="0" r="r" b="b"/>
              <a:pathLst>
                <a:path w="46" h="49">
                  <a:moveTo>
                    <a:pt x="8" y="3"/>
                  </a:moveTo>
                  <a:cubicBezTo>
                    <a:pt x="8" y="3"/>
                    <a:pt x="0" y="8"/>
                    <a:pt x="5" y="20"/>
                  </a:cubicBezTo>
                  <a:cubicBezTo>
                    <a:pt x="9" y="31"/>
                    <a:pt x="27" y="49"/>
                    <a:pt x="35" y="46"/>
                  </a:cubicBezTo>
                  <a:cubicBezTo>
                    <a:pt x="46" y="41"/>
                    <a:pt x="44" y="29"/>
                    <a:pt x="37" y="18"/>
                  </a:cubicBezTo>
                  <a:cubicBezTo>
                    <a:pt x="30" y="7"/>
                    <a:pt x="15" y="0"/>
                    <a:pt x="8" y="3"/>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grpSp>
      <p:sp>
        <p:nvSpPr>
          <p:cNvPr id="41" name="文本框 40"/>
          <p:cNvSpPr txBox="1"/>
          <p:nvPr/>
        </p:nvSpPr>
        <p:spPr>
          <a:xfrm rot="554273">
            <a:off x="5713544" y="2816971"/>
            <a:ext cx="1117614" cy="523220"/>
          </a:xfrm>
          <a:prstGeom prst="rect">
            <a:avLst/>
          </a:prstGeom>
          <a:noFill/>
        </p:spPr>
        <p:txBody>
          <a:bodyPr vert="horz" wrap="none" rtlCol="0">
            <a:spAutoFit/>
          </a:bodyPr>
          <a:lstStyle/>
          <a:p>
            <a:r>
              <a:rPr lang="zh-CN" altLang="en-US" sz="2800" spc="-300" dirty="0" smtClean="0">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rPr>
              <a:t>总结篇</a:t>
            </a:r>
            <a:endParaRPr lang="zh-CN" altLang="en-US" sz="2800" spc="-300" dirty="0">
              <a:solidFill>
                <a:schemeClr val="bg1"/>
              </a:solidFill>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42" name="图片 41"/>
          <p:cNvPicPr>
            <a:picLocks noChangeAspect="1"/>
          </p:cNvPicPr>
          <p:nvPr/>
        </p:nvPicPr>
        <p:blipFill>
          <a:blip r:embed="rId1" cstate="email"/>
          <a:stretch>
            <a:fillRect/>
          </a:stretch>
        </p:blipFill>
        <p:spPr>
          <a:xfrm flipH="1">
            <a:off x="399929" y="3952822"/>
            <a:ext cx="2957841" cy="1194197"/>
          </a:xfrm>
          <a:prstGeom prst="rect">
            <a:avLst/>
          </a:prstGeom>
        </p:spPr>
      </p:pic>
      <p:pic>
        <p:nvPicPr>
          <p:cNvPr id="43" name="图片 42"/>
          <p:cNvPicPr>
            <a:picLocks noChangeAspect="1"/>
          </p:cNvPicPr>
          <p:nvPr/>
        </p:nvPicPr>
        <p:blipFill>
          <a:blip r:embed="rId2" cstate="email"/>
          <a:stretch>
            <a:fillRect/>
          </a:stretch>
        </p:blipFill>
        <p:spPr>
          <a:xfrm>
            <a:off x="7840573" y="2222352"/>
            <a:ext cx="1038285" cy="491819"/>
          </a:xfrm>
          <a:prstGeom prst="rect">
            <a:avLst/>
          </a:prstGeom>
        </p:spPr>
      </p:pic>
      <p:pic>
        <p:nvPicPr>
          <p:cNvPr id="44" name="图片 43"/>
          <p:cNvPicPr>
            <a:picLocks noChangeAspect="1"/>
          </p:cNvPicPr>
          <p:nvPr/>
        </p:nvPicPr>
        <p:blipFill>
          <a:blip r:embed="rId3" cstate="email"/>
          <a:stretch>
            <a:fillRect/>
          </a:stretch>
        </p:blipFill>
        <p:spPr>
          <a:xfrm>
            <a:off x="263040" y="2697455"/>
            <a:ext cx="1347397" cy="646120"/>
          </a:xfrm>
          <a:prstGeom prst="rect">
            <a:avLst/>
          </a:prstGeom>
        </p:spPr>
      </p:pic>
      <p:pic>
        <p:nvPicPr>
          <p:cNvPr id="45" name="图片 44"/>
          <p:cNvPicPr>
            <a:picLocks noChangeAspect="1"/>
          </p:cNvPicPr>
          <p:nvPr/>
        </p:nvPicPr>
        <p:blipFill>
          <a:blip r:embed="rId4" cstate="email"/>
          <a:stretch>
            <a:fillRect/>
          </a:stretch>
        </p:blipFill>
        <p:spPr>
          <a:xfrm>
            <a:off x="1495416" y="1307512"/>
            <a:ext cx="1627254" cy="771124"/>
          </a:xfrm>
          <a:prstGeom prst="rect">
            <a:avLst/>
          </a:prstGeom>
        </p:spPr>
      </p:pic>
      <p:pic>
        <p:nvPicPr>
          <p:cNvPr id="46" name="图片 45"/>
          <p:cNvPicPr>
            <a:picLocks noChangeAspect="1"/>
          </p:cNvPicPr>
          <p:nvPr/>
        </p:nvPicPr>
        <p:blipFill>
          <a:blip r:embed="rId5" cstate="email"/>
          <a:stretch>
            <a:fillRect/>
          </a:stretch>
        </p:blipFill>
        <p:spPr>
          <a:xfrm>
            <a:off x="1" y="1"/>
            <a:ext cx="9144000" cy="3756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set>
                                      <p:cBhvr>
                                        <p:cTn id="13" dur="227" fill="hold">
                                          <p:stCondLst>
                                            <p:cond delay="0"/>
                                          </p:stCondLst>
                                        </p:cTn>
                                        <p:tgtEl>
                                          <p:spTgt spid="11"/>
                                        </p:tgtEl>
                                        <p:attrNameLst>
                                          <p:attrName>style.rotation</p:attrName>
                                        </p:attrNameLst>
                                      </p:cBhvr>
                                      <p:to>
                                        <p:strVal val="-45.0"/>
                                      </p:to>
                                    </p:set>
                                    <p:anim calcmode="lin" valueType="num">
                                      <p:cBhvr>
                                        <p:cTn id="14" dur="227" fill="hold">
                                          <p:stCondLst>
                                            <p:cond delay="227"/>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500"/>
                            </p:stCondLst>
                            <p:childTnLst>
                              <p:par>
                                <p:cTn id="26" presetID="38" presetClass="entr" presetSubtype="0" accel="50000" fill="hold" grpId="0" nodeType="afterEffect">
                                  <p:stCondLst>
                                    <p:cond delay="0"/>
                                  </p:stCondLst>
                                  <p:iterate type="lt">
                                    <p:tmPct val="50000"/>
                                  </p:iterate>
                                  <p:childTnLst>
                                    <p:set>
                                      <p:cBhvr>
                                        <p:cTn id="27" dur="1" fill="hold">
                                          <p:stCondLst>
                                            <p:cond delay="0"/>
                                          </p:stCondLst>
                                        </p:cTn>
                                        <p:tgtEl>
                                          <p:spTgt spid="21"/>
                                        </p:tgtEl>
                                        <p:attrNameLst>
                                          <p:attrName>style.visibility</p:attrName>
                                        </p:attrNameLst>
                                      </p:cBhvr>
                                      <p:to>
                                        <p:strVal val="visible"/>
                                      </p:to>
                                    </p:set>
                                    <p:set>
                                      <p:cBhvr>
                                        <p:cTn id="28" dur="227" fill="hold">
                                          <p:stCondLst>
                                            <p:cond delay="0"/>
                                          </p:stCondLst>
                                        </p:cTn>
                                        <p:tgtEl>
                                          <p:spTgt spid="21"/>
                                        </p:tgtEl>
                                        <p:attrNameLst>
                                          <p:attrName>style.rotation</p:attrName>
                                        </p:attrNameLst>
                                      </p:cBhvr>
                                      <p:to>
                                        <p:strVal val="-45.0"/>
                                      </p:to>
                                    </p:set>
                                    <p:anim calcmode="lin" valueType="num">
                                      <p:cBhvr>
                                        <p:cTn id="29" dur="227" fill="hold">
                                          <p:stCondLst>
                                            <p:cond delay="227"/>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0" dur="227"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1" dur="78" decel="50000" autoRev="1" fill="hold">
                                          <p:stCondLst>
                                            <p:cond delay="227"/>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2" dur="68" fill="hold">
                                          <p:stCondLst>
                                            <p:cond delay="432"/>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500"/>
                            </p:stCondLst>
                            <p:childTnLst>
                              <p:par>
                                <p:cTn id="41" presetID="38" presetClass="entr" presetSubtype="0" accel="50000" fill="hold" grpId="0" nodeType="afterEffect">
                                  <p:stCondLst>
                                    <p:cond delay="0"/>
                                  </p:stCondLst>
                                  <p:iterate type="lt">
                                    <p:tmPct val="50000"/>
                                  </p:iterate>
                                  <p:childTnLst>
                                    <p:set>
                                      <p:cBhvr>
                                        <p:cTn id="42" dur="1" fill="hold">
                                          <p:stCondLst>
                                            <p:cond delay="0"/>
                                          </p:stCondLst>
                                        </p:cTn>
                                        <p:tgtEl>
                                          <p:spTgt spid="31"/>
                                        </p:tgtEl>
                                        <p:attrNameLst>
                                          <p:attrName>style.visibility</p:attrName>
                                        </p:attrNameLst>
                                      </p:cBhvr>
                                      <p:to>
                                        <p:strVal val="visible"/>
                                      </p:to>
                                    </p:set>
                                    <p:set>
                                      <p:cBhvr>
                                        <p:cTn id="43" dur="227" fill="hold">
                                          <p:stCondLst>
                                            <p:cond delay="0"/>
                                          </p:stCondLst>
                                        </p:cTn>
                                        <p:tgtEl>
                                          <p:spTgt spid="31"/>
                                        </p:tgtEl>
                                        <p:attrNameLst>
                                          <p:attrName>style.rotation</p:attrName>
                                        </p:attrNameLst>
                                      </p:cBhvr>
                                      <p:to>
                                        <p:strVal val="-45.0"/>
                                      </p:to>
                                    </p:set>
                                    <p:anim calcmode="lin" valueType="num">
                                      <p:cBhvr>
                                        <p:cTn id="44" dur="227" fill="hold">
                                          <p:stCondLst>
                                            <p:cond delay="227"/>
                                          </p:stCondLst>
                                        </p:cTn>
                                        <p:tgtEl>
                                          <p:spTgt spid="31"/>
                                        </p:tgtEl>
                                        <p:attrNameLst>
                                          <p:attrName>style.rotation</p:attrName>
                                        </p:attrNameLst>
                                      </p:cBhvr>
                                      <p:tavLst>
                                        <p:tav tm="0">
                                          <p:val>
                                            <p:fltVal val="-45"/>
                                          </p:val>
                                        </p:tav>
                                        <p:tav tm="69900">
                                          <p:val>
                                            <p:fltVal val="45"/>
                                          </p:val>
                                        </p:tav>
                                        <p:tav tm="100000">
                                          <p:val>
                                            <p:fltVal val="0"/>
                                          </p:val>
                                        </p:tav>
                                      </p:tavLst>
                                    </p:anim>
                                    <p:anim calcmode="lin" valueType="num">
                                      <p:cBhvr>
                                        <p:cTn id="45" dur="227" fill="hold">
                                          <p:stCondLst>
                                            <p:cond delay="0"/>
                                          </p:stCondLst>
                                        </p:cTn>
                                        <p:tgtEl>
                                          <p:spTgt spid="31"/>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7"/>
                                          </p:stCondLst>
                                        </p:cTn>
                                        <p:tgtEl>
                                          <p:spTgt spid="31"/>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31"/>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500"/>
                            </p:stCondLst>
                            <p:childTnLst>
                              <p:par>
                                <p:cTn id="56" presetID="38" presetClass="entr" presetSubtype="0" accel="50000" fill="hold" grpId="0" nodeType="afterEffect">
                                  <p:stCondLst>
                                    <p:cond delay="0"/>
                                  </p:stCondLst>
                                  <p:iterate type="lt">
                                    <p:tmPct val="50000"/>
                                  </p:iterate>
                                  <p:childTnLst>
                                    <p:set>
                                      <p:cBhvr>
                                        <p:cTn id="57" dur="1" fill="hold">
                                          <p:stCondLst>
                                            <p:cond delay="0"/>
                                          </p:stCondLst>
                                        </p:cTn>
                                        <p:tgtEl>
                                          <p:spTgt spid="41"/>
                                        </p:tgtEl>
                                        <p:attrNameLst>
                                          <p:attrName>style.visibility</p:attrName>
                                        </p:attrNameLst>
                                      </p:cBhvr>
                                      <p:to>
                                        <p:strVal val="visible"/>
                                      </p:to>
                                    </p:set>
                                    <p:set>
                                      <p:cBhvr>
                                        <p:cTn id="58" dur="227" fill="hold">
                                          <p:stCondLst>
                                            <p:cond delay="0"/>
                                          </p:stCondLst>
                                        </p:cTn>
                                        <p:tgtEl>
                                          <p:spTgt spid="41"/>
                                        </p:tgtEl>
                                        <p:attrNameLst>
                                          <p:attrName>style.rotation</p:attrName>
                                        </p:attrNameLst>
                                      </p:cBhvr>
                                      <p:to>
                                        <p:strVal val="-45.0"/>
                                      </p:to>
                                    </p:set>
                                    <p:anim calcmode="lin" valueType="num">
                                      <p:cBhvr>
                                        <p:cTn id="59" dur="227" fill="hold">
                                          <p:stCondLst>
                                            <p:cond delay="227"/>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60" dur="227"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61" dur="78" decel="50000" autoRev="1" fill="hold">
                                          <p:stCondLst>
                                            <p:cond delay="227"/>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62" dur="68" fill="hold">
                                          <p:stCondLst>
                                            <p:cond delay="432"/>
                                          </p:stCondLst>
                                        </p:cTn>
                                        <p:tgtEl>
                                          <p:spTgt spid="41"/>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nodeType="click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p:tgtEl>
                                          <p:spTgt spid="43"/>
                                        </p:tgtEl>
                                        <p:attrNameLst>
                                          <p:attrName>ppt_x</p:attrName>
                                        </p:attrNameLst>
                                      </p:cBhvr>
                                      <p:tavLst>
                                        <p:tav tm="0">
                                          <p:val>
                                            <p:strVal val="#ppt_x+#ppt_w*1.125000"/>
                                          </p:val>
                                        </p:tav>
                                        <p:tav tm="100000">
                                          <p:val>
                                            <p:strVal val="#ppt_x"/>
                                          </p:val>
                                        </p:tav>
                                      </p:tavLst>
                                    </p:anim>
                                    <p:animEffect transition="in" filter="wipe(left)">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nodeType="click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p:tgtEl>
                                          <p:spTgt spid="45"/>
                                        </p:tgtEl>
                                        <p:attrNameLst>
                                          <p:attrName>ppt_x</p:attrName>
                                        </p:attrNameLst>
                                      </p:cBhvr>
                                      <p:tavLst>
                                        <p:tav tm="0">
                                          <p:val>
                                            <p:strVal val="#ppt_x-#ppt_w*1.125000"/>
                                          </p:val>
                                        </p:tav>
                                        <p:tav tm="100000">
                                          <p:val>
                                            <p:strVal val="#ppt_x"/>
                                          </p:val>
                                        </p:tav>
                                      </p:tavLst>
                                    </p:anim>
                                    <p:animEffect transition="in" filter="wipe(right)">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p:tgtEl>
                                          <p:spTgt spid="44"/>
                                        </p:tgtEl>
                                        <p:attrNameLst>
                                          <p:attrName>ppt_x</p:attrName>
                                        </p:attrNameLst>
                                      </p:cBhvr>
                                      <p:tavLst>
                                        <p:tav tm="0">
                                          <p:val>
                                            <p:strVal val="#ppt_x-#ppt_w*1.125000"/>
                                          </p:val>
                                        </p:tav>
                                        <p:tav tm="100000">
                                          <p:val>
                                            <p:strVal val="#ppt_x"/>
                                          </p:val>
                                        </p:tav>
                                      </p:tavLst>
                                    </p:anim>
                                    <p:animEffect transition="in" filter="wipe(right)">
                                      <p:cBhvr>
                                        <p:cTn id="8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31"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0" y="0"/>
            <a:ext cx="9144000" cy="5143500"/>
          </a:xfrm>
          <a:prstGeom prst="rect">
            <a:avLst/>
          </a:prstGeom>
        </p:spPr>
      </p:pic>
      <p:pic>
        <p:nvPicPr>
          <p:cNvPr id="3" name="图片 2"/>
          <p:cNvPicPr>
            <a:picLocks noChangeAspect="1"/>
          </p:cNvPicPr>
          <p:nvPr/>
        </p:nvPicPr>
        <p:blipFill>
          <a:blip r:embed="rId2" cstate="email"/>
          <a:stretch>
            <a:fillRect/>
          </a:stretch>
        </p:blipFill>
        <p:spPr>
          <a:xfrm>
            <a:off x="1" y="1"/>
            <a:ext cx="9144000" cy="375684"/>
          </a:xfrm>
          <a:prstGeom prst="rect">
            <a:avLst/>
          </a:prstGeom>
        </p:spPr>
      </p:pic>
      <p:pic>
        <p:nvPicPr>
          <p:cNvPr id="4" name="图片 3"/>
          <p:cNvPicPr>
            <a:picLocks noChangeAspect="1"/>
          </p:cNvPicPr>
          <p:nvPr/>
        </p:nvPicPr>
        <p:blipFill>
          <a:blip r:embed="rId3" cstate="email"/>
          <a:stretch>
            <a:fillRect/>
          </a:stretch>
        </p:blipFill>
        <p:spPr>
          <a:xfrm flipH="1">
            <a:off x="6011040" y="3949303"/>
            <a:ext cx="2957841" cy="1194197"/>
          </a:xfrm>
          <a:prstGeom prst="rect">
            <a:avLst/>
          </a:prstGeom>
        </p:spPr>
      </p:pic>
      <p:grpSp>
        <p:nvGrpSpPr>
          <p:cNvPr id="5" name="组合 4"/>
          <p:cNvGrpSpPr/>
          <p:nvPr/>
        </p:nvGrpSpPr>
        <p:grpSpPr>
          <a:xfrm>
            <a:off x="2878138" y="4289681"/>
            <a:ext cx="996950" cy="484188"/>
            <a:chOff x="569913" y="4476751"/>
            <a:chExt cx="996950" cy="484188"/>
          </a:xfrm>
        </p:grpSpPr>
        <p:sp>
          <p:nvSpPr>
            <p:cNvPr id="6" name="Freeform 3082"/>
            <p:cNvSpPr/>
            <p:nvPr/>
          </p:nvSpPr>
          <p:spPr bwMode="auto">
            <a:xfrm>
              <a:off x="581025" y="4484688"/>
              <a:ext cx="984250" cy="458788"/>
            </a:xfrm>
            <a:custGeom>
              <a:avLst/>
              <a:gdLst>
                <a:gd name="T0" fmla="*/ 484 w 506"/>
                <a:gd name="T1" fmla="*/ 208 h 236"/>
                <a:gd name="T2" fmla="*/ 503 w 506"/>
                <a:gd name="T3" fmla="*/ 189 h 236"/>
                <a:gd name="T4" fmla="*/ 476 w 506"/>
                <a:gd name="T5" fmla="*/ 160 h 236"/>
                <a:gd name="T6" fmla="*/ 470 w 506"/>
                <a:gd name="T7" fmla="*/ 166 h 236"/>
                <a:gd name="T8" fmla="*/ 466 w 506"/>
                <a:gd name="T9" fmla="*/ 108 h 236"/>
                <a:gd name="T10" fmla="*/ 421 w 506"/>
                <a:gd name="T11" fmla="*/ 82 h 236"/>
                <a:gd name="T12" fmla="*/ 369 w 506"/>
                <a:gd name="T13" fmla="*/ 125 h 236"/>
                <a:gd name="T14" fmla="*/ 368 w 506"/>
                <a:gd name="T15" fmla="*/ 125 h 236"/>
                <a:gd name="T16" fmla="*/ 369 w 506"/>
                <a:gd name="T17" fmla="*/ 148 h 236"/>
                <a:gd name="T18" fmla="*/ 318 w 506"/>
                <a:gd name="T19" fmla="*/ 102 h 236"/>
                <a:gd name="T20" fmla="*/ 357 w 506"/>
                <a:gd name="T21" fmla="*/ 111 h 236"/>
                <a:gd name="T22" fmla="*/ 364 w 506"/>
                <a:gd name="T23" fmla="*/ 118 h 236"/>
                <a:gd name="T24" fmla="*/ 398 w 506"/>
                <a:gd name="T25" fmla="*/ 80 h 236"/>
                <a:gd name="T26" fmla="*/ 326 w 506"/>
                <a:gd name="T27" fmla="*/ 9 h 236"/>
                <a:gd name="T28" fmla="*/ 237 w 506"/>
                <a:gd name="T29" fmla="*/ 81 h 236"/>
                <a:gd name="T30" fmla="*/ 237 w 506"/>
                <a:gd name="T31" fmla="*/ 70 h 236"/>
                <a:gd name="T32" fmla="*/ 236 w 506"/>
                <a:gd name="T33" fmla="*/ 71 h 236"/>
                <a:gd name="T34" fmla="*/ 192 w 506"/>
                <a:gd name="T35" fmla="*/ 62 h 236"/>
                <a:gd name="T36" fmla="*/ 162 w 506"/>
                <a:gd name="T37" fmla="*/ 91 h 236"/>
                <a:gd name="T38" fmla="*/ 163 w 506"/>
                <a:gd name="T39" fmla="*/ 83 h 236"/>
                <a:gd name="T40" fmla="*/ 129 w 506"/>
                <a:gd name="T41" fmla="*/ 46 h 236"/>
                <a:gd name="T42" fmla="*/ 93 w 506"/>
                <a:gd name="T43" fmla="*/ 51 h 236"/>
                <a:gd name="T44" fmla="*/ 74 w 506"/>
                <a:gd name="T45" fmla="*/ 84 h 236"/>
                <a:gd name="T46" fmla="*/ 99 w 506"/>
                <a:gd name="T47" fmla="*/ 130 h 236"/>
                <a:gd name="T48" fmla="*/ 75 w 506"/>
                <a:gd name="T49" fmla="*/ 114 h 236"/>
                <a:gd name="T50" fmla="*/ 41 w 506"/>
                <a:gd name="T51" fmla="*/ 136 h 236"/>
                <a:gd name="T52" fmla="*/ 41 w 506"/>
                <a:gd name="T53" fmla="*/ 188 h 236"/>
                <a:gd name="T54" fmla="*/ 32 w 506"/>
                <a:gd name="T55" fmla="*/ 177 h 236"/>
                <a:gd name="T56" fmla="*/ 32 w 506"/>
                <a:gd name="T57" fmla="*/ 177 h 236"/>
                <a:gd name="T58" fmla="*/ 6 w 506"/>
                <a:gd name="T59" fmla="*/ 182 h 236"/>
                <a:gd name="T60" fmla="*/ 0 w 506"/>
                <a:gd name="T61" fmla="*/ 196 h 236"/>
                <a:gd name="T62" fmla="*/ 3 w 506"/>
                <a:gd name="T63" fmla="*/ 204 h 236"/>
                <a:gd name="T64" fmla="*/ 27 w 506"/>
                <a:gd name="T65" fmla="*/ 209 h 236"/>
                <a:gd name="T66" fmla="*/ 28 w 506"/>
                <a:gd name="T67" fmla="*/ 209 h 236"/>
                <a:gd name="T68" fmla="*/ 29 w 506"/>
                <a:gd name="T69" fmla="*/ 210 h 236"/>
                <a:gd name="T70" fmla="*/ 77 w 506"/>
                <a:gd name="T71" fmla="*/ 230 h 236"/>
                <a:gd name="T72" fmla="*/ 110 w 506"/>
                <a:gd name="T73" fmla="*/ 210 h 236"/>
                <a:gd name="T74" fmla="*/ 110 w 506"/>
                <a:gd name="T75" fmla="*/ 210 h 236"/>
                <a:gd name="T76" fmla="*/ 104 w 506"/>
                <a:gd name="T77" fmla="*/ 193 h 236"/>
                <a:gd name="T78" fmla="*/ 152 w 506"/>
                <a:gd name="T79" fmla="*/ 226 h 236"/>
                <a:gd name="T80" fmla="*/ 197 w 506"/>
                <a:gd name="T81" fmla="*/ 212 h 236"/>
                <a:gd name="T82" fmla="*/ 189 w 506"/>
                <a:gd name="T83" fmla="*/ 201 h 236"/>
                <a:gd name="T84" fmla="*/ 260 w 506"/>
                <a:gd name="T85" fmla="*/ 234 h 236"/>
                <a:gd name="T86" fmla="*/ 312 w 506"/>
                <a:gd name="T87" fmla="*/ 208 h 236"/>
                <a:gd name="T88" fmla="*/ 308 w 506"/>
                <a:gd name="T89" fmla="*/ 198 h 236"/>
                <a:gd name="T90" fmla="*/ 317 w 506"/>
                <a:gd name="T91" fmla="*/ 209 h 236"/>
                <a:gd name="T92" fmla="*/ 318 w 506"/>
                <a:gd name="T93" fmla="*/ 209 h 236"/>
                <a:gd name="T94" fmla="*/ 318 w 506"/>
                <a:gd name="T95" fmla="*/ 210 h 236"/>
                <a:gd name="T96" fmla="*/ 361 w 506"/>
                <a:gd name="T97" fmla="*/ 233 h 236"/>
                <a:gd name="T98" fmla="*/ 417 w 506"/>
                <a:gd name="T99" fmla="*/ 211 h 236"/>
                <a:gd name="T100" fmla="*/ 408 w 506"/>
                <a:gd name="T101" fmla="*/ 202 h 236"/>
                <a:gd name="T102" fmla="*/ 484 w 506"/>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236">
                  <a:moveTo>
                    <a:pt x="484" y="208"/>
                  </a:moveTo>
                  <a:cubicBezTo>
                    <a:pt x="495" y="203"/>
                    <a:pt x="502" y="196"/>
                    <a:pt x="503" y="189"/>
                  </a:cubicBezTo>
                  <a:cubicBezTo>
                    <a:pt x="506" y="171"/>
                    <a:pt x="481" y="162"/>
                    <a:pt x="476" y="160"/>
                  </a:cubicBezTo>
                  <a:cubicBezTo>
                    <a:pt x="473" y="164"/>
                    <a:pt x="470" y="166"/>
                    <a:pt x="470" y="166"/>
                  </a:cubicBezTo>
                  <a:cubicBezTo>
                    <a:pt x="479" y="148"/>
                    <a:pt x="477" y="126"/>
                    <a:pt x="466" y="108"/>
                  </a:cubicBezTo>
                  <a:cubicBezTo>
                    <a:pt x="456" y="91"/>
                    <a:pt x="440" y="82"/>
                    <a:pt x="421" y="82"/>
                  </a:cubicBezTo>
                  <a:cubicBezTo>
                    <a:pt x="378" y="82"/>
                    <a:pt x="369" y="124"/>
                    <a:pt x="369" y="125"/>
                  </a:cubicBezTo>
                  <a:cubicBezTo>
                    <a:pt x="368" y="125"/>
                    <a:pt x="368" y="125"/>
                    <a:pt x="368" y="125"/>
                  </a:cubicBezTo>
                  <a:cubicBezTo>
                    <a:pt x="374" y="138"/>
                    <a:pt x="369" y="148"/>
                    <a:pt x="369" y="148"/>
                  </a:cubicBezTo>
                  <a:cubicBezTo>
                    <a:pt x="369" y="147"/>
                    <a:pt x="367" y="104"/>
                    <a:pt x="318" y="102"/>
                  </a:cubicBezTo>
                  <a:cubicBezTo>
                    <a:pt x="318" y="102"/>
                    <a:pt x="338" y="94"/>
                    <a:pt x="357" y="111"/>
                  </a:cubicBezTo>
                  <a:cubicBezTo>
                    <a:pt x="360" y="113"/>
                    <a:pt x="362" y="116"/>
                    <a:pt x="364" y="118"/>
                  </a:cubicBezTo>
                  <a:cubicBezTo>
                    <a:pt x="366" y="111"/>
                    <a:pt x="375" y="89"/>
                    <a:pt x="398" y="80"/>
                  </a:cubicBezTo>
                  <a:cubicBezTo>
                    <a:pt x="397" y="71"/>
                    <a:pt x="387" y="17"/>
                    <a:pt x="326" y="9"/>
                  </a:cubicBezTo>
                  <a:cubicBezTo>
                    <a:pt x="253" y="0"/>
                    <a:pt x="238" y="78"/>
                    <a:pt x="237" y="81"/>
                  </a:cubicBezTo>
                  <a:cubicBezTo>
                    <a:pt x="237" y="81"/>
                    <a:pt x="236" y="77"/>
                    <a:pt x="237" y="70"/>
                  </a:cubicBezTo>
                  <a:cubicBezTo>
                    <a:pt x="236" y="71"/>
                    <a:pt x="236" y="71"/>
                    <a:pt x="236" y="71"/>
                  </a:cubicBezTo>
                  <a:cubicBezTo>
                    <a:pt x="220" y="61"/>
                    <a:pt x="205" y="58"/>
                    <a:pt x="192" y="62"/>
                  </a:cubicBezTo>
                  <a:cubicBezTo>
                    <a:pt x="175" y="68"/>
                    <a:pt x="162" y="91"/>
                    <a:pt x="162" y="91"/>
                  </a:cubicBezTo>
                  <a:cubicBezTo>
                    <a:pt x="162" y="91"/>
                    <a:pt x="162" y="87"/>
                    <a:pt x="163" y="83"/>
                  </a:cubicBezTo>
                  <a:cubicBezTo>
                    <a:pt x="162" y="76"/>
                    <a:pt x="156" y="56"/>
                    <a:pt x="129" y="46"/>
                  </a:cubicBezTo>
                  <a:cubicBezTo>
                    <a:pt x="118" y="42"/>
                    <a:pt x="104" y="44"/>
                    <a:pt x="93" y="51"/>
                  </a:cubicBezTo>
                  <a:cubicBezTo>
                    <a:pt x="86" y="56"/>
                    <a:pt x="76" y="65"/>
                    <a:pt x="74" y="84"/>
                  </a:cubicBezTo>
                  <a:cubicBezTo>
                    <a:pt x="71" y="118"/>
                    <a:pt x="98" y="130"/>
                    <a:pt x="99" y="130"/>
                  </a:cubicBezTo>
                  <a:cubicBezTo>
                    <a:pt x="99" y="130"/>
                    <a:pt x="84" y="129"/>
                    <a:pt x="75" y="114"/>
                  </a:cubicBezTo>
                  <a:cubicBezTo>
                    <a:pt x="70" y="114"/>
                    <a:pt x="53" y="113"/>
                    <a:pt x="41" y="136"/>
                  </a:cubicBezTo>
                  <a:cubicBezTo>
                    <a:pt x="27" y="163"/>
                    <a:pt x="41" y="188"/>
                    <a:pt x="41" y="188"/>
                  </a:cubicBezTo>
                  <a:cubicBezTo>
                    <a:pt x="41" y="188"/>
                    <a:pt x="36" y="184"/>
                    <a:pt x="32" y="177"/>
                  </a:cubicBezTo>
                  <a:cubicBezTo>
                    <a:pt x="32" y="177"/>
                    <a:pt x="32" y="177"/>
                    <a:pt x="32" y="177"/>
                  </a:cubicBezTo>
                  <a:cubicBezTo>
                    <a:pt x="32" y="177"/>
                    <a:pt x="15" y="175"/>
                    <a:pt x="6" y="182"/>
                  </a:cubicBezTo>
                  <a:cubicBezTo>
                    <a:pt x="2" y="185"/>
                    <a:pt x="0" y="190"/>
                    <a:pt x="0" y="196"/>
                  </a:cubicBezTo>
                  <a:cubicBezTo>
                    <a:pt x="0" y="199"/>
                    <a:pt x="1" y="202"/>
                    <a:pt x="3" y="204"/>
                  </a:cubicBezTo>
                  <a:cubicBezTo>
                    <a:pt x="10" y="211"/>
                    <a:pt x="27" y="209"/>
                    <a:pt x="27" y="209"/>
                  </a:cubicBezTo>
                  <a:cubicBezTo>
                    <a:pt x="28" y="209"/>
                    <a:pt x="28" y="209"/>
                    <a:pt x="28" y="209"/>
                  </a:cubicBezTo>
                  <a:cubicBezTo>
                    <a:pt x="29" y="210"/>
                    <a:pt x="29" y="210"/>
                    <a:pt x="29" y="210"/>
                  </a:cubicBezTo>
                  <a:cubicBezTo>
                    <a:pt x="30" y="210"/>
                    <a:pt x="53" y="231"/>
                    <a:pt x="77" y="230"/>
                  </a:cubicBezTo>
                  <a:cubicBezTo>
                    <a:pt x="100" y="228"/>
                    <a:pt x="110" y="210"/>
                    <a:pt x="110" y="210"/>
                  </a:cubicBezTo>
                  <a:cubicBezTo>
                    <a:pt x="110" y="210"/>
                    <a:pt x="110" y="210"/>
                    <a:pt x="110" y="210"/>
                  </a:cubicBezTo>
                  <a:cubicBezTo>
                    <a:pt x="103" y="200"/>
                    <a:pt x="104" y="193"/>
                    <a:pt x="104" y="193"/>
                  </a:cubicBezTo>
                  <a:cubicBezTo>
                    <a:pt x="105" y="194"/>
                    <a:pt x="116" y="220"/>
                    <a:pt x="152" y="226"/>
                  </a:cubicBezTo>
                  <a:cubicBezTo>
                    <a:pt x="185" y="231"/>
                    <a:pt x="195" y="215"/>
                    <a:pt x="197" y="212"/>
                  </a:cubicBezTo>
                  <a:cubicBezTo>
                    <a:pt x="191" y="206"/>
                    <a:pt x="189" y="201"/>
                    <a:pt x="189" y="201"/>
                  </a:cubicBezTo>
                  <a:cubicBezTo>
                    <a:pt x="189" y="201"/>
                    <a:pt x="226" y="235"/>
                    <a:pt x="260" y="234"/>
                  </a:cubicBezTo>
                  <a:cubicBezTo>
                    <a:pt x="296" y="232"/>
                    <a:pt x="309" y="214"/>
                    <a:pt x="312" y="208"/>
                  </a:cubicBezTo>
                  <a:cubicBezTo>
                    <a:pt x="309" y="202"/>
                    <a:pt x="308" y="198"/>
                    <a:pt x="308" y="198"/>
                  </a:cubicBezTo>
                  <a:cubicBezTo>
                    <a:pt x="308" y="198"/>
                    <a:pt x="311" y="203"/>
                    <a:pt x="317" y="209"/>
                  </a:cubicBezTo>
                  <a:cubicBezTo>
                    <a:pt x="318" y="209"/>
                    <a:pt x="318" y="209"/>
                    <a:pt x="318" y="209"/>
                  </a:cubicBezTo>
                  <a:cubicBezTo>
                    <a:pt x="318" y="209"/>
                    <a:pt x="318" y="209"/>
                    <a:pt x="318" y="210"/>
                  </a:cubicBezTo>
                  <a:cubicBezTo>
                    <a:pt x="327" y="219"/>
                    <a:pt x="342" y="230"/>
                    <a:pt x="361" y="233"/>
                  </a:cubicBezTo>
                  <a:cubicBezTo>
                    <a:pt x="388" y="236"/>
                    <a:pt x="413" y="215"/>
                    <a:pt x="417" y="211"/>
                  </a:cubicBezTo>
                  <a:cubicBezTo>
                    <a:pt x="411" y="206"/>
                    <a:pt x="408" y="202"/>
                    <a:pt x="408"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83"/>
            <p:cNvSpPr/>
            <p:nvPr/>
          </p:nvSpPr>
          <p:spPr bwMode="auto">
            <a:xfrm>
              <a:off x="779463" y="4686301"/>
              <a:ext cx="785813" cy="257175"/>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8 w 404"/>
                <a:gd name="T11" fmla="*/ 86 h 132"/>
                <a:gd name="T12" fmla="*/ 262 w 404"/>
                <a:gd name="T13" fmla="*/ 117 h 132"/>
                <a:gd name="T14" fmla="*/ 304 w 404"/>
                <a:gd name="T15" fmla="*/ 70 h 132"/>
                <a:gd name="T16" fmla="*/ 351 w 404"/>
                <a:gd name="T17" fmla="*/ 60 h 132"/>
                <a:gd name="T18" fmla="*/ 362 w 404"/>
                <a:gd name="T19" fmla="*/ 0 h 132"/>
                <a:gd name="T20" fmla="*/ 364 w 404"/>
                <a:gd name="T21" fmla="*/ 4 h 132"/>
                <a:gd name="T22" fmla="*/ 368 w 404"/>
                <a:gd name="T23" fmla="*/ 62 h 132"/>
                <a:gd name="T24" fmla="*/ 374 w 404"/>
                <a:gd name="T25" fmla="*/ 56 h 132"/>
                <a:gd name="T26" fmla="*/ 401 w 404"/>
                <a:gd name="T27" fmla="*/ 85 h 132"/>
                <a:gd name="T28" fmla="*/ 382 w 404"/>
                <a:gd name="T29" fmla="*/ 104 h 132"/>
                <a:gd name="T30" fmla="*/ 306 w 404"/>
                <a:gd name="T31" fmla="*/ 98 h 132"/>
                <a:gd name="T32" fmla="*/ 315 w 404"/>
                <a:gd name="T33" fmla="*/ 107 h 132"/>
                <a:gd name="T34" fmla="*/ 259 w 404"/>
                <a:gd name="T35" fmla="*/ 129 h 132"/>
                <a:gd name="T36" fmla="*/ 216 w 404"/>
                <a:gd name="T37" fmla="*/ 106 h 132"/>
                <a:gd name="T38" fmla="*/ 216 w 404"/>
                <a:gd name="T39" fmla="*/ 105 h 132"/>
                <a:gd name="T40" fmla="*/ 215 w 404"/>
                <a:gd name="T41" fmla="*/ 105 h 132"/>
                <a:gd name="T42" fmla="*/ 206 w 404"/>
                <a:gd name="T43" fmla="*/ 94 h 132"/>
                <a:gd name="T44" fmla="*/ 210 w 404"/>
                <a:gd name="T45" fmla="*/ 104 h 132"/>
                <a:gd name="T46" fmla="*/ 158 w 404"/>
                <a:gd name="T47" fmla="*/ 130 h 132"/>
                <a:gd name="T48" fmla="*/ 87 w 404"/>
                <a:gd name="T49" fmla="*/ 97 h 132"/>
                <a:gd name="T50" fmla="*/ 95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1" y="87"/>
                    <a:pt x="0" y="82"/>
                    <a:pt x="0" y="82"/>
                  </a:cubicBezTo>
                  <a:cubicBezTo>
                    <a:pt x="0" y="82"/>
                    <a:pt x="14" y="100"/>
                    <a:pt x="47" y="101"/>
                  </a:cubicBezTo>
                  <a:cubicBezTo>
                    <a:pt x="81" y="102"/>
                    <a:pt x="89" y="79"/>
                    <a:pt x="89" y="79"/>
                  </a:cubicBezTo>
                  <a:cubicBezTo>
                    <a:pt x="89" y="79"/>
                    <a:pt x="123" y="115"/>
                    <a:pt x="161" y="116"/>
                  </a:cubicBezTo>
                  <a:cubicBezTo>
                    <a:pt x="199" y="117"/>
                    <a:pt x="208" y="86"/>
                    <a:pt x="208" y="86"/>
                  </a:cubicBezTo>
                  <a:cubicBezTo>
                    <a:pt x="208" y="86"/>
                    <a:pt x="221" y="123"/>
                    <a:pt x="262" y="117"/>
                  </a:cubicBezTo>
                  <a:cubicBezTo>
                    <a:pt x="310" y="109"/>
                    <a:pt x="304" y="70"/>
                    <a:pt x="304" y="70"/>
                  </a:cubicBezTo>
                  <a:cubicBezTo>
                    <a:pt x="304" y="70"/>
                    <a:pt x="326" y="82"/>
                    <a:pt x="351" y="60"/>
                  </a:cubicBezTo>
                  <a:cubicBezTo>
                    <a:pt x="373" y="42"/>
                    <a:pt x="365" y="12"/>
                    <a:pt x="362" y="0"/>
                  </a:cubicBezTo>
                  <a:cubicBezTo>
                    <a:pt x="363" y="1"/>
                    <a:pt x="363" y="2"/>
                    <a:pt x="364" y="4"/>
                  </a:cubicBezTo>
                  <a:cubicBezTo>
                    <a:pt x="375" y="22"/>
                    <a:pt x="377" y="44"/>
                    <a:pt x="368" y="62"/>
                  </a:cubicBezTo>
                  <a:cubicBezTo>
                    <a:pt x="368" y="62"/>
                    <a:pt x="371" y="60"/>
                    <a:pt x="374" y="56"/>
                  </a:cubicBezTo>
                  <a:cubicBezTo>
                    <a:pt x="379" y="58"/>
                    <a:pt x="404" y="67"/>
                    <a:pt x="401" y="85"/>
                  </a:cubicBezTo>
                  <a:cubicBezTo>
                    <a:pt x="400" y="92"/>
                    <a:pt x="393" y="99"/>
                    <a:pt x="382" y="104"/>
                  </a:cubicBezTo>
                  <a:cubicBezTo>
                    <a:pt x="361" y="114"/>
                    <a:pt x="332" y="114"/>
                    <a:pt x="306" y="98"/>
                  </a:cubicBezTo>
                  <a:cubicBezTo>
                    <a:pt x="306" y="98"/>
                    <a:pt x="309" y="102"/>
                    <a:pt x="315" y="107"/>
                  </a:cubicBezTo>
                  <a:cubicBezTo>
                    <a:pt x="311" y="111"/>
                    <a:pt x="286" y="132"/>
                    <a:pt x="259" y="129"/>
                  </a:cubicBezTo>
                  <a:cubicBezTo>
                    <a:pt x="240" y="126"/>
                    <a:pt x="225" y="115"/>
                    <a:pt x="216" y="106"/>
                  </a:cubicBezTo>
                  <a:cubicBezTo>
                    <a:pt x="216" y="105"/>
                    <a:pt x="216" y="105"/>
                    <a:pt x="216" y="105"/>
                  </a:cubicBezTo>
                  <a:cubicBezTo>
                    <a:pt x="215" y="105"/>
                    <a:pt x="215" y="105"/>
                    <a:pt x="215" y="105"/>
                  </a:cubicBezTo>
                  <a:cubicBezTo>
                    <a:pt x="209" y="99"/>
                    <a:pt x="206" y="94"/>
                    <a:pt x="206" y="94"/>
                  </a:cubicBezTo>
                  <a:cubicBezTo>
                    <a:pt x="206" y="94"/>
                    <a:pt x="207" y="98"/>
                    <a:pt x="210" y="104"/>
                  </a:cubicBezTo>
                  <a:cubicBezTo>
                    <a:pt x="207" y="110"/>
                    <a:pt x="194" y="128"/>
                    <a:pt x="158" y="130"/>
                  </a:cubicBezTo>
                  <a:cubicBezTo>
                    <a:pt x="124" y="131"/>
                    <a:pt x="87" y="97"/>
                    <a:pt x="87" y="97"/>
                  </a:cubicBezTo>
                  <a:cubicBezTo>
                    <a:pt x="87" y="97"/>
                    <a:pt x="89" y="102"/>
                    <a:pt x="95" y="108"/>
                  </a:cubicBezTo>
                  <a:cubicBezTo>
                    <a:pt x="93" y="111"/>
                    <a:pt x="83" y="127"/>
                    <a:pt x="50" y="122"/>
                  </a:cubicBezTo>
                  <a:cubicBezTo>
                    <a:pt x="14" y="116"/>
                    <a:pt x="3"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084"/>
            <p:cNvSpPr/>
            <p:nvPr/>
          </p:nvSpPr>
          <p:spPr bwMode="auto">
            <a:xfrm>
              <a:off x="581025" y="4832351"/>
              <a:ext cx="214313" cy="101600"/>
            </a:xfrm>
            <a:custGeom>
              <a:avLst/>
              <a:gdLst>
                <a:gd name="T0" fmla="*/ 6 w 110"/>
                <a:gd name="T1" fmla="*/ 3 h 52"/>
                <a:gd name="T2" fmla="*/ 12 w 110"/>
                <a:gd name="T3" fmla="*/ 0 h 52"/>
                <a:gd name="T4" fmla="*/ 14 w 110"/>
                <a:gd name="T5" fmla="*/ 18 h 52"/>
                <a:gd name="T6" fmla="*/ 38 w 110"/>
                <a:gd name="T7" fmla="*/ 15 h 52"/>
                <a:gd name="T8" fmla="*/ 67 w 110"/>
                <a:gd name="T9" fmla="*/ 37 h 52"/>
                <a:gd name="T10" fmla="*/ 106 w 110"/>
                <a:gd name="T11" fmla="*/ 23 h 52"/>
                <a:gd name="T12" fmla="*/ 110 w 110"/>
                <a:gd name="T13" fmla="*/ 31 h 52"/>
                <a:gd name="T14" fmla="*/ 110 w 110"/>
                <a:gd name="T15" fmla="*/ 31 h 52"/>
                <a:gd name="T16" fmla="*/ 77 w 110"/>
                <a:gd name="T17" fmla="*/ 51 h 52"/>
                <a:gd name="T18" fmla="*/ 29 w 110"/>
                <a:gd name="T19" fmla="*/ 31 h 52"/>
                <a:gd name="T20" fmla="*/ 28 w 110"/>
                <a:gd name="T21" fmla="*/ 30 h 52"/>
                <a:gd name="T22" fmla="*/ 27 w 110"/>
                <a:gd name="T23" fmla="*/ 30 h 52"/>
                <a:gd name="T24" fmla="*/ 3 w 110"/>
                <a:gd name="T25" fmla="*/ 25 h 52"/>
                <a:gd name="T26" fmla="*/ 0 w 110"/>
                <a:gd name="T27" fmla="*/ 17 h 52"/>
                <a:gd name="T28" fmla="*/ 6 w 110"/>
                <a:gd name="T2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52">
                  <a:moveTo>
                    <a:pt x="6" y="3"/>
                  </a:moveTo>
                  <a:cubicBezTo>
                    <a:pt x="8" y="2"/>
                    <a:pt x="10" y="0"/>
                    <a:pt x="12" y="0"/>
                  </a:cubicBezTo>
                  <a:cubicBezTo>
                    <a:pt x="8" y="4"/>
                    <a:pt x="5" y="12"/>
                    <a:pt x="14" y="18"/>
                  </a:cubicBezTo>
                  <a:cubicBezTo>
                    <a:pt x="25" y="25"/>
                    <a:pt x="38" y="15"/>
                    <a:pt x="38" y="15"/>
                  </a:cubicBezTo>
                  <a:cubicBezTo>
                    <a:pt x="38" y="15"/>
                    <a:pt x="35" y="31"/>
                    <a:pt x="67" y="37"/>
                  </a:cubicBezTo>
                  <a:cubicBezTo>
                    <a:pt x="96" y="42"/>
                    <a:pt x="104" y="27"/>
                    <a:pt x="106" y="23"/>
                  </a:cubicBezTo>
                  <a:cubicBezTo>
                    <a:pt x="107" y="26"/>
                    <a:pt x="108" y="28"/>
                    <a:pt x="110" y="31"/>
                  </a:cubicBezTo>
                  <a:cubicBezTo>
                    <a:pt x="110" y="31"/>
                    <a:pt x="110" y="31"/>
                    <a:pt x="110" y="31"/>
                  </a:cubicBezTo>
                  <a:cubicBezTo>
                    <a:pt x="110" y="31"/>
                    <a:pt x="100" y="49"/>
                    <a:pt x="77" y="51"/>
                  </a:cubicBezTo>
                  <a:cubicBezTo>
                    <a:pt x="53" y="52"/>
                    <a:pt x="30" y="31"/>
                    <a:pt x="29" y="31"/>
                  </a:cubicBezTo>
                  <a:cubicBezTo>
                    <a:pt x="28" y="30"/>
                    <a:pt x="28" y="30"/>
                    <a:pt x="28" y="30"/>
                  </a:cubicBezTo>
                  <a:cubicBezTo>
                    <a:pt x="27" y="30"/>
                    <a:pt x="27" y="30"/>
                    <a:pt x="27" y="30"/>
                  </a:cubicBezTo>
                  <a:cubicBezTo>
                    <a:pt x="27" y="30"/>
                    <a:pt x="10" y="32"/>
                    <a:pt x="3" y="25"/>
                  </a:cubicBezTo>
                  <a:cubicBezTo>
                    <a:pt x="1" y="23"/>
                    <a:pt x="0" y="20"/>
                    <a:pt x="0" y="17"/>
                  </a:cubicBezTo>
                  <a:cubicBezTo>
                    <a:pt x="0" y="11"/>
                    <a:pt x="2" y="6"/>
                    <a:pt x="6" y="3"/>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085"/>
            <p:cNvSpPr/>
            <p:nvPr/>
          </p:nvSpPr>
          <p:spPr bwMode="auto">
            <a:xfrm>
              <a:off x="1223963" y="4516438"/>
              <a:ext cx="136525" cy="211138"/>
            </a:xfrm>
            <a:custGeom>
              <a:avLst/>
              <a:gdLst>
                <a:gd name="T0" fmla="*/ 35 w 70"/>
                <a:gd name="T1" fmla="*/ 108 h 108"/>
                <a:gd name="T2" fmla="*/ 0 w 70"/>
                <a:gd name="T3" fmla="*/ 85 h 108"/>
                <a:gd name="T4" fmla="*/ 48 w 70"/>
                <a:gd name="T5" fmla="*/ 60 h 108"/>
                <a:gd name="T6" fmla="*/ 31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39" y="91"/>
                    <a:pt x="48" y="60"/>
                  </a:cubicBezTo>
                  <a:cubicBezTo>
                    <a:pt x="57" y="29"/>
                    <a:pt x="31" y="0"/>
                    <a:pt x="31" y="0"/>
                  </a:cubicBezTo>
                  <a:cubicBezTo>
                    <a:pt x="31" y="0"/>
                    <a:pt x="70" y="24"/>
                    <a:pt x="69" y="64"/>
                  </a:cubicBezTo>
                  <a:cubicBezTo>
                    <a:pt x="69" y="64"/>
                    <a:pt x="37"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86"/>
            <p:cNvSpPr/>
            <p:nvPr/>
          </p:nvSpPr>
          <p:spPr bwMode="auto">
            <a:xfrm>
              <a:off x="688975" y="4592638"/>
              <a:ext cx="123825" cy="169863"/>
            </a:xfrm>
            <a:custGeom>
              <a:avLst/>
              <a:gdLst>
                <a:gd name="T0" fmla="*/ 26 w 64"/>
                <a:gd name="T1" fmla="*/ 62 h 87"/>
                <a:gd name="T2" fmla="*/ 29 w 64"/>
                <a:gd name="T3" fmla="*/ 0 h 87"/>
                <a:gd name="T4" fmla="*/ 32 w 64"/>
                <a:gd name="T5" fmla="*/ 52 h 87"/>
                <a:gd name="T6" fmla="*/ 64 w 64"/>
                <a:gd name="T7" fmla="*/ 69 h 87"/>
                <a:gd name="T8" fmla="*/ 26 w 64"/>
                <a:gd name="T9" fmla="*/ 62 h 87"/>
              </a:gdLst>
              <a:ahLst/>
              <a:cxnLst>
                <a:cxn ang="0">
                  <a:pos x="T0" y="T1"/>
                </a:cxn>
                <a:cxn ang="0">
                  <a:pos x="T2" y="T3"/>
                </a:cxn>
                <a:cxn ang="0">
                  <a:pos x="T4" y="T5"/>
                </a:cxn>
                <a:cxn ang="0">
                  <a:pos x="T6" y="T7"/>
                </a:cxn>
                <a:cxn ang="0">
                  <a:pos x="T8" y="T9"/>
                </a:cxn>
              </a:cxnLst>
              <a:rect l="0" t="0" r="r" b="b"/>
              <a:pathLst>
                <a:path w="64" h="87">
                  <a:moveTo>
                    <a:pt x="26" y="62"/>
                  </a:moveTo>
                  <a:cubicBezTo>
                    <a:pt x="0" y="37"/>
                    <a:pt x="29" y="0"/>
                    <a:pt x="29" y="0"/>
                  </a:cubicBezTo>
                  <a:cubicBezTo>
                    <a:pt x="29" y="0"/>
                    <a:pt x="17" y="37"/>
                    <a:pt x="32" y="52"/>
                  </a:cubicBezTo>
                  <a:cubicBezTo>
                    <a:pt x="51" y="71"/>
                    <a:pt x="64" y="69"/>
                    <a:pt x="64" y="69"/>
                  </a:cubicBezTo>
                  <a:cubicBezTo>
                    <a:pt x="64" y="69"/>
                    <a:pt x="53" y="87"/>
                    <a:pt x="26"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87"/>
            <p:cNvSpPr>
              <a:spLocks noEditPoints="1"/>
            </p:cNvSpPr>
            <p:nvPr/>
          </p:nvSpPr>
          <p:spPr bwMode="auto">
            <a:xfrm>
              <a:off x="569913" y="4476751"/>
              <a:ext cx="996950" cy="484188"/>
            </a:xfrm>
            <a:custGeom>
              <a:avLst/>
              <a:gdLst>
                <a:gd name="T0" fmla="*/ 5 w 513"/>
                <a:gd name="T1" fmla="*/ 212 h 249"/>
                <a:gd name="T2" fmla="*/ 84 w 513"/>
                <a:gd name="T3" fmla="*/ 240 h 249"/>
                <a:gd name="T4" fmla="*/ 133 w 513"/>
                <a:gd name="T5" fmla="*/ 228 h 249"/>
                <a:gd name="T6" fmla="*/ 207 w 513"/>
                <a:gd name="T7" fmla="*/ 221 h 249"/>
                <a:gd name="T8" fmla="*/ 321 w 513"/>
                <a:gd name="T9" fmla="*/ 218 h 249"/>
                <a:gd name="T10" fmla="*/ 428 w 513"/>
                <a:gd name="T11" fmla="*/ 218 h 249"/>
                <a:gd name="T12" fmla="*/ 482 w 513"/>
                <a:gd name="T13" fmla="*/ 163 h 249"/>
                <a:gd name="T14" fmla="*/ 477 w 513"/>
                <a:gd name="T15" fmla="*/ 109 h 249"/>
                <a:gd name="T16" fmla="*/ 410 w 513"/>
                <a:gd name="T17" fmla="*/ 82 h 249"/>
                <a:gd name="T18" fmla="*/ 257 w 513"/>
                <a:gd name="T19" fmla="*/ 37 h 249"/>
                <a:gd name="T20" fmla="*/ 196 w 513"/>
                <a:gd name="T21" fmla="*/ 61 h 249"/>
                <a:gd name="T22" fmla="*/ 137 w 513"/>
                <a:gd name="T23" fmla="*/ 45 h 249"/>
                <a:gd name="T24" fmla="*/ 75 w 513"/>
                <a:gd name="T25" fmla="*/ 87 h 249"/>
                <a:gd name="T26" fmla="*/ 36 w 513"/>
                <a:gd name="T27" fmla="*/ 173 h 249"/>
                <a:gd name="T28" fmla="*/ 8 w 513"/>
                <a:gd name="T29" fmla="*/ 182 h 249"/>
                <a:gd name="T30" fmla="*/ 6 w 513"/>
                <a:gd name="T31" fmla="*/ 200 h 249"/>
                <a:gd name="T32" fmla="*/ 38 w 513"/>
                <a:gd name="T33" fmla="*/ 181 h 249"/>
                <a:gd name="T34" fmla="*/ 48 w 513"/>
                <a:gd name="T35" fmla="*/ 194 h 249"/>
                <a:gd name="T36" fmla="*/ 82 w 513"/>
                <a:gd name="T37" fmla="*/ 120 h 249"/>
                <a:gd name="T38" fmla="*/ 80 w 513"/>
                <a:gd name="T39" fmla="*/ 88 h 249"/>
                <a:gd name="T40" fmla="*/ 135 w 513"/>
                <a:gd name="T41" fmla="*/ 50 h 249"/>
                <a:gd name="T42" fmla="*/ 168 w 513"/>
                <a:gd name="T43" fmla="*/ 95 h 249"/>
                <a:gd name="T44" fmla="*/ 242 w 513"/>
                <a:gd name="T45" fmla="*/ 75 h 249"/>
                <a:gd name="T46" fmla="*/ 243 w 513"/>
                <a:gd name="T47" fmla="*/ 85 h 249"/>
                <a:gd name="T48" fmla="*/ 404 w 513"/>
                <a:gd name="T49" fmla="*/ 84 h 249"/>
                <a:gd name="T50" fmla="*/ 363 w 513"/>
                <a:gd name="T51" fmla="*/ 115 h 249"/>
                <a:gd name="T52" fmla="*/ 375 w 513"/>
                <a:gd name="T53" fmla="*/ 152 h 249"/>
                <a:gd name="T54" fmla="*/ 375 w 513"/>
                <a:gd name="T55" fmla="*/ 129 h 249"/>
                <a:gd name="T56" fmla="*/ 472 w 513"/>
                <a:gd name="T57" fmla="*/ 112 h 249"/>
                <a:gd name="T58" fmla="*/ 481 w 513"/>
                <a:gd name="T59" fmla="*/ 166 h 249"/>
                <a:gd name="T60" fmla="*/ 414 w 513"/>
                <a:gd name="T61" fmla="*/ 206 h 249"/>
                <a:gd name="T62" fmla="*/ 367 w 513"/>
                <a:gd name="T63" fmla="*/ 237 h 249"/>
                <a:gd name="T64" fmla="*/ 324 w 513"/>
                <a:gd name="T65" fmla="*/ 213 h 249"/>
                <a:gd name="T66" fmla="*/ 314 w 513"/>
                <a:gd name="T67" fmla="*/ 202 h 249"/>
                <a:gd name="T68" fmla="*/ 266 w 513"/>
                <a:gd name="T69" fmla="*/ 238 h 249"/>
                <a:gd name="T70" fmla="*/ 203 w 513"/>
                <a:gd name="T71" fmla="*/ 216 h 249"/>
                <a:gd name="T72" fmla="*/ 110 w 513"/>
                <a:gd name="T73" fmla="*/ 197 h 249"/>
                <a:gd name="T74" fmla="*/ 116 w 513"/>
                <a:gd name="T75" fmla="*/ 214 h 249"/>
                <a:gd name="T76" fmla="*/ 35 w 513"/>
                <a:gd name="T77" fmla="*/ 214 h 249"/>
                <a:gd name="T78" fmla="*/ 33 w 513"/>
                <a:gd name="T79" fmla="*/ 213 h 249"/>
                <a:gd name="T80" fmla="*/ 6 w 513"/>
                <a:gd name="T81" fmla="*/ 20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3" h="249">
                  <a:moveTo>
                    <a:pt x="0" y="199"/>
                  </a:moveTo>
                  <a:cubicBezTo>
                    <a:pt x="0" y="204"/>
                    <a:pt x="2" y="209"/>
                    <a:pt x="5" y="212"/>
                  </a:cubicBezTo>
                  <a:cubicBezTo>
                    <a:pt x="13" y="219"/>
                    <a:pt x="28" y="219"/>
                    <a:pt x="32" y="219"/>
                  </a:cubicBezTo>
                  <a:cubicBezTo>
                    <a:pt x="37" y="223"/>
                    <a:pt x="59" y="241"/>
                    <a:pt x="84" y="240"/>
                  </a:cubicBezTo>
                  <a:cubicBezTo>
                    <a:pt x="106" y="238"/>
                    <a:pt x="117" y="223"/>
                    <a:pt x="120" y="218"/>
                  </a:cubicBezTo>
                  <a:cubicBezTo>
                    <a:pt x="123" y="221"/>
                    <a:pt x="128" y="225"/>
                    <a:pt x="133" y="228"/>
                  </a:cubicBezTo>
                  <a:cubicBezTo>
                    <a:pt x="140" y="231"/>
                    <a:pt x="148" y="234"/>
                    <a:pt x="157" y="236"/>
                  </a:cubicBezTo>
                  <a:cubicBezTo>
                    <a:pt x="190" y="241"/>
                    <a:pt x="203" y="227"/>
                    <a:pt x="207" y="221"/>
                  </a:cubicBezTo>
                  <a:cubicBezTo>
                    <a:pt x="218" y="232"/>
                    <a:pt x="238" y="246"/>
                    <a:pt x="266" y="245"/>
                  </a:cubicBezTo>
                  <a:cubicBezTo>
                    <a:pt x="301" y="245"/>
                    <a:pt x="316" y="227"/>
                    <a:pt x="321" y="218"/>
                  </a:cubicBezTo>
                  <a:cubicBezTo>
                    <a:pt x="328" y="228"/>
                    <a:pt x="341" y="240"/>
                    <a:pt x="365" y="244"/>
                  </a:cubicBezTo>
                  <a:cubicBezTo>
                    <a:pt x="397" y="249"/>
                    <a:pt x="425" y="221"/>
                    <a:pt x="428" y="218"/>
                  </a:cubicBezTo>
                  <a:cubicBezTo>
                    <a:pt x="457" y="233"/>
                    <a:pt x="505" y="219"/>
                    <a:pt x="509" y="197"/>
                  </a:cubicBezTo>
                  <a:cubicBezTo>
                    <a:pt x="513" y="177"/>
                    <a:pt x="495" y="166"/>
                    <a:pt x="482" y="163"/>
                  </a:cubicBezTo>
                  <a:cubicBezTo>
                    <a:pt x="486" y="159"/>
                    <a:pt x="489" y="151"/>
                    <a:pt x="487" y="141"/>
                  </a:cubicBezTo>
                  <a:cubicBezTo>
                    <a:pt x="487" y="130"/>
                    <a:pt x="483" y="118"/>
                    <a:pt x="477" y="109"/>
                  </a:cubicBezTo>
                  <a:cubicBezTo>
                    <a:pt x="466" y="90"/>
                    <a:pt x="448" y="80"/>
                    <a:pt x="427" y="80"/>
                  </a:cubicBezTo>
                  <a:cubicBezTo>
                    <a:pt x="421" y="80"/>
                    <a:pt x="415" y="81"/>
                    <a:pt x="410" y="82"/>
                  </a:cubicBezTo>
                  <a:cubicBezTo>
                    <a:pt x="408" y="70"/>
                    <a:pt x="395" y="13"/>
                    <a:pt x="332" y="5"/>
                  </a:cubicBezTo>
                  <a:cubicBezTo>
                    <a:pt x="293" y="0"/>
                    <a:pt x="270" y="18"/>
                    <a:pt x="257" y="37"/>
                  </a:cubicBezTo>
                  <a:cubicBezTo>
                    <a:pt x="248" y="50"/>
                    <a:pt x="245" y="60"/>
                    <a:pt x="243" y="68"/>
                  </a:cubicBezTo>
                  <a:cubicBezTo>
                    <a:pt x="226" y="59"/>
                    <a:pt x="210" y="56"/>
                    <a:pt x="196" y="61"/>
                  </a:cubicBezTo>
                  <a:cubicBezTo>
                    <a:pt x="184" y="65"/>
                    <a:pt x="177" y="72"/>
                    <a:pt x="173" y="78"/>
                  </a:cubicBezTo>
                  <a:cubicBezTo>
                    <a:pt x="171" y="70"/>
                    <a:pt x="163" y="54"/>
                    <a:pt x="137" y="45"/>
                  </a:cubicBezTo>
                  <a:cubicBezTo>
                    <a:pt x="124" y="40"/>
                    <a:pt x="108" y="42"/>
                    <a:pt x="96" y="50"/>
                  </a:cubicBezTo>
                  <a:cubicBezTo>
                    <a:pt x="88" y="55"/>
                    <a:pt x="76" y="66"/>
                    <a:pt x="75" y="87"/>
                  </a:cubicBezTo>
                  <a:cubicBezTo>
                    <a:pt x="74" y="98"/>
                    <a:pt x="75" y="107"/>
                    <a:pt x="78" y="113"/>
                  </a:cubicBezTo>
                  <a:cubicBezTo>
                    <a:pt x="33" y="112"/>
                    <a:pt x="33" y="160"/>
                    <a:pt x="36" y="173"/>
                  </a:cubicBezTo>
                  <a:cubicBezTo>
                    <a:pt x="36" y="174"/>
                    <a:pt x="36" y="174"/>
                    <a:pt x="36" y="175"/>
                  </a:cubicBezTo>
                  <a:cubicBezTo>
                    <a:pt x="31" y="174"/>
                    <a:pt x="17" y="174"/>
                    <a:pt x="8" y="182"/>
                  </a:cubicBezTo>
                  <a:cubicBezTo>
                    <a:pt x="3" y="186"/>
                    <a:pt x="0" y="192"/>
                    <a:pt x="0" y="199"/>
                  </a:cubicBezTo>
                  <a:moveTo>
                    <a:pt x="6" y="200"/>
                  </a:moveTo>
                  <a:cubicBezTo>
                    <a:pt x="6" y="194"/>
                    <a:pt x="8" y="189"/>
                    <a:pt x="12" y="186"/>
                  </a:cubicBezTo>
                  <a:cubicBezTo>
                    <a:pt x="21" y="179"/>
                    <a:pt x="38" y="181"/>
                    <a:pt x="38" y="181"/>
                  </a:cubicBezTo>
                  <a:cubicBezTo>
                    <a:pt x="38" y="180"/>
                    <a:pt x="38" y="180"/>
                    <a:pt x="38" y="180"/>
                  </a:cubicBezTo>
                  <a:cubicBezTo>
                    <a:pt x="41" y="188"/>
                    <a:pt x="46" y="191"/>
                    <a:pt x="48" y="194"/>
                  </a:cubicBezTo>
                  <a:cubicBezTo>
                    <a:pt x="39" y="178"/>
                    <a:pt x="38" y="159"/>
                    <a:pt x="44" y="142"/>
                  </a:cubicBezTo>
                  <a:cubicBezTo>
                    <a:pt x="51" y="118"/>
                    <a:pt x="73" y="118"/>
                    <a:pt x="82" y="120"/>
                  </a:cubicBezTo>
                  <a:cubicBezTo>
                    <a:pt x="91" y="133"/>
                    <a:pt x="105" y="134"/>
                    <a:pt x="105" y="134"/>
                  </a:cubicBezTo>
                  <a:cubicBezTo>
                    <a:pt x="104" y="134"/>
                    <a:pt x="77" y="122"/>
                    <a:pt x="80" y="88"/>
                  </a:cubicBezTo>
                  <a:cubicBezTo>
                    <a:pt x="82" y="69"/>
                    <a:pt x="92" y="60"/>
                    <a:pt x="99" y="55"/>
                  </a:cubicBezTo>
                  <a:cubicBezTo>
                    <a:pt x="110" y="48"/>
                    <a:pt x="124" y="46"/>
                    <a:pt x="135" y="50"/>
                  </a:cubicBezTo>
                  <a:cubicBezTo>
                    <a:pt x="162" y="60"/>
                    <a:pt x="168" y="80"/>
                    <a:pt x="169" y="87"/>
                  </a:cubicBezTo>
                  <a:cubicBezTo>
                    <a:pt x="168" y="91"/>
                    <a:pt x="168" y="95"/>
                    <a:pt x="168" y="95"/>
                  </a:cubicBezTo>
                  <a:cubicBezTo>
                    <a:pt x="168" y="95"/>
                    <a:pt x="181" y="72"/>
                    <a:pt x="198" y="66"/>
                  </a:cubicBezTo>
                  <a:cubicBezTo>
                    <a:pt x="211" y="62"/>
                    <a:pt x="226" y="65"/>
                    <a:pt x="242" y="75"/>
                  </a:cubicBezTo>
                  <a:cubicBezTo>
                    <a:pt x="243" y="74"/>
                    <a:pt x="243" y="74"/>
                    <a:pt x="243" y="74"/>
                  </a:cubicBezTo>
                  <a:cubicBezTo>
                    <a:pt x="242" y="81"/>
                    <a:pt x="243" y="85"/>
                    <a:pt x="243" y="85"/>
                  </a:cubicBezTo>
                  <a:cubicBezTo>
                    <a:pt x="244" y="82"/>
                    <a:pt x="259" y="4"/>
                    <a:pt x="332" y="13"/>
                  </a:cubicBezTo>
                  <a:cubicBezTo>
                    <a:pt x="393" y="21"/>
                    <a:pt x="403" y="75"/>
                    <a:pt x="404" y="84"/>
                  </a:cubicBezTo>
                  <a:cubicBezTo>
                    <a:pt x="381" y="93"/>
                    <a:pt x="372" y="115"/>
                    <a:pt x="370" y="122"/>
                  </a:cubicBezTo>
                  <a:cubicBezTo>
                    <a:pt x="368" y="120"/>
                    <a:pt x="366" y="117"/>
                    <a:pt x="363" y="115"/>
                  </a:cubicBezTo>
                  <a:cubicBezTo>
                    <a:pt x="344" y="98"/>
                    <a:pt x="324" y="106"/>
                    <a:pt x="324" y="106"/>
                  </a:cubicBezTo>
                  <a:cubicBezTo>
                    <a:pt x="373" y="108"/>
                    <a:pt x="375" y="151"/>
                    <a:pt x="375" y="152"/>
                  </a:cubicBezTo>
                  <a:cubicBezTo>
                    <a:pt x="375" y="152"/>
                    <a:pt x="380" y="142"/>
                    <a:pt x="374" y="129"/>
                  </a:cubicBezTo>
                  <a:cubicBezTo>
                    <a:pt x="375" y="129"/>
                    <a:pt x="375" y="129"/>
                    <a:pt x="375" y="129"/>
                  </a:cubicBezTo>
                  <a:cubicBezTo>
                    <a:pt x="375" y="128"/>
                    <a:pt x="384" y="86"/>
                    <a:pt x="427" y="86"/>
                  </a:cubicBezTo>
                  <a:cubicBezTo>
                    <a:pt x="446" y="86"/>
                    <a:pt x="462" y="95"/>
                    <a:pt x="472" y="112"/>
                  </a:cubicBezTo>
                  <a:cubicBezTo>
                    <a:pt x="483" y="130"/>
                    <a:pt x="485" y="152"/>
                    <a:pt x="476" y="170"/>
                  </a:cubicBezTo>
                  <a:cubicBezTo>
                    <a:pt x="476" y="170"/>
                    <a:pt x="478" y="170"/>
                    <a:pt x="481" y="166"/>
                  </a:cubicBezTo>
                  <a:cubicBezTo>
                    <a:pt x="493" y="170"/>
                    <a:pt x="513" y="187"/>
                    <a:pt x="500" y="203"/>
                  </a:cubicBezTo>
                  <a:cubicBezTo>
                    <a:pt x="463" y="233"/>
                    <a:pt x="422" y="211"/>
                    <a:pt x="414" y="206"/>
                  </a:cubicBezTo>
                  <a:cubicBezTo>
                    <a:pt x="416" y="210"/>
                    <a:pt x="419" y="213"/>
                    <a:pt x="423" y="215"/>
                  </a:cubicBezTo>
                  <a:cubicBezTo>
                    <a:pt x="417" y="220"/>
                    <a:pt x="393" y="240"/>
                    <a:pt x="367" y="237"/>
                  </a:cubicBezTo>
                  <a:cubicBezTo>
                    <a:pt x="348" y="234"/>
                    <a:pt x="333" y="223"/>
                    <a:pt x="324" y="214"/>
                  </a:cubicBezTo>
                  <a:cubicBezTo>
                    <a:pt x="324" y="213"/>
                    <a:pt x="324" y="213"/>
                    <a:pt x="324" y="213"/>
                  </a:cubicBezTo>
                  <a:cubicBezTo>
                    <a:pt x="323" y="213"/>
                    <a:pt x="323" y="213"/>
                    <a:pt x="323" y="213"/>
                  </a:cubicBezTo>
                  <a:cubicBezTo>
                    <a:pt x="317" y="207"/>
                    <a:pt x="314" y="202"/>
                    <a:pt x="314" y="202"/>
                  </a:cubicBezTo>
                  <a:cubicBezTo>
                    <a:pt x="314" y="202"/>
                    <a:pt x="315" y="206"/>
                    <a:pt x="318" y="212"/>
                  </a:cubicBezTo>
                  <a:cubicBezTo>
                    <a:pt x="315" y="218"/>
                    <a:pt x="302" y="236"/>
                    <a:pt x="266" y="238"/>
                  </a:cubicBezTo>
                  <a:cubicBezTo>
                    <a:pt x="232" y="239"/>
                    <a:pt x="195" y="205"/>
                    <a:pt x="195" y="205"/>
                  </a:cubicBezTo>
                  <a:cubicBezTo>
                    <a:pt x="195" y="205"/>
                    <a:pt x="197" y="210"/>
                    <a:pt x="203" y="216"/>
                  </a:cubicBezTo>
                  <a:cubicBezTo>
                    <a:pt x="201" y="219"/>
                    <a:pt x="191" y="235"/>
                    <a:pt x="158" y="230"/>
                  </a:cubicBezTo>
                  <a:cubicBezTo>
                    <a:pt x="122" y="224"/>
                    <a:pt x="111" y="198"/>
                    <a:pt x="110" y="197"/>
                  </a:cubicBezTo>
                  <a:cubicBezTo>
                    <a:pt x="110" y="197"/>
                    <a:pt x="109" y="204"/>
                    <a:pt x="116" y="214"/>
                  </a:cubicBezTo>
                  <a:cubicBezTo>
                    <a:pt x="116" y="214"/>
                    <a:pt x="116" y="214"/>
                    <a:pt x="116" y="214"/>
                  </a:cubicBezTo>
                  <a:cubicBezTo>
                    <a:pt x="116" y="214"/>
                    <a:pt x="106" y="232"/>
                    <a:pt x="83" y="234"/>
                  </a:cubicBezTo>
                  <a:cubicBezTo>
                    <a:pt x="59" y="235"/>
                    <a:pt x="36" y="214"/>
                    <a:pt x="35" y="214"/>
                  </a:cubicBezTo>
                  <a:cubicBezTo>
                    <a:pt x="34" y="213"/>
                    <a:pt x="34" y="213"/>
                    <a:pt x="34" y="213"/>
                  </a:cubicBezTo>
                  <a:cubicBezTo>
                    <a:pt x="33" y="213"/>
                    <a:pt x="33" y="213"/>
                    <a:pt x="33" y="213"/>
                  </a:cubicBezTo>
                  <a:cubicBezTo>
                    <a:pt x="33" y="213"/>
                    <a:pt x="16" y="215"/>
                    <a:pt x="9" y="208"/>
                  </a:cubicBezTo>
                  <a:cubicBezTo>
                    <a:pt x="7" y="206"/>
                    <a:pt x="6" y="203"/>
                    <a:pt x="6" y="200"/>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49650" y="741128"/>
            <a:ext cx="1565275" cy="760413"/>
            <a:chOff x="2736850" y="549276"/>
            <a:chExt cx="1565275" cy="760413"/>
          </a:xfrm>
        </p:grpSpPr>
        <p:sp>
          <p:nvSpPr>
            <p:cNvPr id="13" name="Freeform 3088"/>
            <p:cNvSpPr/>
            <p:nvPr/>
          </p:nvSpPr>
          <p:spPr bwMode="auto">
            <a:xfrm>
              <a:off x="2740025" y="561976"/>
              <a:ext cx="1544638" cy="720725"/>
            </a:xfrm>
            <a:custGeom>
              <a:avLst/>
              <a:gdLst>
                <a:gd name="T0" fmla="*/ 35 w 795"/>
                <a:gd name="T1" fmla="*/ 327 h 371"/>
                <a:gd name="T2" fmla="*/ 5 w 795"/>
                <a:gd name="T3" fmla="*/ 297 h 371"/>
                <a:gd name="T4" fmla="*/ 48 w 795"/>
                <a:gd name="T5" fmla="*/ 252 h 371"/>
                <a:gd name="T6" fmla="*/ 57 w 795"/>
                <a:gd name="T7" fmla="*/ 260 h 371"/>
                <a:gd name="T8" fmla="*/ 63 w 795"/>
                <a:gd name="T9" fmla="*/ 169 h 371"/>
                <a:gd name="T10" fmla="*/ 134 w 795"/>
                <a:gd name="T11" fmla="*/ 129 h 371"/>
                <a:gd name="T12" fmla="*/ 216 w 795"/>
                <a:gd name="T13" fmla="*/ 197 h 371"/>
                <a:gd name="T14" fmla="*/ 216 w 795"/>
                <a:gd name="T15" fmla="*/ 197 h 371"/>
                <a:gd name="T16" fmla="*/ 215 w 795"/>
                <a:gd name="T17" fmla="*/ 233 h 371"/>
                <a:gd name="T18" fmla="*/ 295 w 795"/>
                <a:gd name="T19" fmla="*/ 161 h 371"/>
                <a:gd name="T20" fmla="*/ 233 w 795"/>
                <a:gd name="T21" fmla="*/ 174 h 371"/>
                <a:gd name="T22" fmla="*/ 223 w 795"/>
                <a:gd name="T23" fmla="*/ 185 h 371"/>
                <a:gd name="T24" fmla="*/ 169 w 795"/>
                <a:gd name="T25" fmla="*/ 126 h 371"/>
                <a:gd name="T26" fmla="*/ 283 w 795"/>
                <a:gd name="T27" fmla="*/ 15 h 371"/>
                <a:gd name="T28" fmla="*/ 422 w 795"/>
                <a:gd name="T29" fmla="*/ 127 h 371"/>
                <a:gd name="T30" fmla="*/ 423 w 795"/>
                <a:gd name="T31" fmla="*/ 110 h 371"/>
                <a:gd name="T32" fmla="*/ 423 w 795"/>
                <a:gd name="T33" fmla="*/ 111 h 371"/>
                <a:gd name="T34" fmla="*/ 493 w 795"/>
                <a:gd name="T35" fmla="*/ 98 h 371"/>
                <a:gd name="T36" fmla="*/ 540 w 795"/>
                <a:gd name="T37" fmla="*/ 143 h 371"/>
                <a:gd name="T38" fmla="*/ 538 w 795"/>
                <a:gd name="T39" fmla="*/ 130 h 371"/>
                <a:gd name="T40" fmla="*/ 592 w 795"/>
                <a:gd name="T41" fmla="*/ 73 h 371"/>
                <a:gd name="T42" fmla="*/ 648 w 795"/>
                <a:gd name="T43" fmla="*/ 80 h 371"/>
                <a:gd name="T44" fmla="*/ 678 w 795"/>
                <a:gd name="T45" fmla="*/ 132 h 371"/>
                <a:gd name="T46" fmla="*/ 639 w 795"/>
                <a:gd name="T47" fmla="*/ 204 h 371"/>
                <a:gd name="T48" fmla="*/ 677 w 795"/>
                <a:gd name="T49" fmla="*/ 179 h 371"/>
                <a:gd name="T50" fmla="*/ 731 w 795"/>
                <a:gd name="T51" fmla="*/ 214 h 371"/>
                <a:gd name="T52" fmla="*/ 731 w 795"/>
                <a:gd name="T53" fmla="*/ 295 h 371"/>
                <a:gd name="T54" fmla="*/ 744 w 795"/>
                <a:gd name="T55" fmla="*/ 277 h 371"/>
                <a:gd name="T56" fmla="*/ 745 w 795"/>
                <a:gd name="T57" fmla="*/ 278 h 371"/>
                <a:gd name="T58" fmla="*/ 785 w 795"/>
                <a:gd name="T59" fmla="*/ 286 h 371"/>
                <a:gd name="T60" fmla="*/ 795 w 795"/>
                <a:gd name="T61" fmla="*/ 307 h 371"/>
                <a:gd name="T62" fmla="*/ 790 w 795"/>
                <a:gd name="T63" fmla="*/ 320 h 371"/>
                <a:gd name="T64" fmla="*/ 752 w 795"/>
                <a:gd name="T65" fmla="*/ 328 h 371"/>
                <a:gd name="T66" fmla="*/ 750 w 795"/>
                <a:gd name="T67" fmla="*/ 328 h 371"/>
                <a:gd name="T68" fmla="*/ 748 w 795"/>
                <a:gd name="T69" fmla="*/ 330 h 371"/>
                <a:gd name="T70" fmla="*/ 674 w 795"/>
                <a:gd name="T71" fmla="*/ 361 h 371"/>
                <a:gd name="T72" fmla="*/ 622 w 795"/>
                <a:gd name="T73" fmla="*/ 329 h 371"/>
                <a:gd name="T74" fmla="*/ 621 w 795"/>
                <a:gd name="T75" fmla="*/ 330 h 371"/>
                <a:gd name="T76" fmla="*/ 631 w 795"/>
                <a:gd name="T77" fmla="*/ 304 h 371"/>
                <a:gd name="T78" fmla="*/ 556 w 795"/>
                <a:gd name="T79" fmla="*/ 355 h 371"/>
                <a:gd name="T80" fmla="*/ 486 w 795"/>
                <a:gd name="T81" fmla="*/ 333 h 371"/>
                <a:gd name="T82" fmla="*/ 498 w 795"/>
                <a:gd name="T83" fmla="*/ 316 h 371"/>
                <a:gd name="T84" fmla="*/ 386 w 795"/>
                <a:gd name="T85" fmla="*/ 367 h 371"/>
                <a:gd name="T86" fmla="*/ 305 w 795"/>
                <a:gd name="T87" fmla="*/ 327 h 371"/>
                <a:gd name="T88" fmla="*/ 312 w 795"/>
                <a:gd name="T89" fmla="*/ 311 h 371"/>
                <a:gd name="T90" fmla="*/ 297 w 795"/>
                <a:gd name="T91" fmla="*/ 328 h 371"/>
                <a:gd name="T92" fmla="*/ 296 w 795"/>
                <a:gd name="T93" fmla="*/ 329 h 371"/>
                <a:gd name="T94" fmla="*/ 296 w 795"/>
                <a:gd name="T95" fmla="*/ 329 h 371"/>
                <a:gd name="T96" fmla="*/ 229 w 795"/>
                <a:gd name="T97" fmla="*/ 365 h 371"/>
                <a:gd name="T98" fmla="*/ 140 w 795"/>
                <a:gd name="T99" fmla="*/ 331 h 371"/>
                <a:gd name="T100" fmla="*/ 154 w 795"/>
                <a:gd name="T101" fmla="*/ 318 h 371"/>
                <a:gd name="T102" fmla="*/ 35 w 795"/>
                <a:gd name="T103" fmla="*/ 32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371">
                  <a:moveTo>
                    <a:pt x="35" y="327"/>
                  </a:moveTo>
                  <a:cubicBezTo>
                    <a:pt x="18" y="320"/>
                    <a:pt x="7" y="308"/>
                    <a:pt x="5" y="297"/>
                  </a:cubicBezTo>
                  <a:cubicBezTo>
                    <a:pt x="0" y="269"/>
                    <a:pt x="40" y="254"/>
                    <a:pt x="48" y="252"/>
                  </a:cubicBezTo>
                  <a:cubicBezTo>
                    <a:pt x="52" y="258"/>
                    <a:pt x="57" y="260"/>
                    <a:pt x="57" y="260"/>
                  </a:cubicBezTo>
                  <a:cubicBezTo>
                    <a:pt x="43" y="233"/>
                    <a:pt x="45" y="197"/>
                    <a:pt x="63" y="169"/>
                  </a:cubicBezTo>
                  <a:cubicBezTo>
                    <a:pt x="79" y="143"/>
                    <a:pt x="105" y="129"/>
                    <a:pt x="134" y="129"/>
                  </a:cubicBezTo>
                  <a:cubicBezTo>
                    <a:pt x="201" y="129"/>
                    <a:pt x="216" y="194"/>
                    <a:pt x="216" y="197"/>
                  </a:cubicBezTo>
                  <a:cubicBezTo>
                    <a:pt x="216" y="197"/>
                    <a:pt x="216" y="197"/>
                    <a:pt x="216" y="197"/>
                  </a:cubicBezTo>
                  <a:cubicBezTo>
                    <a:pt x="207" y="218"/>
                    <a:pt x="215" y="233"/>
                    <a:pt x="215" y="233"/>
                  </a:cubicBezTo>
                  <a:cubicBezTo>
                    <a:pt x="215" y="230"/>
                    <a:pt x="218" y="164"/>
                    <a:pt x="295" y="161"/>
                  </a:cubicBezTo>
                  <a:cubicBezTo>
                    <a:pt x="295" y="161"/>
                    <a:pt x="263" y="147"/>
                    <a:pt x="233" y="174"/>
                  </a:cubicBezTo>
                  <a:cubicBezTo>
                    <a:pt x="229" y="178"/>
                    <a:pt x="226" y="182"/>
                    <a:pt x="223" y="185"/>
                  </a:cubicBezTo>
                  <a:cubicBezTo>
                    <a:pt x="220" y="174"/>
                    <a:pt x="206" y="140"/>
                    <a:pt x="169" y="126"/>
                  </a:cubicBezTo>
                  <a:cubicBezTo>
                    <a:pt x="171" y="111"/>
                    <a:pt x="187" y="27"/>
                    <a:pt x="283" y="15"/>
                  </a:cubicBezTo>
                  <a:cubicBezTo>
                    <a:pt x="397" y="0"/>
                    <a:pt x="422" y="122"/>
                    <a:pt x="422" y="127"/>
                  </a:cubicBezTo>
                  <a:cubicBezTo>
                    <a:pt x="422" y="127"/>
                    <a:pt x="424" y="121"/>
                    <a:pt x="423" y="110"/>
                  </a:cubicBezTo>
                  <a:cubicBezTo>
                    <a:pt x="423" y="111"/>
                    <a:pt x="423" y="111"/>
                    <a:pt x="423" y="111"/>
                  </a:cubicBezTo>
                  <a:cubicBezTo>
                    <a:pt x="450" y="96"/>
                    <a:pt x="473" y="91"/>
                    <a:pt x="493" y="98"/>
                  </a:cubicBezTo>
                  <a:cubicBezTo>
                    <a:pt x="520" y="107"/>
                    <a:pt x="540" y="143"/>
                    <a:pt x="540" y="143"/>
                  </a:cubicBezTo>
                  <a:cubicBezTo>
                    <a:pt x="540" y="143"/>
                    <a:pt x="540" y="137"/>
                    <a:pt x="538" y="130"/>
                  </a:cubicBezTo>
                  <a:cubicBezTo>
                    <a:pt x="540" y="119"/>
                    <a:pt x="549" y="87"/>
                    <a:pt x="592" y="73"/>
                  </a:cubicBezTo>
                  <a:cubicBezTo>
                    <a:pt x="610" y="67"/>
                    <a:pt x="631" y="69"/>
                    <a:pt x="648" y="80"/>
                  </a:cubicBezTo>
                  <a:cubicBezTo>
                    <a:pt x="660" y="87"/>
                    <a:pt x="675" y="103"/>
                    <a:pt x="678" y="132"/>
                  </a:cubicBezTo>
                  <a:cubicBezTo>
                    <a:pt x="683" y="185"/>
                    <a:pt x="641" y="203"/>
                    <a:pt x="639" y="204"/>
                  </a:cubicBezTo>
                  <a:cubicBezTo>
                    <a:pt x="639" y="204"/>
                    <a:pt x="663" y="202"/>
                    <a:pt x="677" y="179"/>
                  </a:cubicBezTo>
                  <a:cubicBezTo>
                    <a:pt x="684" y="179"/>
                    <a:pt x="712" y="178"/>
                    <a:pt x="731" y="214"/>
                  </a:cubicBezTo>
                  <a:cubicBezTo>
                    <a:pt x="752" y="255"/>
                    <a:pt x="731" y="295"/>
                    <a:pt x="731" y="295"/>
                  </a:cubicBezTo>
                  <a:cubicBezTo>
                    <a:pt x="731" y="295"/>
                    <a:pt x="739" y="290"/>
                    <a:pt x="744" y="277"/>
                  </a:cubicBezTo>
                  <a:cubicBezTo>
                    <a:pt x="745" y="278"/>
                    <a:pt x="745" y="278"/>
                    <a:pt x="745" y="278"/>
                  </a:cubicBezTo>
                  <a:cubicBezTo>
                    <a:pt x="745" y="278"/>
                    <a:pt x="771" y="274"/>
                    <a:pt x="785" y="286"/>
                  </a:cubicBezTo>
                  <a:cubicBezTo>
                    <a:pt x="791" y="291"/>
                    <a:pt x="794" y="298"/>
                    <a:pt x="795" y="307"/>
                  </a:cubicBezTo>
                  <a:cubicBezTo>
                    <a:pt x="795" y="312"/>
                    <a:pt x="793" y="317"/>
                    <a:pt x="790" y="320"/>
                  </a:cubicBezTo>
                  <a:cubicBezTo>
                    <a:pt x="778" y="331"/>
                    <a:pt x="752" y="328"/>
                    <a:pt x="752" y="328"/>
                  </a:cubicBezTo>
                  <a:cubicBezTo>
                    <a:pt x="750" y="328"/>
                    <a:pt x="750" y="328"/>
                    <a:pt x="750" y="328"/>
                  </a:cubicBezTo>
                  <a:cubicBezTo>
                    <a:pt x="748" y="330"/>
                    <a:pt x="748" y="330"/>
                    <a:pt x="748" y="330"/>
                  </a:cubicBezTo>
                  <a:cubicBezTo>
                    <a:pt x="748" y="330"/>
                    <a:pt x="711" y="364"/>
                    <a:pt x="674" y="361"/>
                  </a:cubicBezTo>
                  <a:cubicBezTo>
                    <a:pt x="637" y="358"/>
                    <a:pt x="623" y="331"/>
                    <a:pt x="622" y="329"/>
                  </a:cubicBezTo>
                  <a:cubicBezTo>
                    <a:pt x="621" y="330"/>
                    <a:pt x="621" y="330"/>
                    <a:pt x="621" y="330"/>
                  </a:cubicBezTo>
                  <a:cubicBezTo>
                    <a:pt x="633" y="315"/>
                    <a:pt x="631" y="304"/>
                    <a:pt x="631" y="304"/>
                  </a:cubicBezTo>
                  <a:cubicBezTo>
                    <a:pt x="630" y="305"/>
                    <a:pt x="612" y="346"/>
                    <a:pt x="556" y="355"/>
                  </a:cubicBezTo>
                  <a:cubicBezTo>
                    <a:pt x="504" y="362"/>
                    <a:pt x="488" y="338"/>
                    <a:pt x="486" y="333"/>
                  </a:cubicBezTo>
                  <a:cubicBezTo>
                    <a:pt x="494" y="323"/>
                    <a:pt x="498" y="316"/>
                    <a:pt x="498" y="316"/>
                  </a:cubicBezTo>
                  <a:cubicBezTo>
                    <a:pt x="498" y="316"/>
                    <a:pt x="440" y="369"/>
                    <a:pt x="386" y="367"/>
                  </a:cubicBezTo>
                  <a:cubicBezTo>
                    <a:pt x="329" y="364"/>
                    <a:pt x="310" y="336"/>
                    <a:pt x="305" y="327"/>
                  </a:cubicBezTo>
                  <a:cubicBezTo>
                    <a:pt x="310" y="318"/>
                    <a:pt x="312" y="311"/>
                    <a:pt x="312" y="311"/>
                  </a:cubicBezTo>
                  <a:cubicBezTo>
                    <a:pt x="312" y="311"/>
                    <a:pt x="306" y="319"/>
                    <a:pt x="297" y="328"/>
                  </a:cubicBezTo>
                  <a:cubicBezTo>
                    <a:pt x="296" y="329"/>
                    <a:pt x="296" y="329"/>
                    <a:pt x="296" y="329"/>
                  </a:cubicBezTo>
                  <a:cubicBezTo>
                    <a:pt x="296" y="329"/>
                    <a:pt x="296" y="329"/>
                    <a:pt x="296" y="329"/>
                  </a:cubicBezTo>
                  <a:cubicBezTo>
                    <a:pt x="281" y="343"/>
                    <a:pt x="257" y="362"/>
                    <a:pt x="229" y="365"/>
                  </a:cubicBezTo>
                  <a:cubicBezTo>
                    <a:pt x="185" y="371"/>
                    <a:pt x="147" y="337"/>
                    <a:pt x="140" y="331"/>
                  </a:cubicBezTo>
                  <a:cubicBezTo>
                    <a:pt x="149" y="324"/>
                    <a:pt x="154" y="318"/>
                    <a:pt x="154" y="318"/>
                  </a:cubicBezTo>
                  <a:cubicBezTo>
                    <a:pt x="114" y="343"/>
                    <a:pt x="62" y="339"/>
                    <a:pt x="35" y="32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089"/>
            <p:cNvSpPr/>
            <p:nvPr/>
          </p:nvSpPr>
          <p:spPr bwMode="auto">
            <a:xfrm>
              <a:off x="2740025" y="877888"/>
              <a:ext cx="1231900" cy="404813"/>
            </a:xfrm>
            <a:custGeom>
              <a:avLst/>
              <a:gdLst>
                <a:gd name="T0" fmla="*/ 631 w 634"/>
                <a:gd name="T1" fmla="*/ 145 h 208"/>
                <a:gd name="T2" fmla="*/ 634 w 634"/>
                <a:gd name="T3" fmla="*/ 129 h 208"/>
                <a:gd name="T4" fmla="*/ 560 w 634"/>
                <a:gd name="T5" fmla="*/ 159 h 208"/>
                <a:gd name="T6" fmla="*/ 494 w 634"/>
                <a:gd name="T7" fmla="*/ 125 h 208"/>
                <a:gd name="T8" fmla="*/ 381 w 634"/>
                <a:gd name="T9" fmla="*/ 182 h 208"/>
                <a:gd name="T10" fmla="*/ 309 w 634"/>
                <a:gd name="T11" fmla="*/ 135 h 208"/>
                <a:gd name="T12" fmla="*/ 223 w 634"/>
                <a:gd name="T13" fmla="*/ 183 h 208"/>
                <a:gd name="T14" fmla="*/ 158 w 634"/>
                <a:gd name="T15" fmla="*/ 110 h 208"/>
                <a:gd name="T16" fmla="*/ 83 w 634"/>
                <a:gd name="T17" fmla="*/ 95 h 208"/>
                <a:gd name="T18" fmla="*/ 67 w 634"/>
                <a:gd name="T19" fmla="*/ 0 h 208"/>
                <a:gd name="T20" fmla="*/ 63 w 634"/>
                <a:gd name="T21" fmla="*/ 6 h 208"/>
                <a:gd name="T22" fmla="*/ 57 w 634"/>
                <a:gd name="T23" fmla="*/ 97 h 208"/>
                <a:gd name="T24" fmla="*/ 48 w 634"/>
                <a:gd name="T25" fmla="*/ 89 h 208"/>
                <a:gd name="T26" fmla="*/ 5 w 634"/>
                <a:gd name="T27" fmla="*/ 134 h 208"/>
                <a:gd name="T28" fmla="*/ 35 w 634"/>
                <a:gd name="T29" fmla="*/ 164 h 208"/>
                <a:gd name="T30" fmla="*/ 154 w 634"/>
                <a:gd name="T31" fmla="*/ 155 h 208"/>
                <a:gd name="T32" fmla="*/ 140 w 634"/>
                <a:gd name="T33" fmla="*/ 168 h 208"/>
                <a:gd name="T34" fmla="*/ 229 w 634"/>
                <a:gd name="T35" fmla="*/ 202 h 208"/>
                <a:gd name="T36" fmla="*/ 296 w 634"/>
                <a:gd name="T37" fmla="*/ 166 h 208"/>
                <a:gd name="T38" fmla="*/ 296 w 634"/>
                <a:gd name="T39" fmla="*/ 166 h 208"/>
                <a:gd name="T40" fmla="*/ 297 w 634"/>
                <a:gd name="T41" fmla="*/ 165 h 208"/>
                <a:gd name="T42" fmla="*/ 312 w 634"/>
                <a:gd name="T43" fmla="*/ 148 h 208"/>
                <a:gd name="T44" fmla="*/ 305 w 634"/>
                <a:gd name="T45" fmla="*/ 164 h 208"/>
                <a:gd name="T46" fmla="*/ 386 w 634"/>
                <a:gd name="T47" fmla="*/ 204 h 208"/>
                <a:gd name="T48" fmla="*/ 498 w 634"/>
                <a:gd name="T49" fmla="*/ 153 h 208"/>
                <a:gd name="T50" fmla="*/ 486 w 634"/>
                <a:gd name="T51" fmla="*/ 170 h 208"/>
                <a:gd name="T52" fmla="*/ 556 w 634"/>
                <a:gd name="T53" fmla="*/ 192 h 208"/>
                <a:gd name="T54" fmla="*/ 631 w 634"/>
                <a:gd name="T55" fmla="*/ 141 h 208"/>
                <a:gd name="T56" fmla="*/ 631 w 634"/>
                <a:gd name="T57" fmla="*/ 1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4" h="208">
                  <a:moveTo>
                    <a:pt x="631" y="145"/>
                  </a:moveTo>
                  <a:cubicBezTo>
                    <a:pt x="633" y="136"/>
                    <a:pt x="634" y="129"/>
                    <a:pt x="634" y="129"/>
                  </a:cubicBezTo>
                  <a:cubicBezTo>
                    <a:pt x="634" y="129"/>
                    <a:pt x="613" y="158"/>
                    <a:pt x="560" y="159"/>
                  </a:cubicBezTo>
                  <a:cubicBezTo>
                    <a:pt x="507" y="160"/>
                    <a:pt x="494" y="125"/>
                    <a:pt x="494" y="125"/>
                  </a:cubicBezTo>
                  <a:cubicBezTo>
                    <a:pt x="494" y="125"/>
                    <a:pt x="441" y="181"/>
                    <a:pt x="381" y="182"/>
                  </a:cubicBezTo>
                  <a:cubicBezTo>
                    <a:pt x="321" y="183"/>
                    <a:pt x="309" y="135"/>
                    <a:pt x="309" y="135"/>
                  </a:cubicBezTo>
                  <a:cubicBezTo>
                    <a:pt x="309" y="135"/>
                    <a:pt x="287" y="194"/>
                    <a:pt x="223" y="183"/>
                  </a:cubicBezTo>
                  <a:cubicBezTo>
                    <a:pt x="149" y="171"/>
                    <a:pt x="158" y="110"/>
                    <a:pt x="158" y="110"/>
                  </a:cubicBezTo>
                  <a:cubicBezTo>
                    <a:pt x="158" y="110"/>
                    <a:pt x="123" y="129"/>
                    <a:pt x="83" y="95"/>
                  </a:cubicBezTo>
                  <a:cubicBezTo>
                    <a:pt x="49" y="66"/>
                    <a:pt x="61" y="19"/>
                    <a:pt x="67" y="0"/>
                  </a:cubicBezTo>
                  <a:cubicBezTo>
                    <a:pt x="65" y="2"/>
                    <a:pt x="64" y="4"/>
                    <a:pt x="63" y="6"/>
                  </a:cubicBezTo>
                  <a:cubicBezTo>
                    <a:pt x="45" y="34"/>
                    <a:pt x="43" y="70"/>
                    <a:pt x="57" y="97"/>
                  </a:cubicBezTo>
                  <a:cubicBezTo>
                    <a:pt x="57" y="97"/>
                    <a:pt x="52" y="95"/>
                    <a:pt x="48" y="89"/>
                  </a:cubicBezTo>
                  <a:cubicBezTo>
                    <a:pt x="40" y="91"/>
                    <a:pt x="0" y="106"/>
                    <a:pt x="5" y="134"/>
                  </a:cubicBezTo>
                  <a:cubicBezTo>
                    <a:pt x="7" y="145"/>
                    <a:pt x="18" y="156"/>
                    <a:pt x="35" y="164"/>
                  </a:cubicBezTo>
                  <a:cubicBezTo>
                    <a:pt x="67" y="179"/>
                    <a:pt x="114" y="180"/>
                    <a:pt x="154" y="155"/>
                  </a:cubicBezTo>
                  <a:cubicBezTo>
                    <a:pt x="154" y="155"/>
                    <a:pt x="149" y="161"/>
                    <a:pt x="140" y="168"/>
                  </a:cubicBezTo>
                  <a:cubicBezTo>
                    <a:pt x="147" y="174"/>
                    <a:pt x="185" y="208"/>
                    <a:pt x="229" y="202"/>
                  </a:cubicBezTo>
                  <a:cubicBezTo>
                    <a:pt x="257" y="199"/>
                    <a:pt x="281" y="180"/>
                    <a:pt x="296" y="166"/>
                  </a:cubicBezTo>
                  <a:cubicBezTo>
                    <a:pt x="296" y="166"/>
                    <a:pt x="296" y="166"/>
                    <a:pt x="296" y="166"/>
                  </a:cubicBezTo>
                  <a:cubicBezTo>
                    <a:pt x="297" y="165"/>
                    <a:pt x="297" y="165"/>
                    <a:pt x="297" y="165"/>
                  </a:cubicBezTo>
                  <a:cubicBezTo>
                    <a:pt x="306" y="156"/>
                    <a:pt x="312" y="148"/>
                    <a:pt x="312" y="148"/>
                  </a:cubicBezTo>
                  <a:cubicBezTo>
                    <a:pt x="312" y="148"/>
                    <a:pt x="310" y="155"/>
                    <a:pt x="305" y="164"/>
                  </a:cubicBezTo>
                  <a:cubicBezTo>
                    <a:pt x="310" y="173"/>
                    <a:pt x="329" y="201"/>
                    <a:pt x="386" y="204"/>
                  </a:cubicBezTo>
                  <a:cubicBezTo>
                    <a:pt x="440" y="206"/>
                    <a:pt x="498" y="153"/>
                    <a:pt x="498" y="153"/>
                  </a:cubicBezTo>
                  <a:cubicBezTo>
                    <a:pt x="498" y="153"/>
                    <a:pt x="494" y="160"/>
                    <a:pt x="486" y="170"/>
                  </a:cubicBezTo>
                  <a:cubicBezTo>
                    <a:pt x="488" y="175"/>
                    <a:pt x="504" y="199"/>
                    <a:pt x="556" y="192"/>
                  </a:cubicBezTo>
                  <a:cubicBezTo>
                    <a:pt x="612" y="183"/>
                    <a:pt x="630" y="142"/>
                    <a:pt x="631" y="141"/>
                  </a:cubicBezTo>
                  <a:cubicBezTo>
                    <a:pt x="631" y="141"/>
                    <a:pt x="631" y="142"/>
                    <a:pt x="631" y="145"/>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90"/>
            <p:cNvSpPr/>
            <p:nvPr/>
          </p:nvSpPr>
          <p:spPr bwMode="auto">
            <a:xfrm>
              <a:off x="3946525" y="1106488"/>
              <a:ext cx="338138" cy="161925"/>
            </a:xfrm>
            <a:custGeom>
              <a:avLst/>
              <a:gdLst>
                <a:gd name="T0" fmla="*/ 164 w 174"/>
                <a:gd name="T1" fmla="*/ 6 h 84"/>
                <a:gd name="T2" fmla="*/ 154 w 174"/>
                <a:gd name="T3" fmla="*/ 0 h 84"/>
                <a:gd name="T4" fmla="*/ 151 w 174"/>
                <a:gd name="T5" fmla="*/ 30 h 84"/>
                <a:gd name="T6" fmla="*/ 114 w 174"/>
                <a:gd name="T7" fmla="*/ 25 h 84"/>
                <a:gd name="T8" fmla="*/ 68 w 174"/>
                <a:gd name="T9" fmla="*/ 60 h 84"/>
                <a:gd name="T10" fmla="*/ 7 w 174"/>
                <a:gd name="T11" fmla="*/ 38 h 84"/>
                <a:gd name="T12" fmla="*/ 0 w 174"/>
                <a:gd name="T13" fmla="*/ 50 h 84"/>
                <a:gd name="T14" fmla="*/ 1 w 174"/>
                <a:gd name="T15" fmla="*/ 49 h 84"/>
                <a:gd name="T16" fmla="*/ 53 w 174"/>
                <a:gd name="T17" fmla="*/ 81 h 84"/>
                <a:gd name="T18" fmla="*/ 127 w 174"/>
                <a:gd name="T19" fmla="*/ 50 h 84"/>
                <a:gd name="T20" fmla="*/ 129 w 174"/>
                <a:gd name="T21" fmla="*/ 48 h 84"/>
                <a:gd name="T22" fmla="*/ 131 w 174"/>
                <a:gd name="T23" fmla="*/ 48 h 84"/>
                <a:gd name="T24" fmla="*/ 169 w 174"/>
                <a:gd name="T25" fmla="*/ 40 h 84"/>
                <a:gd name="T26" fmla="*/ 174 w 174"/>
                <a:gd name="T27" fmla="*/ 27 h 84"/>
                <a:gd name="T28" fmla="*/ 164 w 174"/>
                <a:gd name="T2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84">
                  <a:moveTo>
                    <a:pt x="164" y="6"/>
                  </a:moveTo>
                  <a:cubicBezTo>
                    <a:pt x="161" y="4"/>
                    <a:pt x="158" y="2"/>
                    <a:pt x="154" y="0"/>
                  </a:cubicBezTo>
                  <a:cubicBezTo>
                    <a:pt x="161" y="8"/>
                    <a:pt x="166" y="21"/>
                    <a:pt x="151" y="30"/>
                  </a:cubicBezTo>
                  <a:cubicBezTo>
                    <a:pt x="134" y="40"/>
                    <a:pt x="114" y="25"/>
                    <a:pt x="114" y="25"/>
                  </a:cubicBezTo>
                  <a:cubicBezTo>
                    <a:pt x="114" y="25"/>
                    <a:pt x="119" y="50"/>
                    <a:pt x="68" y="60"/>
                  </a:cubicBezTo>
                  <a:cubicBezTo>
                    <a:pt x="23" y="68"/>
                    <a:pt x="10" y="44"/>
                    <a:pt x="7" y="38"/>
                  </a:cubicBezTo>
                  <a:cubicBezTo>
                    <a:pt x="6" y="41"/>
                    <a:pt x="4" y="45"/>
                    <a:pt x="0" y="50"/>
                  </a:cubicBezTo>
                  <a:cubicBezTo>
                    <a:pt x="1" y="49"/>
                    <a:pt x="1" y="49"/>
                    <a:pt x="1" y="49"/>
                  </a:cubicBezTo>
                  <a:cubicBezTo>
                    <a:pt x="2" y="51"/>
                    <a:pt x="16" y="78"/>
                    <a:pt x="53" y="81"/>
                  </a:cubicBezTo>
                  <a:cubicBezTo>
                    <a:pt x="90" y="84"/>
                    <a:pt x="127" y="50"/>
                    <a:pt x="127" y="50"/>
                  </a:cubicBezTo>
                  <a:cubicBezTo>
                    <a:pt x="129" y="48"/>
                    <a:pt x="129" y="48"/>
                    <a:pt x="129" y="48"/>
                  </a:cubicBezTo>
                  <a:cubicBezTo>
                    <a:pt x="131" y="48"/>
                    <a:pt x="131" y="48"/>
                    <a:pt x="131" y="48"/>
                  </a:cubicBezTo>
                  <a:cubicBezTo>
                    <a:pt x="131" y="48"/>
                    <a:pt x="157" y="51"/>
                    <a:pt x="169" y="40"/>
                  </a:cubicBezTo>
                  <a:cubicBezTo>
                    <a:pt x="172" y="37"/>
                    <a:pt x="174" y="32"/>
                    <a:pt x="174" y="27"/>
                  </a:cubicBezTo>
                  <a:cubicBezTo>
                    <a:pt x="173" y="18"/>
                    <a:pt x="170" y="11"/>
                    <a:pt x="164" y="6"/>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91"/>
            <p:cNvSpPr/>
            <p:nvPr/>
          </p:nvSpPr>
          <p:spPr bwMode="auto">
            <a:xfrm>
              <a:off x="3062288" y="614363"/>
              <a:ext cx="212725" cy="330200"/>
            </a:xfrm>
            <a:custGeom>
              <a:avLst/>
              <a:gdLst>
                <a:gd name="T0" fmla="*/ 54 w 109"/>
                <a:gd name="T1" fmla="*/ 170 h 170"/>
                <a:gd name="T2" fmla="*/ 109 w 109"/>
                <a:gd name="T3" fmla="*/ 134 h 170"/>
                <a:gd name="T4" fmla="*/ 33 w 109"/>
                <a:gd name="T5" fmla="*/ 94 h 170"/>
                <a:gd name="T6" fmla="*/ 60 w 109"/>
                <a:gd name="T7" fmla="*/ 0 h 170"/>
                <a:gd name="T8" fmla="*/ 1 w 109"/>
                <a:gd name="T9" fmla="*/ 100 h 170"/>
                <a:gd name="T10" fmla="*/ 54 w 109"/>
                <a:gd name="T11" fmla="*/ 170 h 170"/>
              </a:gdLst>
              <a:ahLst/>
              <a:cxnLst>
                <a:cxn ang="0">
                  <a:pos x="T0" y="T1"/>
                </a:cxn>
                <a:cxn ang="0">
                  <a:pos x="T2" y="T3"/>
                </a:cxn>
                <a:cxn ang="0">
                  <a:pos x="T4" y="T5"/>
                </a:cxn>
                <a:cxn ang="0">
                  <a:pos x="T6" y="T7"/>
                </a:cxn>
                <a:cxn ang="0">
                  <a:pos x="T8" y="T9"/>
                </a:cxn>
                <a:cxn ang="0">
                  <a:pos x="T10" y="T11"/>
                </a:cxn>
              </a:cxnLst>
              <a:rect l="0" t="0" r="r" b="b"/>
              <a:pathLst>
                <a:path w="109" h="170">
                  <a:moveTo>
                    <a:pt x="54" y="170"/>
                  </a:moveTo>
                  <a:cubicBezTo>
                    <a:pt x="54" y="170"/>
                    <a:pt x="78" y="140"/>
                    <a:pt x="109" y="134"/>
                  </a:cubicBezTo>
                  <a:cubicBezTo>
                    <a:pt x="109" y="134"/>
                    <a:pt x="47" y="142"/>
                    <a:pt x="33" y="94"/>
                  </a:cubicBezTo>
                  <a:cubicBezTo>
                    <a:pt x="19" y="45"/>
                    <a:pt x="60" y="0"/>
                    <a:pt x="60" y="0"/>
                  </a:cubicBezTo>
                  <a:cubicBezTo>
                    <a:pt x="60" y="0"/>
                    <a:pt x="0" y="37"/>
                    <a:pt x="1" y="100"/>
                  </a:cubicBezTo>
                  <a:cubicBezTo>
                    <a:pt x="1" y="100"/>
                    <a:pt x="51" y="128"/>
                    <a:pt x="54" y="170"/>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92"/>
            <p:cNvSpPr/>
            <p:nvPr/>
          </p:nvSpPr>
          <p:spPr bwMode="auto">
            <a:xfrm>
              <a:off x="3919538" y="731838"/>
              <a:ext cx="198438" cy="265113"/>
            </a:xfrm>
            <a:custGeom>
              <a:avLst/>
              <a:gdLst>
                <a:gd name="T0" fmla="*/ 60 w 102"/>
                <a:gd name="T1" fmla="*/ 97 h 136"/>
                <a:gd name="T2" fmla="*/ 55 w 102"/>
                <a:gd name="T3" fmla="*/ 0 h 136"/>
                <a:gd name="T4" fmla="*/ 51 w 102"/>
                <a:gd name="T5" fmla="*/ 81 h 136"/>
                <a:gd name="T6" fmla="*/ 0 w 102"/>
                <a:gd name="T7" fmla="*/ 109 h 136"/>
                <a:gd name="T8" fmla="*/ 60 w 102"/>
                <a:gd name="T9" fmla="*/ 97 h 136"/>
              </a:gdLst>
              <a:ahLst/>
              <a:cxnLst>
                <a:cxn ang="0">
                  <a:pos x="T0" y="T1"/>
                </a:cxn>
                <a:cxn ang="0">
                  <a:pos x="T2" y="T3"/>
                </a:cxn>
                <a:cxn ang="0">
                  <a:pos x="T4" y="T5"/>
                </a:cxn>
                <a:cxn ang="0">
                  <a:pos x="T6" y="T7"/>
                </a:cxn>
                <a:cxn ang="0">
                  <a:pos x="T8" y="T9"/>
                </a:cxn>
              </a:cxnLst>
              <a:rect l="0" t="0" r="r" b="b"/>
              <a:pathLst>
                <a:path w="102" h="136">
                  <a:moveTo>
                    <a:pt x="60" y="97"/>
                  </a:moveTo>
                  <a:cubicBezTo>
                    <a:pt x="102" y="58"/>
                    <a:pt x="55" y="0"/>
                    <a:pt x="55" y="0"/>
                  </a:cubicBezTo>
                  <a:cubicBezTo>
                    <a:pt x="55" y="0"/>
                    <a:pt x="74" y="58"/>
                    <a:pt x="51" y="81"/>
                  </a:cubicBezTo>
                  <a:cubicBezTo>
                    <a:pt x="21" y="111"/>
                    <a:pt x="0" y="109"/>
                    <a:pt x="0" y="109"/>
                  </a:cubicBezTo>
                  <a:cubicBezTo>
                    <a:pt x="0" y="109"/>
                    <a:pt x="19" y="136"/>
                    <a:pt x="60" y="97"/>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93"/>
            <p:cNvSpPr>
              <a:spLocks noEditPoints="1"/>
            </p:cNvSpPr>
            <p:nvPr/>
          </p:nvSpPr>
          <p:spPr bwMode="auto">
            <a:xfrm>
              <a:off x="2736850" y="549276"/>
              <a:ext cx="1565275" cy="760413"/>
            </a:xfrm>
            <a:custGeom>
              <a:avLst/>
              <a:gdLst>
                <a:gd name="T0" fmla="*/ 749 w 806"/>
                <a:gd name="T1" fmla="*/ 274 h 391"/>
                <a:gd name="T2" fmla="*/ 684 w 806"/>
                <a:gd name="T3" fmla="*/ 177 h 391"/>
                <a:gd name="T4" fmla="*/ 655 w 806"/>
                <a:gd name="T5" fmla="*/ 78 h 391"/>
                <a:gd name="T6" fmla="*/ 534 w 806"/>
                <a:gd name="T7" fmla="*/ 122 h 391"/>
                <a:gd name="T8" fmla="*/ 424 w 806"/>
                <a:gd name="T9" fmla="*/ 107 h 391"/>
                <a:gd name="T10" fmla="*/ 285 w 806"/>
                <a:gd name="T11" fmla="*/ 8 h 391"/>
                <a:gd name="T12" fmla="*/ 136 w 806"/>
                <a:gd name="T13" fmla="*/ 125 h 391"/>
                <a:gd name="T14" fmla="*/ 41 w 806"/>
                <a:gd name="T15" fmla="*/ 221 h 391"/>
                <a:gd name="T16" fmla="*/ 6 w 806"/>
                <a:gd name="T17" fmla="*/ 309 h 391"/>
                <a:gd name="T18" fmla="*/ 233 w 806"/>
                <a:gd name="T19" fmla="*/ 383 h 391"/>
                <a:gd name="T20" fmla="*/ 389 w 806"/>
                <a:gd name="T21" fmla="*/ 385 h 391"/>
                <a:gd name="T22" fmla="*/ 559 w 806"/>
                <a:gd name="T23" fmla="*/ 370 h 391"/>
                <a:gd name="T24" fmla="*/ 617 w 806"/>
                <a:gd name="T25" fmla="*/ 342 h 391"/>
                <a:gd name="T26" fmla="*/ 755 w 806"/>
                <a:gd name="T27" fmla="*/ 344 h 391"/>
                <a:gd name="T28" fmla="*/ 806 w 806"/>
                <a:gd name="T29" fmla="*/ 313 h 391"/>
                <a:gd name="T30" fmla="*/ 792 w 806"/>
                <a:gd name="T31" fmla="*/ 326 h 391"/>
                <a:gd name="T32" fmla="*/ 752 w 806"/>
                <a:gd name="T33" fmla="*/ 334 h 391"/>
                <a:gd name="T34" fmla="*/ 676 w 806"/>
                <a:gd name="T35" fmla="*/ 367 h 391"/>
                <a:gd name="T36" fmla="*/ 623 w 806"/>
                <a:gd name="T37" fmla="*/ 336 h 391"/>
                <a:gd name="T38" fmla="*/ 558 w 806"/>
                <a:gd name="T39" fmla="*/ 361 h 391"/>
                <a:gd name="T40" fmla="*/ 500 w 806"/>
                <a:gd name="T41" fmla="*/ 322 h 391"/>
                <a:gd name="T42" fmla="*/ 307 w 806"/>
                <a:gd name="T43" fmla="*/ 333 h 391"/>
                <a:gd name="T44" fmla="*/ 299 w 806"/>
                <a:gd name="T45" fmla="*/ 334 h 391"/>
                <a:gd name="T46" fmla="*/ 298 w 806"/>
                <a:gd name="T47" fmla="*/ 335 h 391"/>
                <a:gd name="T48" fmla="*/ 143 w 806"/>
                <a:gd name="T49" fmla="*/ 338 h 391"/>
                <a:gd name="T50" fmla="*/ 21 w 806"/>
                <a:gd name="T51" fmla="*/ 319 h 391"/>
                <a:gd name="T52" fmla="*/ 59 w 806"/>
                <a:gd name="T53" fmla="*/ 266 h 391"/>
                <a:gd name="T54" fmla="*/ 136 w 806"/>
                <a:gd name="T55" fmla="*/ 135 h 391"/>
                <a:gd name="T56" fmla="*/ 218 w 806"/>
                <a:gd name="T57" fmla="*/ 203 h 391"/>
                <a:gd name="T58" fmla="*/ 297 w 806"/>
                <a:gd name="T59" fmla="*/ 167 h 391"/>
                <a:gd name="T60" fmla="*/ 225 w 806"/>
                <a:gd name="T61" fmla="*/ 191 h 391"/>
                <a:gd name="T62" fmla="*/ 285 w 806"/>
                <a:gd name="T63" fmla="*/ 21 h 391"/>
                <a:gd name="T64" fmla="*/ 425 w 806"/>
                <a:gd name="T65" fmla="*/ 116 h 391"/>
                <a:gd name="T66" fmla="*/ 495 w 806"/>
                <a:gd name="T67" fmla="*/ 104 h 391"/>
                <a:gd name="T68" fmla="*/ 540 w 806"/>
                <a:gd name="T69" fmla="*/ 136 h 391"/>
                <a:gd name="T70" fmla="*/ 650 w 806"/>
                <a:gd name="T71" fmla="*/ 86 h 391"/>
                <a:gd name="T72" fmla="*/ 641 w 806"/>
                <a:gd name="T73" fmla="*/ 210 h 391"/>
                <a:gd name="T74" fmla="*/ 736 w 806"/>
                <a:gd name="T75" fmla="*/ 223 h 391"/>
                <a:gd name="T76" fmla="*/ 746 w 806"/>
                <a:gd name="T77" fmla="*/ 283 h 391"/>
                <a:gd name="T78" fmla="*/ 787 w 806"/>
                <a:gd name="T79" fmla="*/ 292 h 391"/>
                <a:gd name="T80" fmla="*/ 792 w 806"/>
                <a:gd name="T81" fmla="*/ 32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 h="391">
                  <a:moveTo>
                    <a:pt x="793" y="285"/>
                  </a:moveTo>
                  <a:cubicBezTo>
                    <a:pt x="779" y="273"/>
                    <a:pt x="758" y="273"/>
                    <a:pt x="749" y="274"/>
                  </a:cubicBezTo>
                  <a:cubicBezTo>
                    <a:pt x="749" y="273"/>
                    <a:pt x="749" y="273"/>
                    <a:pt x="750" y="272"/>
                  </a:cubicBezTo>
                  <a:cubicBezTo>
                    <a:pt x="754" y="252"/>
                    <a:pt x="754" y="176"/>
                    <a:pt x="684" y="177"/>
                  </a:cubicBezTo>
                  <a:cubicBezTo>
                    <a:pt x="688" y="167"/>
                    <a:pt x="690" y="154"/>
                    <a:pt x="689" y="137"/>
                  </a:cubicBezTo>
                  <a:cubicBezTo>
                    <a:pt x="687" y="104"/>
                    <a:pt x="668" y="87"/>
                    <a:pt x="655" y="78"/>
                  </a:cubicBezTo>
                  <a:cubicBezTo>
                    <a:pt x="636" y="66"/>
                    <a:pt x="612" y="63"/>
                    <a:pt x="591" y="70"/>
                  </a:cubicBezTo>
                  <a:cubicBezTo>
                    <a:pt x="550" y="84"/>
                    <a:pt x="538" y="109"/>
                    <a:pt x="534" y="122"/>
                  </a:cubicBezTo>
                  <a:cubicBezTo>
                    <a:pt x="528" y="113"/>
                    <a:pt x="517" y="102"/>
                    <a:pt x="498" y="95"/>
                  </a:cubicBezTo>
                  <a:cubicBezTo>
                    <a:pt x="477" y="88"/>
                    <a:pt x="452" y="92"/>
                    <a:pt x="424" y="107"/>
                  </a:cubicBezTo>
                  <a:cubicBezTo>
                    <a:pt x="422" y="95"/>
                    <a:pt x="416" y="78"/>
                    <a:pt x="403" y="59"/>
                  </a:cubicBezTo>
                  <a:cubicBezTo>
                    <a:pt x="382" y="28"/>
                    <a:pt x="346" y="0"/>
                    <a:pt x="285" y="8"/>
                  </a:cubicBezTo>
                  <a:cubicBezTo>
                    <a:pt x="186" y="21"/>
                    <a:pt x="166" y="109"/>
                    <a:pt x="163" y="129"/>
                  </a:cubicBezTo>
                  <a:cubicBezTo>
                    <a:pt x="155" y="127"/>
                    <a:pt x="146" y="125"/>
                    <a:pt x="136" y="125"/>
                  </a:cubicBezTo>
                  <a:cubicBezTo>
                    <a:pt x="103" y="125"/>
                    <a:pt x="75" y="142"/>
                    <a:pt x="57" y="170"/>
                  </a:cubicBezTo>
                  <a:cubicBezTo>
                    <a:pt x="47" y="186"/>
                    <a:pt x="42" y="203"/>
                    <a:pt x="41" y="221"/>
                  </a:cubicBezTo>
                  <a:cubicBezTo>
                    <a:pt x="39" y="238"/>
                    <a:pt x="44" y="249"/>
                    <a:pt x="49" y="256"/>
                  </a:cubicBezTo>
                  <a:cubicBezTo>
                    <a:pt x="29" y="261"/>
                    <a:pt x="1" y="278"/>
                    <a:pt x="6" y="309"/>
                  </a:cubicBezTo>
                  <a:cubicBezTo>
                    <a:pt x="13" y="344"/>
                    <a:pt x="89" y="366"/>
                    <a:pt x="134" y="343"/>
                  </a:cubicBezTo>
                  <a:cubicBezTo>
                    <a:pt x="139" y="347"/>
                    <a:pt x="183" y="391"/>
                    <a:pt x="233" y="383"/>
                  </a:cubicBezTo>
                  <a:cubicBezTo>
                    <a:pt x="270" y="377"/>
                    <a:pt x="291" y="358"/>
                    <a:pt x="302" y="342"/>
                  </a:cubicBezTo>
                  <a:cubicBezTo>
                    <a:pt x="310" y="356"/>
                    <a:pt x="334" y="384"/>
                    <a:pt x="389" y="385"/>
                  </a:cubicBezTo>
                  <a:cubicBezTo>
                    <a:pt x="433" y="386"/>
                    <a:pt x="463" y="364"/>
                    <a:pt x="481" y="346"/>
                  </a:cubicBezTo>
                  <a:cubicBezTo>
                    <a:pt x="487" y="355"/>
                    <a:pt x="508" y="378"/>
                    <a:pt x="559" y="370"/>
                  </a:cubicBezTo>
                  <a:cubicBezTo>
                    <a:pt x="574" y="367"/>
                    <a:pt x="587" y="363"/>
                    <a:pt x="597" y="358"/>
                  </a:cubicBezTo>
                  <a:cubicBezTo>
                    <a:pt x="606" y="352"/>
                    <a:pt x="612" y="347"/>
                    <a:pt x="617" y="342"/>
                  </a:cubicBezTo>
                  <a:cubicBezTo>
                    <a:pt x="622" y="350"/>
                    <a:pt x="639" y="373"/>
                    <a:pt x="675" y="376"/>
                  </a:cubicBezTo>
                  <a:cubicBezTo>
                    <a:pt x="713" y="379"/>
                    <a:pt x="748" y="350"/>
                    <a:pt x="755" y="344"/>
                  </a:cubicBezTo>
                  <a:cubicBezTo>
                    <a:pt x="762" y="344"/>
                    <a:pt x="786" y="344"/>
                    <a:pt x="798" y="333"/>
                  </a:cubicBezTo>
                  <a:cubicBezTo>
                    <a:pt x="803" y="328"/>
                    <a:pt x="806" y="321"/>
                    <a:pt x="806" y="313"/>
                  </a:cubicBezTo>
                  <a:cubicBezTo>
                    <a:pt x="805" y="301"/>
                    <a:pt x="801" y="292"/>
                    <a:pt x="793" y="285"/>
                  </a:cubicBezTo>
                  <a:moveTo>
                    <a:pt x="792" y="326"/>
                  </a:moveTo>
                  <a:cubicBezTo>
                    <a:pt x="780" y="337"/>
                    <a:pt x="754" y="334"/>
                    <a:pt x="754" y="334"/>
                  </a:cubicBezTo>
                  <a:cubicBezTo>
                    <a:pt x="752" y="334"/>
                    <a:pt x="752" y="334"/>
                    <a:pt x="752" y="334"/>
                  </a:cubicBezTo>
                  <a:cubicBezTo>
                    <a:pt x="750" y="336"/>
                    <a:pt x="750" y="336"/>
                    <a:pt x="750" y="336"/>
                  </a:cubicBezTo>
                  <a:cubicBezTo>
                    <a:pt x="750" y="336"/>
                    <a:pt x="713" y="370"/>
                    <a:pt x="676" y="367"/>
                  </a:cubicBezTo>
                  <a:cubicBezTo>
                    <a:pt x="639" y="364"/>
                    <a:pt x="625" y="337"/>
                    <a:pt x="624" y="335"/>
                  </a:cubicBezTo>
                  <a:cubicBezTo>
                    <a:pt x="623" y="336"/>
                    <a:pt x="623" y="336"/>
                    <a:pt x="623" y="336"/>
                  </a:cubicBezTo>
                  <a:cubicBezTo>
                    <a:pt x="635" y="321"/>
                    <a:pt x="633" y="310"/>
                    <a:pt x="633" y="310"/>
                  </a:cubicBezTo>
                  <a:cubicBezTo>
                    <a:pt x="632" y="311"/>
                    <a:pt x="614" y="352"/>
                    <a:pt x="558" y="361"/>
                  </a:cubicBezTo>
                  <a:cubicBezTo>
                    <a:pt x="506" y="368"/>
                    <a:pt x="490" y="344"/>
                    <a:pt x="488" y="339"/>
                  </a:cubicBezTo>
                  <a:cubicBezTo>
                    <a:pt x="496" y="329"/>
                    <a:pt x="500" y="322"/>
                    <a:pt x="500" y="322"/>
                  </a:cubicBezTo>
                  <a:cubicBezTo>
                    <a:pt x="500" y="322"/>
                    <a:pt x="442" y="375"/>
                    <a:pt x="388" y="373"/>
                  </a:cubicBezTo>
                  <a:cubicBezTo>
                    <a:pt x="331" y="370"/>
                    <a:pt x="312" y="342"/>
                    <a:pt x="307" y="333"/>
                  </a:cubicBezTo>
                  <a:cubicBezTo>
                    <a:pt x="312" y="324"/>
                    <a:pt x="314" y="317"/>
                    <a:pt x="314" y="317"/>
                  </a:cubicBezTo>
                  <a:cubicBezTo>
                    <a:pt x="314" y="317"/>
                    <a:pt x="308" y="325"/>
                    <a:pt x="299" y="334"/>
                  </a:cubicBezTo>
                  <a:cubicBezTo>
                    <a:pt x="298" y="335"/>
                    <a:pt x="298" y="335"/>
                    <a:pt x="298" y="335"/>
                  </a:cubicBezTo>
                  <a:cubicBezTo>
                    <a:pt x="298" y="335"/>
                    <a:pt x="298" y="335"/>
                    <a:pt x="298" y="335"/>
                  </a:cubicBezTo>
                  <a:cubicBezTo>
                    <a:pt x="283" y="349"/>
                    <a:pt x="259" y="368"/>
                    <a:pt x="231" y="371"/>
                  </a:cubicBezTo>
                  <a:cubicBezTo>
                    <a:pt x="189" y="376"/>
                    <a:pt x="151" y="345"/>
                    <a:pt x="143" y="338"/>
                  </a:cubicBezTo>
                  <a:cubicBezTo>
                    <a:pt x="148" y="334"/>
                    <a:pt x="152" y="329"/>
                    <a:pt x="156" y="324"/>
                  </a:cubicBezTo>
                  <a:cubicBezTo>
                    <a:pt x="143" y="331"/>
                    <a:pt x="80" y="366"/>
                    <a:pt x="21" y="319"/>
                  </a:cubicBezTo>
                  <a:cubicBezTo>
                    <a:pt x="0" y="294"/>
                    <a:pt x="32" y="267"/>
                    <a:pt x="51" y="260"/>
                  </a:cubicBezTo>
                  <a:cubicBezTo>
                    <a:pt x="55" y="266"/>
                    <a:pt x="59" y="266"/>
                    <a:pt x="59" y="266"/>
                  </a:cubicBezTo>
                  <a:cubicBezTo>
                    <a:pt x="45" y="239"/>
                    <a:pt x="47" y="203"/>
                    <a:pt x="65" y="175"/>
                  </a:cubicBezTo>
                  <a:cubicBezTo>
                    <a:pt x="81" y="149"/>
                    <a:pt x="107" y="135"/>
                    <a:pt x="136" y="135"/>
                  </a:cubicBezTo>
                  <a:cubicBezTo>
                    <a:pt x="203" y="135"/>
                    <a:pt x="218" y="200"/>
                    <a:pt x="218" y="203"/>
                  </a:cubicBezTo>
                  <a:cubicBezTo>
                    <a:pt x="218" y="203"/>
                    <a:pt x="218" y="203"/>
                    <a:pt x="218" y="203"/>
                  </a:cubicBezTo>
                  <a:cubicBezTo>
                    <a:pt x="209" y="224"/>
                    <a:pt x="217" y="239"/>
                    <a:pt x="217" y="239"/>
                  </a:cubicBezTo>
                  <a:cubicBezTo>
                    <a:pt x="217" y="236"/>
                    <a:pt x="220" y="170"/>
                    <a:pt x="297" y="167"/>
                  </a:cubicBezTo>
                  <a:cubicBezTo>
                    <a:pt x="297" y="167"/>
                    <a:pt x="265" y="153"/>
                    <a:pt x="235" y="180"/>
                  </a:cubicBezTo>
                  <a:cubicBezTo>
                    <a:pt x="231" y="184"/>
                    <a:pt x="228" y="188"/>
                    <a:pt x="225" y="191"/>
                  </a:cubicBezTo>
                  <a:cubicBezTo>
                    <a:pt x="222" y="180"/>
                    <a:pt x="208" y="146"/>
                    <a:pt x="171" y="132"/>
                  </a:cubicBezTo>
                  <a:cubicBezTo>
                    <a:pt x="173" y="117"/>
                    <a:pt x="189" y="33"/>
                    <a:pt x="285" y="21"/>
                  </a:cubicBezTo>
                  <a:cubicBezTo>
                    <a:pt x="399" y="6"/>
                    <a:pt x="424" y="128"/>
                    <a:pt x="424" y="133"/>
                  </a:cubicBezTo>
                  <a:cubicBezTo>
                    <a:pt x="424" y="133"/>
                    <a:pt x="426" y="127"/>
                    <a:pt x="425" y="116"/>
                  </a:cubicBezTo>
                  <a:cubicBezTo>
                    <a:pt x="425" y="117"/>
                    <a:pt x="425" y="117"/>
                    <a:pt x="425" y="117"/>
                  </a:cubicBezTo>
                  <a:cubicBezTo>
                    <a:pt x="452" y="102"/>
                    <a:pt x="475" y="97"/>
                    <a:pt x="495" y="104"/>
                  </a:cubicBezTo>
                  <a:cubicBezTo>
                    <a:pt x="522" y="113"/>
                    <a:pt x="542" y="149"/>
                    <a:pt x="542" y="149"/>
                  </a:cubicBezTo>
                  <a:cubicBezTo>
                    <a:pt x="542" y="149"/>
                    <a:pt x="542" y="143"/>
                    <a:pt x="540" y="136"/>
                  </a:cubicBezTo>
                  <a:cubicBezTo>
                    <a:pt x="542" y="125"/>
                    <a:pt x="551" y="93"/>
                    <a:pt x="594" y="79"/>
                  </a:cubicBezTo>
                  <a:cubicBezTo>
                    <a:pt x="612" y="73"/>
                    <a:pt x="633" y="75"/>
                    <a:pt x="650" y="86"/>
                  </a:cubicBezTo>
                  <a:cubicBezTo>
                    <a:pt x="662" y="93"/>
                    <a:pt x="677" y="109"/>
                    <a:pt x="680" y="138"/>
                  </a:cubicBezTo>
                  <a:cubicBezTo>
                    <a:pt x="685" y="191"/>
                    <a:pt x="643" y="209"/>
                    <a:pt x="641" y="210"/>
                  </a:cubicBezTo>
                  <a:cubicBezTo>
                    <a:pt x="641" y="210"/>
                    <a:pt x="663" y="208"/>
                    <a:pt x="678" y="188"/>
                  </a:cubicBezTo>
                  <a:cubicBezTo>
                    <a:pt x="692" y="186"/>
                    <a:pt x="725" y="185"/>
                    <a:pt x="736" y="223"/>
                  </a:cubicBezTo>
                  <a:cubicBezTo>
                    <a:pt x="746" y="250"/>
                    <a:pt x="745" y="279"/>
                    <a:pt x="731" y="304"/>
                  </a:cubicBezTo>
                  <a:cubicBezTo>
                    <a:pt x="734" y="300"/>
                    <a:pt x="742" y="296"/>
                    <a:pt x="746" y="283"/>
                  </a:cubicBezTo>
                  <a:cubicBezTo>
                    <a:pt x="746" y="284"/>
                    <a:pt x="746" y="284"/>
                    <a:pt x="746" y="284"/>
                  </a:cubicBezTo>
                  <a:cubicBezTo>
                    <a:pt x="747" y="284"/>
                    <a:pt x="773" y="280"/>
                    <a:pt x="787" y="292"/>
                  </a:cubicBezTo>
                  <a:cubicBezTo>
                    <a:pt x="793" y="297"/>
                    <a:pt x="796" y="304"/>
                    <a:pt x="797" y="313"/>
                  </a:cubicBezTo>
                  <a:cubicBezTo>
                    <a:pt x="797" y="318"/>
                    <a:pt x="795" y="323"/>
                    <a:pt x="792" y="326"/>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TextBox 12"/>
          <p:cNvSpPr txBox="1"/>
          <p:nvPr/>
        </p:nvSpPr>
        <p:spPr>
          <a:xfrm>
            <a:off x="2506646" y="2694203"/>
            <a:ext cx="1184940" cy="1323439"/>
          </a:xfrm>
          <a:prstGeom prst="rect">
            <a:avLst/>
          </a:prstGeom>
          <a:noFill/>
        </p:spPr>
        <p:txBody>
          <a:bodyPr wrap="none" rtlCol="0">
            <a:spAutoFit/>
          </a:bodyPr>
          <a:lstStyle/>
          <a:p>
            <a:r>
              <a:rPr lang="zh-CN" alt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总</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2" name="TextBox 12"/>
          <p:cNvSpPr txBox="1"/>
          <p:nvPr/>
        </p:nvSpPr>
        <p:spPr>
          <a:xfrm rot="21110857">
            <a:off x="3511937" y="2184897"/>
            <a:ext cx="1184940" cy="1323439"/>
          </a:xfrm>
          <a:prstGeom prst="rect">
            <a:avLst/>
          </a:prstGeom>
          <a:noFill/>
        </p:spPr>
        <p:txBody>
          <a:bodyPr wrap="none" rtlCol="0">
            <a:spAutoFit/>
          </a:bodyPr>
          <a:lstStyle/>
          <a:p>
            <a:r>
              <a:rPr lang="zh-CN" alt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结</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4" name="TextBox 12"/>
          <p:cNvSpPr txBox="1"/>
          <p:nvPr/>
        </p:nvSpPr>
        <p:spPr>
          <a:xfrm>
            <a:off x="4806945" y="2559128"/>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篇</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105" name="图片 104"/>
          <p:cNvPicPr>
            <a:picLocks noChangeAspect="1"/>
          </p:cNvPicPr>
          <p:nvPr/>
        </p:nvPicPr>
        <p:blipFill>
          <a:blip r:embed="rId4" cstate="email"/>
          <a:stretch>
            <a:fillRect/>
          </a:stretch>
        </p:blipFill>
        <p:spPr>
          <a:xfrm>
            <a:off x="4469412" y="2046733"/>
            <a:ext cx="962675" cy="904615"/>
          </a:xfrm>
          <a:prstGeom prst="rect">
            <a:avLst/>
          </a:prstGeom>
        </p:spPr>
      </p:pic>
      <p:pic>
        <p:nvPicPr>
          <p:cNvPr id="107" name="图片 106"/>
          <p:cNvPicPr>
            <a:picLocks noChangeAspect="1"/>
          </p:cNvPicPr>
          <p:nvPr/>
        </p:nvPicPr>
        <p:blipFill rotWithShape="1">
          <a:blip r:embed="rId5" cstate="email"/>
          <a:srcRect/>
          <a:stretch>
            <a:fillRect/>
          </a:stretch>
        </p:blipFill>
        <p:spPr>
          <a:xfrm>
            <a:off x="3410441" y="3058224"/>
            <a:ext cx="1076061" cy="926345"/>
          </a:xfrm>
          <a:prstGeom prst="rect">
            <a:avLst/>
          </a:prstGeom>
        </p:spPr>
      </p:pic>
      <p:grpSp>
        <p:nvGrpSpPr>
          <p:cNvPr id="108" name="组合 107"/>
          <p:cNvGrpSpPr/>
          <p:nvPr/>
        </p:nvGrpSpPr>
        <p:grpSpPr>
          <a:xfrm>
            <a:off x="5741812" y="2092947"/>
            <a:ext cx="998538" cy="484188"/>
            <a:chOff x="5527675" y="1527176"/>
            <a:chExt cx="998538" cy="484188"/>
          </a:xfrm>
        </p:grpSpPr>
        <p:sp>
          <p:nvSpPr>
            <p:cNvPr id="109" name="Freeform 3076"/>
            <p:cNvSpPr/>
            <p:nvPr/>
          </p:nvSpPr>
          <p:spPr bwMode="auto">
            <a:xfrm>
              <a:off x="5538788" y="1535113"/>
              <a:ext cx="985838" cy="458788"/>
            </a:xfrm>
            <a:custGeom>
              <a:avLst/>
              <a:gdLst>
                <a:gd name="T0" fmla="*/ 484 w 507"/>
                <a:gd name="T1" fmla="*/ 208 h 236"/>
                <a:gd name="T2" fmla="*/ 504 w 507"/>
                <a:gd name="T3" fmla="*/ 189 h 236"/>
                <a:gd name="T4" fmla="*/ 476 w 507"/>
                <a:gd name="T5" fmla="*/ 160 h 236"/>
                <a:gd name="T6" fmla="*/ 471 w 507"/>
                <a:gd name="T7" fmla="*/ 166 h 236"/>
                <a:gd name="T8" fmla="*/ 467 w 507"/>
                <a:gd name="T9" fmla="*/ 108 h 236"/>
                <a:gd name="T10" fmla="*/ 421 w 507"/>
                <a:gd name="T11" fmla="*/ 82 h 236"/>
                <a:gd name="T12" fmla="*/ 369 w 507"/>
                <a:gd name="T13" fmla="*/ 125 h 236"/>
                <a:gd name="T14" fmla="*/ 369 w 507"/>
                <a:gd name="T15" fmla="*/ 125 h 236"/>
                <a:gd name="T16" fmla="*/ 369 w 507"/>
                <a:gd name="T17" fmla="*/ 148 h 236"/>
                <a:gd name="T18" fmla="*/ 318 w 507"/>
                <a:gd name="T19" fmla="*/ 102 h 236"/>
                <a:gd name="T20" fmla="*/ 358 w 507"/>
                <a:gd name="T21" fmla="*/ 111 h 236"/>
                <a:gd name="T22" fmla="*/ 364 w 507"/>
                <a:gd name="T23" fmla="*/ 118 h 236"/>
                <a:gd name="T24" fmla="*/ 399 w 507"/>
                <a:gd name="T25" fmla="*/ 80 h 236"/>
                <a:gd name="T26" fmla="*/ 326 w 507"/>
                <a:gd name="T27" fmla="*/ 9 h 236"/>
                <a:gd name="T28" fmla="*/ 238 w 507"/>
                <a:gd name="T29" fmla="*/ 80 h 236"/>
                <a:gd name="T30" fmla="*/ 237 w 507"/>
                <a:gd name="T31" fmla="*/ 70 h 236"/>
                <a:gd name="T32" fmla="*/ 237 w 507"/>
                <a:gd name="T33" fmla="*/ 70 h 236"/>
                <a:gd name="T34" fmla="*/ 192 w 507"/>
                <a:gd name="T35" fmla="*/ 62 h 236"/>
                <a:gd name="T36" fmla="*/ 163 w 507"/>
                <a:gd name="T37" fmla="*/ 91 h 236"/>
                <a:gd name="T38" fmla="*/ 164 w 507"/>
                <a:gd name="T39" fmla="*/ 82 h 236"/>
                <a:gd name="T40" fmla="*/ 130 w 507"/>
                <a:gd name="T41" fmla="*/ 46 h 236"/>
                <a:gd name="T42" fmla="*/ 94 w 507"/>
                <a:gd name="T43" fmla="*/ 51 h 236"/>
                <a:gd name="T44" fmla="*/ 75 w 507"/>
                <a:gd name="T45" fmla="*/ 84 h 236"/>
                <a:gd name="T46" fmla="*/ 99 w 507"/>
                <a:gd name="T47" fmla="*/ 130 h 236"/>
                <a:gd name="T48" fmla="*/ 75 w 507"/>
                <a:gd name="T49" fmla="*/ 114 h 236"/>
                <a:gd name="T50" fmla="*/ 41 w 507"/>
                <a:gd name="T51" fmla="*/ 136 h 236"/>
                <a:gd name="T52" fmla="*/ 41 w 507"/>
                <a:gd name="T53" fmla="*/ 188 h 236"/>
                <a:gd name="T54" fmla="*/ 32 w 507"/>
                <a:gd name="T55" fmla="*/ 176 h 236"/>
                <a:gd name="T56" fmla="*/ 32 w 507"/>
                <a:gd name="T57" fmla="*/ 177 h 236"/>
                <a:gd name="T58" fmla="*/ 6 w 507"/>
                <a:gd name="T59" fmla="*/ 182 h 236"/>
                <a:gd name="T60" fmla="*/ 0 w 507"/>
                <a:gd name="T61" fmla="*/ 195 h 236"/>
                <a:gd name="T62" fmla="*/ 4 w 507"/>
                <a:gd name="T63" fmla="*/ 204 h 236"/>
                <a:gd name="T64" fmla="*/ 28 w 507"/>
                <a:gd name="T65" fmla="*/ 209 h 236"/>
                <a:gd name="T66" fmla="*/ 29 w 507"/>
                <a:gd name="T67" fmla="*/ 209 h 236"/>
                <a:gd name="T68" fmla="*/ 30 w 507"/>
                <a:gd name="T69" fmla="*/ 210 h 236"/>
                <a:gd name="T70" fmla="*/ 78 w 507"/>
                <a:gd name="T71" fmla="*/ 229 h 236"/>
                <a:gd name="T72" fmla="*/ 110 w 507"/>
                <a:gd name="T73" fmla="*/ 210 h 236"/>
                <a:gd name="T74" fmla="*/ 111 w 507"/>
                <a:gd name="T75" fmla="*/ 210 h 236"/>
                <a:gd name="T76" fmla="*/ 105 w 507"/>
                <a:gd name="T77" fmla="*/ 193 h 236"/>
                <a:gd name="T78" fmla="*/ 153 w 507"/>
                <a:gd name="T79" fmla="*/ 226 h 236"/>
                <a:gd name="T80" fmla="*/ 197 w 507"/>
                <a:gd name="T81" fmla="*/ 212 h 236"/>
                <a:gd name="T82" fmla="*/ 189 w 507"/>
                <a:gd name="T83" fmla="*/ 201 h 236"/>
                <a:gd name="T84" fmla="*/ 261 w 507"/>
                <a:gd name="T85" fmla="*/ 233 h 236"/>
                <a:gd name="T86" fmla="*/ 312 w 507"/>
                <a:gd name="T87" fmla="*/ 208 h 236"/>
                <a:gd name="T88" fmla="*/ 308 w 507"/>
                <a:gd name="T89" fmla="*/ 198 h 236"/>
                <a:gd name="T90" fmla="*/ 318 w 507"/>
                <a:gd name="T91" fmla="*/ 209 h 236"/>
                <a:gd name="T92" fmla="*/ 318 w 507"/>
                <a:gd name="T93" fmla="*/ 209 h 236"/>
                <a:gd name="T94" fmla="*/ 318 w 507"/>
                <a:gd name="T95" fmla="*/ 209 h 236"/>
                <a:gd name="T96" fmla="*/ 361 w 507"/>
                <a:gd name="T97" fmla="*/ 232 h 236"/>
                <a:gd name="T98" fmla="*/ 418 w 507"/>
                <a:gd name="T99" fmla="*/ 210 h 236"/>
                <a:gd name="T100" fmla="*/ 409 w 507"/>
                <a:gd name="T101" fmla="*/ 202 h 236"/>
                <a:gd name="T102" fmla="*/ 484 w 507"/>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 h="236">
                  <a:moveTo>
                    <a:pt x="484" y="208"/>
                  </a:moveTo>
                  <a:cubicBezTo>
                    <a:pt x="495" y="203"/>
                    <a:pt x="502" y="196"/>
                    <a:pt x="504" y="189"/>
                  </a:cubicBezTo>
                  <a:cubicBezTo>
                    <a:pt x="507" y="171"/>
                    <a:pt x="481" y="162"/>
                    <a:pt x="476" y="160"/>
                  </a:cubicBezTo>
                  <a:cubicBezTo>
                    <a:pt x="473" y="164"/>
                    <a:pt x="471" y="166"/>
                    <a:pt x="471" y="166"/>
                  </a:cubicBezTo>
                  <a:cubicBezTo>
                    <a:pt x="479" y="148"/>
                    <a:pt x="478" y="125"/>
                    <a:pt x="467" y="108"/>
                  </a:cubicBezTo>
                  <a:cubicBezTo>
                    <a:pt x="456" y="91"/>
                    <a:pt x="440" y="82"/>
                    <a:pt x="421" y="82"/>
                  </a:cubicBezTo>
                  <a:cubicBezTo>
                    <a:pt x="378" y="82"/>
                    <a:pt x="369" y="124"/>
                    <a:pt x="369" y="125"/>
                  </a:cubicBezTo>
                  <a:cubicBezTo>
                    <a:pt x="369" y="125"/>
                    <a:pt x="369" y="125"/>
                    <a:pt x="369" y="125"/>
                  </a:cubicBezTo>
                  <a:cubicBezTo>
                    <a:pt x="375" y="138"/>
                    <a:pt x="369" y="148"/>
                    <a:pt x="369" y="148"/>
                  </a:cubicBezTo>
                  <a:cubicBezTo>
                    <a:pt x="369" y="146"/>
                    <a:pt x="368" y="104"/>
                    <a:pt x="318" y="102"/>
                  </a:cubicBezTo>
                  <a:cubicBezTo>
                    <a:pt x="318" y="102"/>
                    <a:pt x="339" y="94"/>
                    <a:pt x="358" y="111"/>
                  </a:cubicBezTo>
                  <a:cubicBezTo>
                    <a:pt x="360" y="113"/>
                    <a:pt x="363" y="115"/>
                    <a:pt x="364" y="118"/>
                  </a:cubicBezTo>
                  <a:cubicBezTo>
                    <a:pt x="367" y="110"/>
                    <a:pt x="375" y="89"/>
                    <a:pt x="399" y="80"/>
                  </a:cubicBezTo>
                  <a:cubicBezTo>
                    <a:pt x="397" y="71"/>
                    <a:pt x="388" y="17"/>
                    <a:pt x="326" y="9"/>
                  </a:cubicBezTo>
                  <a:cubicBezTo>
                    <a:pt x="253" y="0"/>
                    <a:pt x="238" y="77"/>
                    <a:pt x="238" y="80"/>
                  </a:cubicBezTo>
                  <a:cubicBezTo>
                    <a:pt x="238" y="80"/>
                    <a:pt x="237" y="77"/>
                    <a:pt x="237" y="70"/>
                  </a:cubicBezTo>
                  <a:cubicBezTo>
                    <a:pt x="237" y="70"/>
                    <a:pt x="237" y="70"/>
                    <a:pt x="237" y="70"/>
                  </a:cubicBezTo>
                  <a:cubicBezTo>
                    <a:pt x="220" y="61"/>
                    <a:pt x="205" y="58"/>
                    <a:pt x="192" y="62"/>
                  </a:cubicBezTo>
                  <a:cubicBezTo>
                    <a:pt x="175" y="68"/>
                    <a:pt x="163" y="91"/>
                    <a:pt x="163" y="91"/>
                  </a:cubicBezTo>
                  <a:cubicBezTo>
                    <a:pt x="163" y="91"/>
                    <a:pt x="162" y="87"/>
                    <a:pt x="164" y="82"/>
                  </a:cubicBezTo>
                  <a:cubicBezTo>
                    <a:pt x="163" y="76"/>
                    <a:pt x="157" y="55"/>
                    <a:pt x="130" y="46"/>
                  </a:cubicBezTo>
                  <a:cubicBezTo>
                    <a:pt x="118" y="42"/>
                    <a:pt x="104" y="44"/>
                    <a:pt x="94" y="51"/>
                  </a:cubicBezTo>
                  <a:cubicBezTo>
                    <a:pt x="86" y="55"/>
                    <a:pt x="77" y="65"/>
                    <a:pt x="75" y="84"/>
                  </a:cubicBezTo>
                  <a:cubicBezTo>
                    <a:pt x="71" y="117"/>
                    <a:pt x="98" y="129"/>
                    <a:pt x="99" y="130"/>
                  </a:cubicBezTo>
                  <a:cubicBezTo>
                    <a:pt x="99" y="130"/>
                    <a:pt x="84" y="128"/>
                    <a:pt x="75" y="114"/>
                  </a:cubicBezTo>
                  <a:cubicBezTo>
                    <a:pt x="71" y="114"/>
                    <a:pt x="53" y="113"/>
                    <a:pt x="41" y="136"/>
                  </a:cubicBezTo>
                  <a:cubicBezTo>
                    <a:pt x="27" y="162"/>
                    <a:pt x="41" y="188"/>
                    <a:pt x="41" y="188"/>
                  </a:cubicBezTo>
                  <a:cubicBezTo>
                    <a:pt x="41" y="188"/>
                    <a:pt x="36" y="184"/>
                    <a:pt x="32" y="176"/>
                  </a:cubicBezTo>
                  <a:cubicBezTo>
                    <a:pt x="32" y="177"/>
                    <a:pt x="32" y="177"/>
                    <a:pt x="32" y="177"/>
                  </a:cubicBezTo>
                  <a:cubicBezTo>
                    <a:pt x="32" y="177"/>
                    <a:pt x="15" y="174"/>
                    <a:pt x="6" y="182"/>
                  </a:cubicBezTo>
                  <a:cubicBezTo>
                    <a:pt x="3" y="185"/>
                    <a:pt x="1" y="190"/>
                    <a:pt x="0" y="195"/>
                  </a:cubicBezTo>
                  <a:cubicBezTo>
                    <a:pt x="0" y="199"/>
                    <a:pt x="1" y="201"/>
                    <a:pt x="4" y="204"/>
                  </a:cubicBezTo>
                  <a:cubicBezTo>
                    <a:pt x="11" y="210"/>
                    <a:pt x="27" y="209"/>
                    <a:pt x="28" y="209"/>
                  </a:cubicBezTo>
                  <a:cubicBezTo>
                    <a:pt x="29" y="209"/>
                    <a:pt x="29" y="209"/>
                    <a:pt x="29" y="209"/>
                  </a:cubicBezTo>
                  <a:cubicBezTo>
                    <a:pt x="30" y="210"/>
                    <a:pt x="30" y="210"/>
                    <a:pt x="30" y="210"/>
                  </a:cubicBezTo>
                  <a:cubicBezTo>
                    <a:pt x="30" y="210"/>
                    <a:pt x="54" y="231"/>
                    <a:pt x="78" y="229"/>
                  </a:cubicBezTo>
                  <a:cubicBezTo>
                    <a:pt x="101" y="228"/>
                    <a:pt x="110" y="210"/>
                    <a:pt x="110" y="210"/>
                  </a:cubicBezTo>
                  <a:cubicBezTo>
                    <a:pt x="111" y="210"/>
                    <a:pt x="111" y="210"/>
                    <a:pt x="111" y="210"/>
                  </a:cubicBezTo>
                  <a:cubicBezTo>
                    <a:pt x="103" y="200"/>
                    <a:pt x="105" y="193"/>
                    <a:pt x="105" y="193"/>
                  </a:cubicBezTo>
                  <a:cubicBezTo>
                    <a:pt x="105" y="194"/>
                    <a:pt x="117" y="220"/>
                    <a:pt x="153" y="226"/>
                  </a:cubicBezTo>
                  <a:cubicBezTo>
                    <a:pt x="186" y="231"/>
                    <a:pt x="196" y="215"/>
                    <a:pt x="197" y="212"/>
                  </a:cubicBezTo>
                  <a:cubicBezTo>
                    <a:pt x="192" y="206"/>
                    <a:pt x="189" y="201"/>
                    <a:pt x="189" y="201"/>
                  </a:cubicBezTo>
                  <a:cubicBezTo>
                    <a:pt x="189" y="201"/>
                    <a:pt x="226" y="235"/>
                    <a:pt x="261" y="233"/>
                  </a:cubicBezTo>
                  <a:cubicBezTo>
                    <a:pt x="297" y="232"/>
                    <a:pt x="309" y="214"/>
                    <a:pt x="312" y="208"/>
                  </a:cubicBezTo>
                  <a:cubicBezTo>
                    <a:pt x="309" y="202"/>
                    <a:pt x="308" y="198"/>
                    <a:pt x="308" y="198"/>
                  </a:cubicBezTo>
                  <a:cubicBezTo>
                    <a:pt x="308" y="198"/>
                    <a:pt x="312" y="203"/>
                    <a:pt x="318" y="209"/>
                  </a:cubicBezTo>
                  <a:cubicBezTo>
                    <a:pt x="318" y="209"/>
                    <a:pt x="318" y="209"/>
                    <a:pt x="318" y="209"/>
                  </a:cubicBezTo>
                  <a:cubicBezTo>
                    <a:pt x="318" y="209"/>
                    <a:pt x="318" y="209"/>
                    <a:pt x="318" y="209"/>
                  </a:cubicBezTo>
                  <a:cubicBezTo>
                    <a:pt x="328" y="219"/>
                    <a:pt x="343" y="230"/>
                    <a:pt x="361" y="232"/>
                  </a:cubicBezTo>
                  <a:cubicBezTo>
                    <a:pt x="389" y="236"/>
                    <a:pt x="413" y="215"/>
                    <a:pt x="418" y="210"/>
                  </a:cubicBezTo>
                  <a:cubicBezTo>
                    <a:pt x="412" y="206"/>
                    <a:pt x="409" y="202"/>
                    <a:pt x="409"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0" name="Freeform 3077"/>
            <p:cNvSpPr/>
            <p:nvPr/>
          </p:nvSpPr>
          <p:spPr bwMode="auto">
            <a:xfrm>
              <a:off x="5738813" y="1738313"/>
              <a:ext cx="785813" cy="255588"/>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7 w 404"/>
                <a:gd name="T11" fmla="*/ 86 h 132"/>
                <a:gd name="T12" fmla="*/ 261 w 404"/>
                <a:gd name="T13" fmla="*/ 116 h 132"/>
                <a:gd name="T14" fmla="*/ 303 w 404"/>
                <a:gd name="T15" fmla="*/ 69 h 132"/>
                <a:gd name="T16" fmla="*/ 351 w 404"/>
                <a:gd name="T17" fmla="*/ 60 h 132"/>
                <a:gd name="T18" fmla="*/ 361 w 404"/>
                <a:gd name="T19" fmla="*/ 0 h 132"/>
                <a:gd name="T20" fmla="*/ 364 w 404"/>
                <a:gd name="T21" fmla="*/ 4 h 132"/>
                <a:gd name="T22" fmla="*/ 368 w 404"/>
                <a:gd name="T23" fmla="*/ 62 h 132"/>
                <a:gd name="T24" fmla="*/ 373 w 404"/>
                <a:gd name="T25" fmla="*/ 56 h 132"/>
                <a:gd name="T26" fmla="*/ 401 w 404"/>
                <a:gd name="T27" fmla="*/ 85 h 132"/>
                <a:gd name="T28" fmla="*/ 381 w 404"/>
                <a:gd name="T29" fmla="*/ 104 h 132"/>
                <a:gd name="T30" fmla="*/ 306 w 404"/>
                <a:gd name="T31" fmla="*/ 98 h 132"/>
                <a:gd name="T32" fmla="*/ 315 w 404"/>
                <a:gd name="T33" fmla="*/ 106 h 132"/>
                <a:gd name="T34" fmla="*/ 258 w 404"/>
                <a:gd name="T35" fmla="*/ 128 h 132"/>
                <a:gd name="T36" fmla="*/ 215 w 404"/>
                <a:gd name="T37" fmla="*/ 105 h 132"/>
                <a:gd name="T38" fmla="*/ 215 w 404"/>
                <a:gd name="T39" fmla="*/ 105 h 132"/>
                <a:gd name="T40" fmla="*/ 215 w 404"/>
                <a:gd name="T41" fmla="*/ 105 h 132"/>
                <a:gd name="T42" fmla="*/ 205 w 404"/>
                <a:gd name="T43" fmla="*/ 94 h 132"/>
                <a:gd name="T44" fmla="*/ 209 w 404"/>
                <a:gd name="T45" fmla="*/ 104 h 132"/>
                <a:gd name="T46" fmla="*/ 158 w 404"/>
                <a:gd name="T47" fmla="*/ 129 h 132"/>
                <a:gd name="T48" fmla="*/ 86 w 404"/>
                <a:gd name="T49" fmla="*/ 97 h 132"/>
                <a:gd name="T50" fmla="*/ 94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0" y="87"/>
                    <a:pt x="0" y="82"/>
                    <a:pt x="0" y="82"/>
                  </a:cubicBezTo>
                  <a:cubicBezTo>
                    <a:pt x="0" y="82"/>
                    <a:pt x="13" y="100"/>
                    <a:pt x="47" y="101"/>
                  </a:cubicBezTo>
                  <a:cubicBezTo>
                    <a:pt x="81" y="102"/>
                    <a:pt x="89" y="79"/>
                    <a:pt x="89" y="79"/>
                  </a:cubicBezTo>
                  <a:cubicBezTo>
                    <a:pt x="89" y="79"/>
                    <a:pt x="122" y="115"/>
                    <a:pt x="161" y="116"/>
                  </a:cubicBezTo>
                  <a:cubicBezTo>
                    <a:pt x="199" y="116"/>
                    <a:pt x="207" y="86"/>
                    <a:pt x="207" y="86"/>
                  </a:cubicBezTo>
                  <a:cubicBezTo>
                    <a:pt x="207" y="86"/>
                    <a:pt x="221" y="123"/>
                    <a:pt x="261" y="116"/>
                  </a:cubicBezTo>
                  <a:cubicBezTo>
                    <a:pt x="309" y="108"/>
                    <a:pt x="303" y="69"/>
                    <a:pt x="303" y="69"/>
                  </a:cubicBezTo>
                  <a:cubicBezTo>
                    <a:pt x="303" y="69"/>
                    <a:pt x="325" y="82"/>
                    <a:pt x="351" y="60"/>
                  </a:cubicBezTo>
                  <a:cubicBezTo>
                    <a:pt x="372" y="42"/>
                    <a:pt x="365" y="11"/>
                    <a:pt x="361" y="0"/>
                  </a:cubicBezTo>
                  <a:cubicBezTo>
                    <a:pt x="362" y="1"/>
                    <a:pt x="363" y="2"/>
                    <a:pt x="364" y="4"/>
                  </a:cubicBezTo>
                  <a:cubicBezTo>
                    <a:pt x="375" y="21"/>
                    <a:pt x="376" y="44"/>
                    <a:pt x="368" y="62"/>
                  </a:cubicBezTo>
                  <a:cubicBezTo>
                    <a:pt x="368" y="62"/>
                    <a:pt x="370" y="60"/>
                    <a:pt x="373" y="56"/>
                  </a:cubicBezTo>
                  <a:cubicBezTo>
                    <a:pt x="378" y="58"/>
                    <a:pt x="404" y="67"/>
                    <a:pt x="401" y="85"/>
                  </a:cubicBezTo>
                  <a:cubicBezTo>
                    <a:pt x="399" y="92"/>
                    <a:pt x="392" y="99"/>
                    <a:pt x="381" y="104"/>
                  </a:cubicBezTo>
                  <a:cubicBezTo>
                    <a:pt x="361" y="114"/>
                    <a:pt x="331" y="114"/>
                    <a:pt x="306" y="98"/>
                  </a:cubicBezTo>
                  <a:cubicBezTo>
                    <a:pt x="306" y="98"/>
                    <a:pt x="309" y="102"/>
                    <a:pt x="315" y="106"/>
                  </a:cubicBezTo>
                  <a:cubicBezTo>
                    <a:pt x="310" y="111"/>
                    <a:pt x="286" y="132"/>
                    <a:pt x="258" y="128"/>
                  </a:cubicBezTo>
                  <a:cubicBezTo>
                    <a:pt x="240" y="126"/>
                    <a:pt x="225" y="115"/>
                    <a:pt x="215" y="105"/>
                  </a:cubicBezTo>
                  <a:cubicBezTo>
                    <a:pt x="215" y="105"/>
                    <a:pt x="215" y="105"/>
                    <a:pt x="215" y="105"/>
                  </a:cubicBezTo>
                  <a:cubicBezTo>
                    <a:pt x="215" y="105"/>
                    <a:pt x="215" y="105"/>
                    <a:pt x="215" y="105"/>
                  </a:cubicBezTo>
                  <a:cubicBezTo>
                    <a:pt x="209" y="99"/>
                    <a:pt x="205" y="94"/>
                    <a:pt x="205" y="94"/>
                  </a:cubicBezTo>
                  <a:cubicBezTo>
                    <a:pt x="205" y="94"/>
                    <a:pt x="206" y="98"/>
                    <a:pt x="209" y="104"/>
                  </a:cubicBezTo>
                  <a:cubicBezTo>
                    <a:pt x="206" y="110"/>
                    <a:pt x="194" y="128"/>
                    <a:pt x="158" y="129"/>
                  </a:cubicBezTo>
                  <a:cubicBezTo>
                    <a:pt x="123" y="131"/>
                    <a:pt x="86" y="97"/>
                    <a:pt x="86" y="97"/>
                  </a:cubicBezTo>
                  <a:cubicBezTo>
                    <a:pt x="86" y="97"/>
                    <a:pt x="89" y="102"/>
                    <a:pt x="94" y="108"/>
                  </a:cubicBezTo>
                  <a:cubicBezTo>
                    <a:pt x="93" y="111"/>
                    <a:pt x="83" y="127"/>
                    <a:pt x="50" y="122"/>
                  </a:cubicBezTo>
                  <a:cubicBezTo>
                    <a:pt x="14" y="116"/>
                    <a:pt x="2"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1" name="Freeform 3078"/>
            <p:cNvSpPr/>
            <p:nvPr/>
          </p:nvSpPr>
          <p:spPr bwMode="auto">
            <a:xfrm>
              <a:off x="5538788" y="1881188"/>
              <a:ext cx="215900" cy="103188"/>
            </a:xfrm>
            <a:custGeom>
              <a:avLst/>
              <a:gdLst>
                <a:gd name="T0" fmla="*/ 6 w 111"/>
                <a:gd name="T1" fmla="*/ 4 h 53"/>
                <a:gd name="T2" fmla="*/ 13 w 111"/>
                <a:gd name="T3" fmla="*/ 0 h 53"/>
                <a:gd name="T4" fmla="*/ 15 w 111"/>
                <a:gd name="T5" fmla="*/ 19 h 53"/>
                <a:gd name="T6" fmla="*/ 38 w 111"/>
                <a:gd name="T7" fmla="*/ 16 h 53"/>
                <a:gd name="T8" fmla="*/ 68 w 111"/>
                <a:gd name="T9" fmla="*/ 38 h 53"/>
                <a:gd name="T10" fmla="*/ 106 w 111"/>
                <a:gd name="T11" fmla="*/ 24 h 53"/>
                <a:gd name="T12" fmla="*/ 111 w 111"/>
                <a:gd name="T13" fmla="*/ 32 h 53"/>
                <a:gd name="T14" fmla="*/ 110 w 111"/>
                <a:gd name="T15" fmla="*/ 32 h 53"/>
                <a:gd name="T16" fmla="*/ 78 w 111"/>
                <a:gd name="T17" fmla="*/ 51 h 53"/>
                <a:gd name="T18" fmla="*/ 30 w 111"/>
                <a:gd name="T19" fmla="*/ 32 h 53"/>
                <a:gd name="T20" fmla="*/ 29 w 111"/>
                <a:gd name="T21" fmla="*/ 31 h 53"/>
                <a:gd name="T22" fmla="*/ 28 w 111"/>
                <a:gd name="T23" fmla="*/ 31 h 53"/>
                <a:gd name="T24" fmla="*/ 4 w 111"/>
                <a:gd name="T25" fmla="*/ 26 h 53"/>
                <a:gd name="T26" fmla="*/ 0 w 111"/>
                <a:gd name="T27" fmla="*/ 17 h 53"/>
                <a:gd name="T28" fmla="*/ 6 w 111"/>
                <a:gd name="T2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53">
                  <a:moveTo>
                    <a:pt x="6" y="4"/>
                  </a:moveTo>
                  <a:cubicBezTo>
                    <a:pt x="8" y="2"/>
                    <a:pt x="10" y="1"/>
                    <a:pt x="13" y="0"/>
                  </a:cubicBezTo>
                  <a:cubicBezTo>
                    <a:pt x="8" y="5"/>
                    <a:pt x="5" y="13"/>
                    <a:pt x="15" y="19"/>
                  </a:cubicBezTo>
                  <a:cubicBezTo>
                    <a:pt x="26" y="26"/>
                    <a:pt x="38" y="16"/>
                    <a:pt x="38" y="16"/>
                  </a:cubicBezTo>
                  <a:cubicBezTo>
                    <a:pt x="38" y="16"/>
                    <a:pt x="35" y="32"/>
                    <a:pt x="68" y="38"/>
                  </a:cubicBezTo>
                  <a:cubicBezTo>
                    <a:pt x="96" y="43"/>
                    <a:pt x="105" y="28"/>
                    <a:pt x="106" y="24"/>
                  </a:cubicBezTo>
                  <a:cubicBezTo>
                    <a:pt x="107" y="26"/>
                    <a:pt x="109" y="29"/>
                    <a:pt x="111" y="32"/>
                  </a:cubicBezTo>
                  <a:cubicBezTo>
                    <a:pt x="110" y="32"/>
                    <a:pt x="110" y="32"/>
                    <a:pt x="110" y="32"/>
                  </a:cubicBezTo>
                  <a:cubicBezTo>
                    <a:pt x="110" y="32"/>
                    <a:pt x="101" y="50"/>
                    <a:pt x="78" y="51"/>
                  </a:cubicBezTo>
                  <a:cubicBezTo>
                    <a:pt x="54" y="53"/>
                    <a:pt x="30" y="32"/>
                    <a:pt x="30" y="32"/>
                  </a:cubicBezTo>
                  <a:cubicBezTo>
                    <a:pt x="29" y="31"/>
                    <a:pt x="29" y="31"/>
                    <a:pt x="29" y="31"/>
                  </a:cubicBezTo>
                  <a:cubicBezTo>
                    <a:pt x="28" y="31"/>
                    <a:pt x="28" y="31"/>
                    <a:pt x="28" y="31"/>
                  </a:cubicBezTo>
                  <a:cubicBezTo>
                    <a:pt x="27" y="31"/>
                    <a:pt x="11" y="32"/>
                    <a:pt x="4" y="26"/>
                  </a:cubicBezTo>
                  <a:cubicBezTo>
                    <a:pt x="1" y="23"/>
                    <a:pt x="0" y="21"/>
                    <a:pt x="0" y="17"/>
                  </a:cubicBezTo>
                  <a:cubicBezTo>
                    <a:pt x="1" y="12"/>
                    <a:pt x="3" y="7"/>
                    <a:pt x="6" y="4"/>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2" name="Freeform 3079"/>
            <p:cNvSpPr/>
            <p:nvPr/>
          </p:nvSpPr>
          <p:spPr bwMode="auto">
            <a:xfrm>
              <a:off x="6181725" y="1568451"/>
              <a:ext cx="136525" cy="209550"/>
            </a:xfrm>
            <a:custGeom>
              <a:avLst/>
              <a:gdLst>
                <a:gd name="T0" fmla="*/ 35 w 70"/>
                <a:gd name="T1" fmla="*/ 108 h 108"/>
                <a:gd name="T2" fmla="*/ 0 w 70"/>
                <a:gd name="T3" fmla="*/ 85 h 108"/>
                <a:gd name="T4" fmla="*/ 49 w 70"/>
                <a:gd name="T5" fmla="*/ 60 h 108"/>
                <a:gd name="T6" fmla="*/ 32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40" y="90"/>
                    <a:pt x="49" y="60"/>
                  </a:cubicBezTo>
                  <a:cubicBezTo>
                    <a:pt x="57" y="29"/>
                    <a:pt x="32" y="0"/>
                    <a:pt x="32" y="0"/>
                  </a:cubicBezTo>
                  <a:cubicBezTo>
                    <a:pt x="32" y="0"/>
                    <a:pt x="70" y="24"/>
                    <a:pt x="69" y="64"/>
                  </a:cubicBezTo>
                  <a:cubicBezTo>
                    <a:pt x="69" y="64"/>
                    <a:pt x="38"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3" name="Freeform 3080"/>
            <p:cNvSpPr/>
            <p:nvPr/>
          </p:nvSpPr>
          <p:spPr bwMode="auto">
            <a:xfrm>
              <a:off x="5645150" y="1644651"/>
              <a:ext cx="127000" cy="168275"/>
            </a:xfrm>
            <a:custGeom>
              <a:avLst/>
              <a:gdLst>
                <a:gd name="T0" fmla="*/ 27 w 65"/>
                <a:gd name="T1" fmla="*/ 62 h 87"/>
                <a:gd name="T2" fmla="*/ 30 w 65"/>
                <a:gd name="T3" fmla="*/ 0 h 87"/>
                <a:gd name="T4" fmla="*/ 32 w 65"/>
                <a:gd name="T5" fmla="*/ 51 h 87"/>
                <a:gd name="T6" fmla="*/ 65 w 65"/>
                <a:gd name="T7" fmla="*/ 69 h 87"/>
                <a:gd name="T8" fmla="*/ 27 w 65"/>
                <a:gd name="T9" fmla="*/ 62 h 87"/>
              </a:gdLst>
              <a:ahLst/>
              <a:cxnLst>
                <a:cxn ang="0">
                  <a:pos x="T0" y="T1"/>
                </a:cxn>
                <a:cxn ang="0">
                  <a:pos x="T2" y="T3"/>
                </a:cxn>
                <a:cxn ang="0">
                  <a:pos x="T4" y="T5"/>
                </a:cxn>
                <a:cxn ang="0">
                  <a:pos x="T6" y="T7"/>
                </a:cxn>
                <a:cxn ang="0">
                  <a:pos x="T8" y="T9"/>
                </a:cxn>
              </a:cxnLst>
              <a:rect l="0" t="0" r="r" b="b"/>
              <a:pathLst>
                <a:path w="65" h="87">
                  <a:moveTo>
                    <a:pt x="27" y="62"/>
                  </a:moveTo>
                  <a:cubicBezTo>
                    <a:pt x="0" y="37"/>
                    <a:pt x="30" y="0"/>
                    <a:pt x="30" y="0"/>
                  </a:cubicBezTo>
                  <a:cubicBezTo>
                    <a:pt x="30" y="0"/>
                    <a:pt x="18" y="37"/>
                    <a:pt x="32" y="51"/>
                  </a:cubicBezTo>
                  <a:cubicBezTo>
                    <a:pt x="52" y="70"/>
                    <a:pt x="65" y="69"/>
                    <a:pt x="65" y="69"/>
                  </a:cubicBezTo>
                  <a:cubicBezTo>
                    <a:pt x="65" y="69"/>
                    <a:pt x="53" y="87"/>
                    <a:pt x="27"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4" name="Freeform 3081"/>
            <p:cNvSpPr>
              <a:spLocks noEditPoints="1"/>
            </p:cNvSpPr>
            <p:nvPr/>
          </p:nvSpPr>
          <p:spPr bwMode="auto">
            <a:xfrm>
              <a:off x="5527675" y="1527176"/>
              <a:ext cx="998538" cy="484188"/>
            </a:xfrm>
            <a:custGeom>
              <a:avLst/>
              <a:gdLst>
                <a:gd name="T0" fmla="*/ 6 w 514"/>
                <a:gd name="T1" fmla="*/ 212 h 249"/>
                <a:gd name="T2" fmla="*/ 84 w 514"/>
                <a:gd name="T3" fmla="*/ 239 h 249"/>
                <a:gd name="T4" fmla="*/ 134 w 514"/>
                <a:gd name="T5" fmla="*/ 228 h 249"/>
                <a:gd name="T6" fmla="*/ 207 w 514"/>
                <a:gd name="T7" fmla="*/ 220 h 249"/>
                <a:gd name="T8" fmla="*/ 322 w 514"/>
                <a:gd name="T9" fmla="*/ 218 h 249"/>
                <a:gd name="T10" fmla="*/ 428 w 514"/>
                <a:gd name="T11" fmla="*/ 218 h 249"/>
                <a:gd name="T12" fmla="*/ 483 w 514"/>
                <a:gd name="T13" fmla="*/ 163 h 249"/>
                <a:gd name="T14" fmla="*/ 478 w 514"/>
                <a:gd name="T15" fmla="*/ 108 h 249"/>
                <a:gd name="T16" fmla="*/ 410 w 514"/>
                <a:gd name="T17" fmla="*/ 82 h 249"/>
                <a:gd name="T18" fmla="*/ 257 w 514"/>
                <a:gd name="T19" fmla="*/ 37 h 249"/>
                <a:gd name="T20" fmla="*/ 196 w 514"/>
                <a:gd name="T21" fmla="*/ 61 h 249"/>
                <a:gd name="T22" fmla="*/ 138 w 514"/>
                <a:gd name="T23" fmla="*/ 45 h 249"/>
                <a:gd name="T24" fmla="*/ 75 w 514"/>
                <a:gd name="T25" fmla="*/ 87 h 249"/>
                <a:gd name="T26" fmla="*/ 36 w 514"/>
                <a:gd name="T27" fmla="*/ 173 h 249"/>
                <a:gd name="T28" fmla="*/ 9 w 514"/>
                <a:gd name="T29" fmla="*/ 181 h 249"/>
                <a:gd name="T30" fmla="*/ 6 w 514"/>
                <a:gd name="T31" fmla="*/ 199 h 249"/>
                <a:gd name="T32" fmla="*/ 38 w 514"/>
                <a:gd name="T33" fmla="*/ 181 h 249"/>
                <a:gd name="T34" fmla="*/ 48 w 514"/>
                <a:gd name="T35" fmla="*/ 194 h 249"/>
                <a:gd name="T36" fmla="*/ 82 w 514"/>
                <a:gd name="T37" fmla="*/ 120 h 249"/>
                <a:gd name="T38" fmla="*/ 81 w 514"/>
                <a:gd name="T39" fmla="*/ 88 h 249"/>
                <a:gd name="T40" fmla="*/ 136 w 514"/>
                <a:gd name="T41" fmla="*/ 50 h 249"/>
                <a:gd name="T42" fmla="*/ 169 w 514"/>
                <a:gd name="T43" fmla="*/ 95 h 249"/>
                <a:gd name="T44" fmla="*/ 243 w 514"/>
                <a:gd name="T45" fmla="*/ 74 h 249"/>
                <a:gd name="T46" fmla="*/ 244 w 514"/>
                <a:gd name="T47" fmla="*/ 84 h 249"/>
                <a:gd name="T48" fmla="*/ 405 w 514"/>
                <a:gd name="T49" fmla="*/ 84 h 249"/>
                <a:gd name="T50" fmla="*/ 364 w 514"/>
                <a:gd name="T51" fmla="*/ 115 h 249"/>
                <a:gd name="T52" fmla="*/ 375 w 514"/>
                <a:gd name="T53" fmla="*/ 152 h 249"/>
                <a:gd name="T54" fmla="*/ 375 w 514"/>
                <a:gd name="T55" fmla="*/ 129 h 249"/>
                <a:gd name="T56" fmla="*/ 473 w 514"/>
                <a:gd name="T57" fmla="*/ 112 h 249"/>
                <a:gd name="T58" fmla="*/ 482 w 514"/>
                <a:gd name="T59" fmla="*/ 165 h 249"/>
                <a:gd name="T60" fmla="*/ 415 w 514"/>
                <a:gd name="T61" fmla="*/ 206 h 249"/>
                <a:gd name="T62" fmla="*/ 367 w 514"/>
                <a:gd name="T63" fmla="*/ 236 h 249"/>
                <a:gd name="T64" fmla="*/ 324 w 514"/>
                <a:gd name="T65" fmla="*/ 213 h 249"/>
                <a:gd name="T66" fmla="*/ 314 w 514"/>
                <a:gd name="T67" fmla="*/ 202 h 249"/>
                <a:gd name="T68" fmla="*/ 267 w 514"/>
                <a:gd name="T69" fmla="*/ 237 h 249"/>
                <a:gd name="T70" fmla="*/ 203 w 514"/>
                <a:gd name="T71" fmla="*/ 216 h 249"/>
                <a:gd name="T72" fmla="*/ 111 w 514"/>
                <a:gd name="T73" fmla="*/ 197 h 249"/>
                <a:gd name="T74" fmla="*/ 116 w 514"/>
                <a:gd name="T75" fmla="*/ 214 h 249"/>
                <a:gd name="T76" fmla="*/ 36 w 514"/>
                <a:gd name="T77" fmla="*/ 214 h 249"/>
                <a:gd name="T78" fmla="*/ 34 w 514"/>
                <a:gd name="T79" fmla="*/ 213 h 249"/>
                <a:gd name="T80" fmla="*/ 6 w 514"/>
                <a:gd name="T81"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4" h="249">
                  <a:moveTo>
                    <a:pt x="1" y="199"/>
                  </a:moveTo>
                  <a:cubicBezTo>
                    <a:pt x="0" y="204"/>
                    <a:pt x="2" y="209"/>
                    <a:pt x="6" y="212"/>
                  </a:cubicBezTo>
                  <a:cubicBezTo>
                    <a:pt x="13" y="219"/>
                    <a:pt x="28" y="219"/>
                    <a:pt x="33" y="219"/>
                  </a:cubicBezTo>
                  <a:cubicBezTo>
                    <a:pt x="37" y="223"/>
                    <a:pt x="60" y="241"/>
                    <a:pt x="84" y="239"/>
                  </a:cubicBezTo>
                  <a:cubicBezTo>
                    <a:pt x="107" y="238"/>
                    <a:pt x="117" y="223"/>
                    <a:pt x="121" y="218"/>
                  </a:cubicBezTo>
                  <a:cubicBezTo>
                    <a:pt x="124" y="221"/>
                    <a:pt x="128" y="224"/>
                    <a:pt x="134" y="228"/>
                  </a:cubicBezTo>
                  <a:cubicBezTo>
                    <a:pt x="140" y="231"/>
                    <a:pt x="148" y="234"/>
                    <a:pt x="158" y="235"/>
                  </a:cubicBezTo>
                  <a:cubicBezTo>
                    <a:pt x="190" y="240"/>
                    <a:pt x="203" y="226"/>
                    <a:pt x="207" y="220"/>
                  </a:cubicBezTo>
                  <a:cubicBezTo>
                    <a:pt x="219" y="232"/>
                    <a:pt x="238" y="246"/>
                    <a:pt x="266" y="245"/>
                  </a:cubicBezTo>
                  <a:cubicBezTo>
                    <a:pt x="301" y="245"/>
                    <a:pt x="316" y="227"/>
                    <a:pt x="322" y="218"/>
                  </a:cubicBezTo>
                  <a:cubicBezTo>
                    <a:pt x="329" y="228"/>
                    <a:pt x="342" y="240"/>
                    <a:pt x="365" y="244"/>
                  </a:cubicBezTo>
                  <a:cubicBezTo>
                    <a:pt x="397" y="249"/>
                    <a:pt x="425" y="221"/>
                    <a:pt x="428" y="218"/>
                  </a:cubicBezTo>
                  <a:cubicBezTo>
                    <a:pt x="457" y="233"/>
                    <a:pt x="506" y="219"/>
                    <a:pt x="510" y="197"/>
                  </a:cubicBezTo>
                  <a:cubicBezTo>
                    <a:pt x="513" y="177"/>
                    <a:pt x="495" y="166"/>
                    <a:pt x="483" y="163"/>
                  </a:cubicBezTo>
                  <a:cubicBezTo>
                    <a:pt x="486" y="159"/>
                    <a:pt x="489" y="151"/>
                    <a:pt x="488" y="141"/>
                  </a:cubicBezTo>
                  <a:cubicBezTo>
                    <a:pt x="487" y="129"/>
                    <a:pt x="484" y="118"/>
                    <a:pt x="478" y="108"/>
                  </a:cubicBezTo>
                  <a:cubicBezTo>
                    <a:pt x="466" y="90"/>
                    <a:pt x="448" y="80"/>
                    <a:pt x="427" y="80"/>
                  </a:cubicBezTo>
                  <a:cubicBezTo>
                    <a:pt x="421" y="80"/>
                    <a:pt x="415" y="81"/>
                    <a:pt x="410" y="82"/>
                  </a:cubicBezTo>
                  <a:cubicBezTo>
                    <a:pt x="408" y="69"/>
                    <a:pt x="395" y="13"/>
                    <a:pt x="332" y="5"/>
                  </a:cubicBezTo>
                  <a:cubicBezTo>
                    <a:pt x="293" y="0"/>
                    <a:pt x="270" y="18"/>
                    <a:pt x="257" y="37"/>
                  </a:cubicBezTo>
                  <a:cubicBezTo>
                    <a:pt x="249" y="49"/>
                    <a:pt x="245" y="60"/>
                    <a:pt x="244" y="68"/>
                  </a:cubicBezTo>
                  <a:cubicBezTo>
                    <a:pt x="226" y="59"/>
                    <a:pt x="210" y="56"/>
                    <a:pt x="196" y="61"/>
                  </a:cubicBezTo>
                  <a:cubicBezTo>
                    <a:pt x="184" y="65"/>
                    <a:pt x="177" y="72"/>
                    <a:pt x="174" y="78"/>
                  </a:cubicBezTo>
                  <a:cubicBezTo>
                    <a:pt x="171" y="69"/>
                    <a:pt x="164" y="54"/>
                    <a:pt x="138" y="45"/>
                  </a:cubicBezTo>
                  <a:cubicBezTo>
                    <a:pt x="124" y="40"/>
                    <a:pt x="109" y="42"/>
                    <a:pt x="97" y="50"/>
                  </a:cubicBezTo>
                  <a:cubicBezTo>
                    <a:pt x="88" y="55"/>
                    <a:pt x="77" y="66"/>
                    <a:pt x="75" y="87"/>
                  </a:cubicBezTo>
                  <a:cubicBezTo>
                    <a:pt x="74" y="98"/>
                    <a:pt x="76" y="107"/>
                    <a:pt x="78" y="113"/>
                  </a:cubicBezTo>
                  <a:cubicBezTo>
                    <a:pt x="34" y="112"/>
                    <a:pt x="34" y="160"/>
                    <a:pt x="36" y="173"/>
                  </a:cubicBezTo>
                  <a:cubicBezTo>
                    <a:pt x="36" y="174"/>
                    <a:pt x="37" y="174"/>
                    <a:pt x="37" y="175"/>
                  </a:cubicBezTo>
                  <a:cubicBezTo>
                    <a:pt x="31" y="174"/>
                    <a:pt x="17" y="174"/>
                    <a:pt x="9" y="181"/>
                  </a:cubicBezTo>
                  <a:cubicBezTo>
                    <a:pt x="4" y="186"/>
                    <a:pt x="1" y="192"/>
                    <a:pt x="1" y="199"/>
                  </a:cubicBezTo>
                  <a:moveTo>
                    <a:pt x="6" y="199"/>
                  </a:moveTo>
                  <a:cubicBezTo>
                    <a:pt x="7" y="194"/>
                    <a:pt x="9" y="189"/>
                    <a:pt x="12" y="186"/>
                  </a:cubicBezTo>
                  <a:cubicBezTo>
                    <a:pt x="21" y="178"/>
                    <a:pt x="38" y="181"/>
                    <a:pt x="38" y="181"/>
                  </a:cubicBezTo>
                  <a:cubicBezTo>
                    <a:pt x="38" y="180"/>
                    <a:pt x="38" y="180"/>
                    <a:pt x="38" y="180"/>
                  </a:cubicBezTo>
                  <a:cubicBezTo>
                    <a:pt x="41" y="188"/>
                    <a:pt x="46" y="191"/>
                    <a:pt x="48" y="194"/>
                  </a:cubicBezTo>
                  <a:cubicBezTo>
                    <a:pt x="39" y="178"/>
                    <a:pt x="39" y="159"/>
                    <a:pt x="45" y="142"/>
                  </a:cubicBezTo>
                  <a:cubicBezTo>
                    <a:pt x="52" y="118"/>
                    <a:pt x="73" y="118"/>
                    <a:pt x="82" y="120"/>
                  </a:cubicBezTo>
                  <a:cubicBezTo>
                    <a:pt x="91" y="133"/>
                    <a:pt x="105" y="134"/>
                    <a:pt x="105" y="134"/>
                  </a:cubicBezTo>
                  <a:cubicBezTo>
                    <a:pt x="104" y="133"/>
                    <a:pt x="77" y="121"/>
                    <a:pt x="81" y="88"/>
                  </a:cubicBezTo>
                  <a:cubicBezTo>
                    <a:pt x="83" y="69"/>
                    <a:pt x="92" y="59"/>
                    <a:pt x="100" y="55"/>
                  </a:cubicBezTo>
                  <a:cubicBezTo>
                    <a:pt x="110" y="48"/>
                    <a:pt x="124" y="46"/>
                    <a:pt x="136" y="50"/>
                  </a:cubicBezTo>
                  <a:cubicBezTo>
                    <a:pt x="163" y="59"/>
                    <a:pt x="169" y="79"/>
                    <a:pt x="170" y="86"/>
                  </a:cubicBezTo>
                  <a:cubicBezTo>
                    <a:pt x="168" y="91"/>
                    <a:pt x="169" y="95"/>
                    <a:pt x="169" y="95"/>
                  </a:cubicBezTo>
                  <a:cubicBezTo>
                    <a:pt x="169" y="95"/>
                    <a:pt x="181" y="72"/>
                    <a:pt x="198" y="66"/>
                  </a:cubicBezTo>
                  <a:cubicBezTo>
                    <a:pt x="211" y="62"/>
                    <a:pt x="226" y="65"/>
                    <a:pt x="243" y="74"/>
                  </a:cubicBezTo>
                  <a:cubicBezTo>
                    <a:pt x="243" y="74"/>
                    <a:pt x="243" y="74"/>
                    <a:pt x="243" y="74"/>
                  </a:cubicBezTo>
                  <a:cubicBezTo>
                    <a:pt x="243" y="81"/>
                    <a:pt x="244" y="84"/>
                    <a:pt x="244" y="84"/>
                  </a:cubicBezTo>
                  <a:cubicBezTo>
                    <a:pt x="244" y="81"/>
                    <a:pt x="259" y="4"/>
                    <a:pt x="332" y="13"/>
                  </a:cubicBezTo>
                  <a:cubicBezTo>
                    <a:pt x="394" y="21"/>
                    <a:pt x="403" y="75"/>
                    <a:pt x="405" y="84"/>
                  </a:cubicBezTo>
                  <a:cubicBezTo>
                    <a:pt x="381" y="93"/>
                    <a:pt x="373" y="114"/>
                    <a:pt x="370" y="122"/>
                  </a:cubicBezTo>
                  <a:cubicBezTo>
                    <a:pt x="369" y="119"/>
                    <a:pt x="366" y="117"/>
                    <a:pt x="364" y="115"/>
                  </a:cubicBezTo>
                  <a:cubicBezTo>
                    <a:pt x="345" y="98"/>
                    <a:pt x="324" y="106"/>
                    <a:pt x="324" y="106"/>
                  </a:cubicBezTo>
                  <a:cubicBezTo>
                    <a:pt x="374" y="108"/>
                    <a:pt x="375" y="150"/>
                    <a:pt x="375" y="152"/>
                  </a:cubicBezTo>
                  <a:cubicBezTo>
                    <a:pt x="375" y="152"/>
                    <a:pt x="381" y="142"/>
                    <a:pt x="375" y="129"/>
                  </a:cubicBezTo>
                  <a:cubicBezTo>
                    <a:pt x="375" y="129"/>
                    <a:pt x="375" y="129"/>
                    <a:pt x="375" y="129"/>
                  </a:cubicBezTo>
                  <a:cubicBezTo>
                    <a:pt x="375" y="128"/>
                    <a:pt x="384" y="86"/>
                    <a:pt x="427" y="86"/>
                  </a:cubicBezTo>
                  <a:cubicBezTo>
                    <a:pt x="446" y="86"/>
                    <a:pt x="462" y="95"/>
                    <a:pt x="473" y="112"/>
                  </a:cubicBezTo>
                  <a:cubicBezTo>
                    <a:pt x="484" y="129"/>
                    <a:pt x="485" y="152"/>
                    <a:pt x="477" y="170"/>
                  </a:cubicBezTo>
                  <a:cubicBezTo>
                    <a:pt x="477" y="170"/>
                    <a:pt x="479" y="169"/>
                    <a:pt x="482" y="165"/>
                  </a:cubicBezTo>
                  <a:cubicBezTo>
                    <a:pt x="494" y="170"/>
                    <a:pt x="514" y="187"/>
                    <a:pt x="500" y="203"/>
                  </a:cubicBezTo>
                  <a:cubicBezTo>
                    <a:pt x="463" y="233"/>
                    <a:pt x="423" y="211"/>
                    <a:pt x="415" y="206"/>
                  </a:cubicBezTo>
                  <a:cubicBezTo>
                    <a:pt x="417" y="210"/>
                    <a:pt x="420" y="213"/>
                    <a:pt x="423" y="215"/>
                  </a:cubicBezTo>
                  <a:cubicBezTo>
                    <a:pt x="417" y="220"/>
                    <a:pt x="394" y="240"/>
                    <a:pt x="367" y="236"/>
                  </a:cubicBezTo>
                  <a:cubicBezTo>
                    <a:pt x="349" y="234"/>
                    <a:pt x="334" y="223"/>
                    <a:pt x="324" y="213"/>
                  </a:cubicBezTo>
                  <a:cubicBezTo>
                    <a:pt x="324" y="213"/>
                    <a:pt x="324" y="213"/>
                    <a:pt x="324" y="213"/>
                  </a:cubicBezTo>
                  <a:cubicBezTo>
                    <a:pt x="324" y="213"/>
                    <a:pt x="324" y="213"/>
                    <a:pt x="324" y="213"/>
                  </a:cubicBezTo>
                  <a:cubicBezTo>
                    <a:pt x="318" y="207"/>
                    <a:pt x="314" y="202"/>
                    <a:pt x="314" y="202"/>
                  </a:cubicBezTo>
                  <a:cubicBezTo>
                    <a:pt x="314" y="202"/>
                    <a:pt x="315" y="206"/>
                    <a:pt x="318" y="212"/>
                  </a:cubicBezTo>
                  <a:cubicBezTo>
                    <a:pt x="315" y="218"/>
                    <a:pt x="303" y="236"/>
                    <a:pt x="267" y="237"/>
                  </a:cubicBezTo>
                  <a:cubicBezTo>
                    <a:pt x="232" y="239"/>
                    <a:pt x="195" y="205"/>
                    <a:pt x="195" y="205"/>
                  </a:cubicBezTo>
                  <a:cubicBezTo>
                    <a:pt x="195" y="205"/>
                    <a:pt x="198" y="210"/>
                    <a:pt x="203" y="216"/>
                  </a:cubicBezTo>
                  <a:cubicBezTo>
                    <a:pt x="202" y="219"/>
                    <a:pt x="191" y="235"/>
                    <a:pt x="159" y="230"/>
                  </a:cubicBezTo>
                  <a:cubicBezTo>
                    <a:pt x="123" y="224"/>
                    <a:pt x="111" y="198"/>
                    <a:pt x="111" y="197"/>
                  </a:cubicBezTo>
                  <a:cubicBezTo>
                    <a:pt x="111" y="197"/>
                    <a:pt x="109" y="204"/>
                    <a:pt x="117" y="214"/>
                  </a:cubicBezTo>
                  <a:cubicBezTo>
                    <a:pt x="116" y="214"/>
                    <a:pt x="116" y="214"/>
                    <a:pt x="116" y="214"/>
                  </a:cubicBezTo>
                  <a:cubicBezTo>
                    <a:pt x="116" y="214"/>
                    <a:pt x="107" y="232"/>
                    <a:pt x="84" y="233"/>
                  </a:cubicBezTo>
                  <a:cubicBezTo>
                    <a:pt x="60" y="235"/>
                    <a:pt x="36" y="214"/>
                    <a:pt x="36" y="214"/>
                  </a:cubicBezTo>
                  <a:cubicBezTo>
                    <a:pt x="35" y="213"/>
                    <a:pt x="35" y="213"/>
                    <a:pt x="35" y="213"/>
                  </a:cubicBezTo>
                  <a:cubicBezTo>
                    <a:pt x="34" y="213"/>
                    <a:pt x="34" y="213"/>
                    <a:pt x="34" y="213"/>
                  </a:cubicBezTo>
                  <a:cubicBezTo>
                    <a:pt x="33" y="213"/>
                    <a:pt x="17" y="214"/>
                    <a:pt x="10" y="208"/>
                  </a:cubicBezTo>
                  <a:cubicBezTo>
                    <a:pt x="7" y="205"/>
                    <a:pt x="6" y="203"/>
                    <a:pt x="6" y="199"/>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grpSp>
      <p:pic>
        <p:nvPicPr>
          <p:cNvPr id="116" name="图片 115"/>
          <p:cNvPicPr>
            <a:picLocks noChangeAspect="1"/>
          </p:cNvPicPr>
          <p:nvPr/>
        </p:nvPicPr>
        <p:blipFill>
          <a:blip r:embed="rId6" cstate="email"/>
          <a:stretch>
            <a:fillRect/>
          </a:stretch>
        </p:blipFill>
        <p:spPr>
          <a:xfrm>
            <a:off x="157832" y="2571750"/>
            <a:ext cx="2089491" cy="230308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crush"/>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14:presetBounceEnd="80000">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14:bounceEnd="80000">
                                          <p:cBhvr additive="base">
                                            <p:cTn id="30" dur="500" fill="hold"/>
                                            <p:tgtEl>
                                              <p:spTgt spid="101"/>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14:presetBounceEnd="80000">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14:bounceEnd="80000">
                                          <p:cBhvr additive="base">
                                            <p:cTn id="36" dur="500" fill="hold"/>
                                            <p:tgtEl>
                                              <p:spTgt spid="102"/>
                                            </p:tgtEl>
                                            <p:attrNameLst>
                                              <p:attrName>ppt_x</p:attrName>
                                            </p:attrNameLst>
                                          </p:cBhvr>
                                          <p:tavLst>
                                            <p:tav tm="0">
                                              <p:val>
                                                <p:strVal val="#ppt_x"/>
                                              </p:val>
                                            </p:tav>
                                            <p:tav tm="100000">
                                              <p:val>
                                                <p:strVal val="#ppt_x"/>
                                              </p:val>
                                            </p:tav>
                                          </p:tavLst>
                                        </p:anim>
                                        <p:anim calcmode="lin" valueType="num" p14:bounceEnd="80000">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14:presetBounceEnd="80000">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14:bounceEnd="80000">
                                          <p:cBhvr additive="base">
                                            <p:cTn id="42" dur="500" fill="hold"/>
                                            <p:tgtEl>
                                              <p:spTgt spid="104"/>
                                            </p:tgtEl>
                                            <p:attrNameLst>
                                              <p:attrName>ppt_x</p:attrName>
                                            </p:attrNameLst>
                                          </p:cBhvr>
                                          <p:tavLst>
                                            <p:tav tm="0">
                                              <p:val>
                                                <p:strVal val="#ppt_x"/>
                                              </p:val>
                                            </p:tav>
                                            <p:tav tm="100000">
                                              <p:val>
                                                <p:strVal val="#ppt_x"/>
                                              </p:val>
                                            </p:tav>
                                          </p:tavLst>
                                        </p:anim>
                                        <p:anim calcmode="lin" valueType="num" p14:bounceEnd="80000">
                                          <p:cBhvr additive="base">
                                            <p:cTn id="4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500" fill="hold"/>
                                            <p:tgtEl>
                                              <p:spTgt spid="105"/>
                                            </p:tgtEl>
                                            <p:attrNameLst>
                                              <p:attrName>ppt_w</p:attrName>
                                            </p:attrNameLst>
                                          </p:cBhvr>
                                          <p:tavLst>
                                            <p:tav tm="0">
                                              <p:val>
                                                <p:fltVal val="0"/>
                                              </p:val>
                                            </p:tav>
                                            <p:tav tm="100000">
                                              <p:val>
                                                <p:strVal val="#ppt_w"/>
                                              </p:val>
                                            </p:tav>
                                          </p:tavLst>
                                        </p:anim>
                                        <p:anim calcmode="lin" valueType="num">
                                          <p:cBhvr>
                                            <p:cTn id="49" dur="500" fill="hold"/>
                                            <p:tgtEl>
                                              <p:spTgt spid="105"/>
                                            </p:tgtEl>
                                            <p:attrNameLst>
                                              <p:attrName>ppt_h</p:attrName>
                                            </p:attrNameLst>
                                          </p:cBhvr>
                                          <p:tavLst>
                                            <p:tav tm="0">
                                              <p:val>
                                                <p:fltVal val="0"/>
                                              </p:val>
                                            </p:tav>
                                            <p:tav tm="100000">
                                              <p:val>
                                                <p:strVal val="#ppt_h"/>
                                              </p:val>
                                            </p:tav>
                                          </p:tavLst>
                                        </p:anim>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0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9 C 0.2625 0.3142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8 0.16823 0.36327 0.16528 0.37037 C 0.16511 0.3716 0.16337 0.38611 0.15972 0.38271 C 0.15695 0.37963 0.15608 0.37284 0.15417 0.3679 C 0.15243 0.35062 0.15104 0.33302 0.14861 0.31605 C 0.14774 0.30926 0.1467 0.30278 0.14583 0.29629 C 0.14531 0.29043 0.14497 0.28457 0.14445 0.27901 C 0.1434 0.26697 0.14358 0.26852 0.14167 0.25926 C 0.13993 0.27438 0.14045 0.27191 0.1375 0.28889 C 0.13663 0.29383 0.13594 0.29876 0.13472 0.3037 C 0.13403 0.3071 0.13281 0.31018 0.13195 0.31358 C 0.13142 0.31574 0.13108 0.31821 0.13056 0.32099 C 0.13004 0.32407 0.13004 0.32747 0.12917 0.33086 C 0.12535 0.34629 0.12604 0.3395 0.12083 0.35062 C 0.11511 0.36296 0.12153 0.3537 0.11389 0.36296 C 0.09688 0.33241 0.11597 0.37129 0.10139 0.29383 C 0.09653 0.26697 0.09497 0.26173 0.09167 0.23457 C 0.08958 0.21728 0.08733 0.2 0.08611 0.18271 C 0.08438 0.15771 0.08542 0.16944 0.08333 0.14815 C 0.07465 0.18395 0.08281 0.14599 0.07778 0.18518 C 0.07639 0.1966 0.07344 0.20771 0.07222 0.21975 C 0.07188 0.22469 0.0717 0.22963 0.07083 0.23457 C 0.07031 0.23734 0.06892 0.2392 0.06806 0.24197 C 0.06719 0.24537 0.0658 0.25586 0.06528 0.25926 C 0.0625 0.25339 0.05886 0.24845 0.05695 0.24197 C 0.05504 0.23518 0.05504 0.22716 0.05417 0.21975 C 0.05122 0.19383 0.05191 0.2 0.05 0.17778 C 0.04913 0.18086 0.04792 0.18395 0.04722 0.18765 C 0.04653 0.19228 0.04636 0.19753 0.04583 0.20247 C 0.04497 0.21018 0.04445 0.21265 0.04306 0.21975 C 0.04132 0.21543 0.03889 0.21203 0.0375 0.20741 C 0.0309 0.18487 0.02899 0.16018 0.02639 0.1358 C 0.02465 0.11852 0.02361 0.10062 0.02083 0.08395 C 0.01754 0.06327 0.01892 0.07222 0.01667 0.05679 C 0.01632 0.06173 0.01597 0.06666 0.01528 0.0716 C 0.01493 0.07407 0.01406 0.07623 0.01389 0.07901 C 0.0132 0.08858 0.01302 0.09876 0.0125 0.10864 C 0.00573 0.09228 0.00938 0.10432 0.00695 0.07901 C 0.00625 0.07068 0.00521 0.06234 0.00417 0.05432 C 0.00243 0.04012 0.00052 0.03611 -8.33333E-7 0.02222 C -0.00017 0.01481 -8.33333E-7 0.00741 -8.33333E-7 2.09877E-6 " pathEditMode="relative" rAng="0" ptsTypes="AAAAAAAAAAAAAAAAAAAAAAAAAAAAAAAAAAAAAAAAAAAAAAAAAAAAAAAAAAAAAAAA">
                                          <p:cBhvr>
                                            <p:cTn id="68" dur="2000" fill="hold"/>
                                            <p:tgtEl>
                                              <p:spTgt spid="107"/>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cBhvr additive="base">
                                            <p:cTn id="30" dur="500" fill="hold"/>
                                            <p:tgtEl>
                                              <p:spTgt spid="101"/>
                                            </p:tgtEl>
                                            <p:attrNameLst>
                                              <p:attrName>ppt_x</p:attrName>
                                            </p:attrNameLst>
                                          </p:cBhvr>
                                          <p:tavLst>
                                            <p:tav tm="0">
                                              <p:val>
                                                <p:strVal val="#ppt_x"/>
                                              </p:val>
                                            </p:tav>
                                            <p:tav tm="100000">
                                              <p:val>
                                                <p:strVal val="#ppt_x"/>
                                              </p:val>
                                            </p:tav>
                                          </p:tavLst>
                                        </p:anim>
                                        <p:anim calcmode="lin" valueType="num">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cBhvr additive="base">
                                            <p:cTn id="42" dur="500" fill="hold"/>
                                            <p:tgtEl>
                                              <p:spTgt spid="104"/>
                                            </p:tgtEl>
                                            <p:attrNameLst>
                                              <p:attrName>ppt_x</p:attrName>
                                            </p:attrNameLst>
                                          </p:cBhvr>
                                          <p:tavLst>
                                            <p:tav tm="0">
                                              <p:val>
                                                <p:strVal val="#ppt_x"/>
                                              </p:val>
                                            </p:tav>
                                            <p:tav tm="100000">
                                              <p:val>
                                                <p:strVal val="#ppt_x"/>
                                              </p:val>
                                            </p:tav>
                                          </p:tavLst>
                                        </p:anim>
                                        <p:anim calcmode="lin" valueType="num">
                                          <p:cBhvr additive="base">
                                            <p:cTn id="4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500" fill="hold"/>
                                            <p:tgtEl>
                                              <p:spTgt spid="105"/>
                                            </p:tgtEl>
                                            <p:attrNameLst>
                                              <p:attrName>ppt_w</p:attrName>
                                            </p:attrNameLst>
                                          </p:cBhvr>
                                          <p:tavLst>
                                            <p:tav tm="0">
                                              <p:val>
                                                <p:fltVal val="0"/>
                                              </p:val>
                                            </p:tav>
                                            <p:tav tm="100000">
                                              <p:val>
                                                <p:strVal val="#ppt_w"/>
                                              </p:val>
                                            </p:tav>
                                          </p:tavLst>
                                        </p:anim>
                                        <p:anim calcmode="lin" valueType="num">
                                          <p:cBhvr>
                                            <p:cTn id="49" dur="500" fill="hold"/>
                                            <p:tgtEl>
                                              <p:spTgt spid="105"/>
                                            </p:tgtEl>
                                            <p:attrNameLst>
                                              <p:attrName>ppt_h</p:attrName>
                                            </p:attrNameLst>
                                          </p:cBhvr>
                                          <p:tavLst>
                                            <p:tav tm="0">
                                              <p:val>
                                                <p:fltVal val="0"/>
                                              </p:val>
                                            </p:tav>
                                            <p:tav tm="100000">
                                              <p:val>
                                                <p:strVal val="#ppt_h"/>
                                              </p:val>
                                            </p:tav>
                                          </p:tavLst>
                                        </p:anim>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0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9 C 0.2625 0.3142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8 0.16823 0.36327 0.16528 0.37037 C 0.16511 0.3716 0.16337 0.38611 0.15972 0.38271 C 0.15695 0.37963 0.15608 0.37284 0.15417 0.3679 C 0.15243 0.35062 0.15104 0.33302 0.14861 0.31605 C 0.14774 0.30926 0.1467 0.30278 0.14583 0.29629 C 0.14531 0.29043 0.14497 0.28457 0.14445 0.27901 C 0.1434 0.26697 0.14358 0.26852 0.14167 0.25926 C 0.13993 0.27438 0.14045 0.27191 0.1375 0.28889 C 0.13663 0.29383 0.13594 0.29876 0.13472 0.3037 C 0.13403 0.3071 0.13281 0.31018 0.13195 0.31358 C 0.13142 0.31574 0.13108 0.31821 0.13056 0.32099 C 0.13004 0.32407 0.13004 0.32747 0.12917 0.33086 C 0.12535 0.34629 0.12604 0.3395 0.12083 0.35062 C 0.11511 0.36296 0.12153 0.3537 0.11389 0.36296 C 0.09688 0.33241 0.11597 0.37129 0.10139 0.29383 C 0.09653 0.26697 0.09497 0.26173 0.09167 0.23457 C 0.08958 0.21728 0.08733 0.2 0.08611 0.18271 C 0.08438 0.15771 0.08542 0.16944 0.08333 0.14815 C 0.07465 0.18395 0.08281 0.14599 0.07778 0.18518 C 0.07639 0.1966 0.07344 0.20771 0.07222 0.21975 C 0.07188 0.22469 0.0717 0.22963 0.07083 0.23457 C 0.07031 0.23734 0.06892 0.2392 0.06806 0.24197 C 0.06719 0.24537 0.0658 0.25586 0.06528 0.25926 C 0.0625 0.25339 0.05886 0.24845 0.05695 0.24197 C 0.05504 0.23518 0.05504 0.22716 0.05417 0.21975 C 0.05122 0.19383 0.05191 0.2 0.05 0.17778 C 0.04913 0.18086 0.04792 0.18395 0.04722 0.18765 C 0.04653 0.19228 0.04636 0.19753 0.04583 0.20247 C 0.04497 0.21018 0.04445 0.21265 0.04306 0.21975 C 0.04132 0.21543 0.03889 0.21203 0.0375 0.20741 C 0.0309 0.18487 0.02899 0.16018 0.02639 0.1358 C 0.02465 0.11852 0.02361 0.10062 0.02083 0.08395 C 0.01754 0.06327 0.01892 0.07222 0.01667 0.05679 C 0.01632 0.06173 0.01597 0.06666 0.01528 0.0716 C 0.01493 0.07407 0.01406 0.07623 0.01389 0.07901 C 0.0132 0.08858 0.01302 0.09876 0.0125 0.10864 C 0.00573 0.09228 0.00938 0.10432 0.00695 0.07901 C 0.00625 0.07068 0.00521 0.06234 0.00417 0.05432 C 0.00243 0.04012 0.00052 0.03611 -8.33333E-7 0.02222 C -0.00017 0.01481 -8.33333E-7 0.00741 -8.33333E-7 2.09877E-6 " pathEditMode="relative" rAng="0" ptsTypes="AAAAAAAAAAAAAAAAAAAAAAAAAAAAAAAAAAAAAAAAAAAAAAAAAAAAAAAAAAAAAAAA">
                                          <p:cBhvr>
                                            <p:cTn id="68" dur="2000" fill="hold"/>
                                            <p:tgtEl>
                                              <p:spTgt spid="107"/>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pic>
        <p:nvPicPr>
          <p:cNvPr id="3" name="图片 2"/>
          <p:cNvPicPr>
            <a:picLocks noChangeAspect="1"/>
          </p:cNvPicPr>
          <p:nvPr/>
        </p:nvPicPr>
        <p:blipFill>
          <a:blip r:embed="rId2" cstate="email"/>
          <a:stretch>
            <a:fillRect/>
          </a:stretch>
        </p:blipFill>
        <p:spPr>
          <a:xfrm>
            <a:off x="3564131" y="0"/>
            <a:ext cx="5698203" cy="5396856"/>
          </a:xfrm>
          <a:prstGeom prst="rect">
            <a:avLst/>
          </a:prstGeom>
        </p:spPr>
      </p:pic>
      <p:sp>
        <p:nvSpPr>
          <p:cNvPr id="4" name="10"/>
          <p:cNvSpPr txBox="1"/>
          <p:nvPr/>
        </p:nvSpPr>
        <p:spPr>
          <a:xfrm>
            <a:off x="1574112" y="723595"/>
            <a:ext cx="1180131" cy="380873"/>
          </a:xfrm>
          <a:prstGeom prst="rect">
            <a:avLst/>
          </a:prstGeom>
          <a:noFill/>
        </p:spPr>
        <p:txBody>
          <a:bodyPr wrap="none" rtlCol="0">
            <a:spAutoFit/>
          </a:bodyPr>
          <a:lstStyle/>
          <a:p>
            <a:r>
              <a:rPr lang="en-US" altLang="zh-CN" sz="1875" dirty="0">
                <a:solidFill>
                  <a:schemeClr val="tx2"/>
                </a:solidFill>
                <a:latin typeface="汉仪白棋体简" panose="02010604000101010101" pitchFamily="2" charset="-122"/>
                <a:ea typeface="汉仪白棋体简" panose="02010604000101010101" pitchFamily="2" charset="-122"/>
              </a:rPr>
              <a:t>LOVELY</a:t>
            </a:r>
            <a:endParaRPr lang="zh-CN" altLang="en-US" sz="1875" dirty="0">
              <a:solidFill>
                <a:schemeClr val="tx2"/>
              </a:solidFill>
              <a:latin typeface="汉仪白棋体简" panose="02010604000101010101" pitchFamily="2" charset="-122"/>
              <a:ea typeface="汉仪白棋体简" panose="02010604000101010101" pitchFamily="2" charset="-122"/>
            </a:endParaRPr>
          </a:p>
        </p:txBody>
      </p:sp>
      <p:sp>
        <p:nvSpPr>
          <p:cNvPr id="5" name="品 11"/>
          <p:cNvSpPr/>
          <p:nvPr/>
        </p:nvSpPr>
        <p:spPr>
          <a:xfrm>
            <a:off x="1574112" y="1037857"/>
            <a:ext cx="3544627" cy="1056956"/>
          </a:xfrm>
          <a:prstGeom prst="rect">
            <a:avLst/>
          </a:prstGeom>
        </p:spPr>
        <p:txBody>
          <a:bodyPr wrap="square">
            <a:spAutoFit/>
          </a:bodyPr>
          <a:lstStyle/>
          <a:p>
            <a:pPr>
              <a:lnSpc>
                <a:spcPct val="200000"/>
              </a:lnSpc>
            </a:pPr>
            <a:r>
              <a:rPr lang="en-US" altLang="zh-CN" sz="1100" dirty="0">
                <a:solidFill>
                  <a:schemeClr val="tx2"/>
                </a:solidFill>
                <a:latin typeface="微软雅黑" panose="020B0503020204020204" pitchFamily="34" charset="-122"/>
                <a:ea typeface="微软雅黑" panose="020B0503020204020204" pitchFamily="34" charset="-122"/>
                <a:cs typeface="Lato Light" charset="0"/>
                <a:sym typeface="微软雅黑" panose="020B0503020204020204" pitchFamily="34" charset="-122"/>
              </a:rPr>
              <a:t>whereby something new and somehow valuable is formed </a:t>
            </a:r>
            <a:r>
              <a:rPr lang="en-US" altLang="zh-CN" sz="1100" dirty="0" err="1">
                <a:solidFill>
                  <a:schemeClr val="tx2"/>
                </a:solidFill>
                <a:latin typeface="微软雅黑" panose="020B0503020204020204" pitchFamily="34" charset="-122"/>
                <a:ea typeface="微软雅黑" panose="020B0503020204020204" pitchFamily="34" charset="-122"/>
                <a:cs typeface="Lato Light" charset="0"/>
                <a:sym typeface="微软雅黑" panose="020B0503020204020204" pitchFamily="34" charset="-122"/>
              </a:rPr>
              <a:t>thePhenomenon</a:t>
            </a:r>
            <a:r>
              <a:rPr lang="en-US" altLang="zh-CN" sz="1100" dirty="0">
                <a:solidFill>
                  <a:schemeClr val="tx2"/>
                </a:solidFill>
                <a:latin typeface="微软雅黑" panose="020B0503020204020204" pitchFamily="34" charset="-122"/>
                <a:ea typeface="微软雅黑" panose="020B0503020204020204" pitchFamily="34" charset="-122"/>
                <a:cs typeface="Lato Light" charset="0"/>
                <a:sym typeface="微软雅黑" panose="020B0503020204020204" pitchFamily="34" charset="-122"/>
              </a:rPr>
              <a:t> whereby something new and somehow valuable is formed</a:t>
            </a:r>
            <a:endParaRPr lang="en-US" altLang="zh-CN" sz="1100" dirty="0">
              <a:solidFill>
                <a:schemeClr val="tx2"/>
              </a:solidFill>
              <a:latin typeface="微软雅黑" panose="020B0503020204020204" pitchFamily="34" charset="-122"/>
              <a:ea typeface="微软雅黑" panose="020B0503020204020204" pitchFamily="34" charset="-122"/>
              <a:cs typeface="Lato Light" charset="0"/>
              <a:sym typeface="微软雅黑" panose="020B0503020204020204" pitchFamily="34" charset="-122"/>
            </a:endParaRPr>
          </a:p>
        </p:txBody>
      </p:sp>
      <p:pic>
        <p:nvPicPr>
          <p:cNvPr id="6" name="图片 5"/>
          <p:cNvPicPr>
            <a:picLocks noChangeAspect="1"/>
          </p:cNvPicPr>
          <p:nvPr/>
        </p:nvPicPr>
        <p:blipFill>
          <a:blip r:embed="rId3" cstate="email"/>
          <a:stretch>
            <a:fillRect/>
          </a:stretch>
        </p:blipFill>
        <p:spPr>
          <a:xfrm>
            <a:off x="1152262" y="2912467"/>
            <a:ext cx="2454137" cy="2231033"/>
          </a:xfrm>
          <a:prstGeom prst="rect">
            <a:avLst/>
          </a:prstGeom>
        </p:spPr>
      </p:pic>
      <p:sp>
        <p:nvSpPr>
          <p:cNvPr id="7" name="10"/>
          <p:cNvSpPr txBox="1"/>
          <p:nvPr/>
        </p:nvSpPr>
        <p:spPr>
          <a:xfrm>
            <a:off x="1536896" y="3162558"/>
            <a:ext cx="1513556" cy="477054"/>
          </a:xfrm>
          <a:prstGeom prst="rect">
            <a:avLst/>
          </a:prstGeom>
          <a:noFill/>
        </p:spPr>
        <p:txBody>
          <a:bodyPr wrap="none" rtlCol="0">
            <a:spAutoFit/>
          </a:bodyPr>
          <a:lstStyle/>
          <a:p>
            <a:r>
              <a:rPr lang="en-US" altLang="zh-CN" sz="2500" dirty="0" smtClean="0">
                <a:solidFill>
                  <a:schemeClr val="accent1"/>
                </a:solidFill>
                <a:latin typeface="汉仪白棋体简" panose="02010604000101010101" pitchFamily="2" charset="-122"/>
                <a:ea typeface="汉仪白棋体简" panose="02010604000101010101" pitchFamily="2" charset="-122"/>
              </a:rPr>
              <a:t>LOVELY</a:t>
            </a:r>
            <a:endParaRPr lang="zh-CN" altLang="en-US" sz="2500" dirty="0">
              <a:solidFill>
                <a:schemeClr val="accent1"/>
              </a:solidFill>
              <a:latin typeface="汉仪白棋体简" panose="02010604000101010101" pitchFamily="2" charset="-122"/>
              <a:ea typeface="汉仪白棋体简" panose="02010604000101010101" pitchFamily="2" charset="-122"/>
            </a:endParaRPr>
          </a:p>
        </p:txBody>
      </p:sp>
      <p:sp>
        <p:nvSpPr>
          <p:cNvPr id="8" name="品 11"/>
          <p:cNvSpPr/>
          <p:nvPr/>
        </p:nvSpPr>
        <p:spPr>
          <a:xfrm>
            <a:off x="1152262" y="3573255"/>
            <a:ext cx="2282825" cy="1246495"/>
          </a:xfrm>
          <a:prstGeom prst="rect">
            <a:avLst/>
          </a:prstGeom>
        </p:spPr>
        <p:txBody>
          <a:bodyPr wrap="square">
            <a:spAutoFit/>
          </a:bodyPr>
          <a:lstStyle/>
          <a:p>
            <a:pPr algn="ctr"/>
            <a:r>
              <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太阳对我眨眼睛</a:t>
            </a:r>
            <a:endPar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a:p>
            <a:pPr algn="ctr"/>
            <a:r>
              <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鸟儿唱歌给我听</a:t>
            </a:r>
            <a:endPar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a:p>
            <a:pPr algn="ctr"/>
            <a:r>
              <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我是一个努力干活儿</a:t>
            </a:r>
            <a:endPar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a:p>
            <a:pPr algn="ctr"/>
            <a:r>
              <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还不粘人的小妖精</a:t>
            </a:r>
            <a:endPar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a:p>
            <a:pPr algn="ctr"/>
            <a:r>
              <a:rPr lang="zh-CN" altLang="en-US"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别问我从哪里来</a:t>
            </a:r>
            <a:endParaRPr lang="en-US" altLang="zh-CN" sz="1500"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1437957" y="367741"/>
            <a:ext cx="6243003" cy="4143617"/>
            <a:chOff x="-1020763" y="-31751"/>
            <a:chExt cx="8498122" cy="5640389"/>
          </a:xfrm>
        </p:grpSpPr>
        <p:grpSp>
          <p:nvGrpSpPr>
            <p:cNvPr id="4" name="组合 3"/>
            <p:cNvGrpSpPr/>
            <p:nvPr/>
          </p:nvGrpSpPr>
          <p:grpSpPr>
            <a:xfrm>
              <a:off x="-1020763" y="1671638"/>
              <a:ext cx="3832226" cy="3937000"/>
              <a:chOff x="-1020763" y="1671638"/>
              <a:chExt cx="3832226" cy="3937000"/>
            </a:xfrm>
          </p:grpSpPr>
          <p:sp>
            <p:nvSpPr>
              <p:cNvPr id="13" name="Freeform 13"/>
              <p:cNvSpPr/>
              <p:nvPr/>
            </p:nvSpPr>
            <p:spPr bwMode="auto">
              <a:xfrm>
                <a:off x="-1020763" y="1671638"/>
                <a:ext cx="3832226" cy="3937000"/>
              </a:xfrm>
              <a:custGeom>
                <a:avLst/>
                <a:gdLst>
                  <a:gd name="T0" fmla="*/ 833 w 1019"/>
                  <a:gd name="T1" fmla="*/ 988 h 1047"/>
                  <a:gd name="T2" fmla="*/ 748 w 1019"/>
                  <a:gd name="T3" fmla="*/ 1038 h 1047"/>
                  <a:gd name="T4" fmla="*/ 60 w 1019"/>
                  <a:gd name="T5" fmla="*/ 937 h 1047"/>
                  <a:gd name="T6" fmla="*/ 9 w 1019"/>
                  <a:gd name="T7" fmla="*/ 852 h 1047"/>
                  <a:gd name="T8" fmla="*/ 123 w 1019"/>
                  <a:gd name="T9" fmla="*/ 59 h 1047"/>
                  <a:gd name="T10" fmla="*/ 207 w 1019"/>
                  <a:gd name="T11" fmla="*/ 9 h 1047"/>
                  <a:gd name="T12" fmla="*/ 959 w 1019"/>
                  <a:gd name="T13" fmla="*/ 198 h 1047"/>
                  <a:gd name="T14" fmla="*/ 1010 w 1019"/>
                  <a:gd name="T15" fmla="*/ 282 h 1047"/>
                  <a:gd name="T16" fmla="*/ 833 w 1019"/>
                  <a:gd name="T17" fmla="*/ 988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9" h="1047">
                    <a:moveTo>
                      <a:pt x="833" y="988"/>
                    </a:moveTo>
                    <a:cubicBezTo>
                      <a:pt x="823" y="1025"/>
                      <a:pt x="785" y="1047"/>
                      <a:pt x="748" y="1038"/>
                    </a:cubicBezTo>
                    <a:cubicBezTo>
                      <a:pt x="60" y="937"/>
                      <a:pt x="60" y="937"/>
                      <a:pt x="60" y="937"/>
                    </a:cubicBezTo>
                    <a:cubicBezTo>
                      <a:pt x="22" y="927"/>
                      <a:pt x="0" y="890"/>
                      <a:pt x="9" y="852"/>
                    </a:cubicBezTo>
                    <a:cubicBezTo>
                      <a:pt x="123" y="59"/>
                      <a:pt x="123" y="59"/>
                      <a:pt x="123" y="59"/>
                    </a:cubicBezTo>
                    <a:cubicBezTo>
                      <a:pt x="132" y="22"/>
                      <a:pt x="170" y="0"/>
                      <a:pt x="207" y="9"/>
                    </a:cubicBezTo>
                    <a:cubicBezTo>
                      <a:pt x="959" y="198"/>
                      <a:pt x="959" y="198"/>
                      <a:pt x="959" y="198"/>
                    </a:cubicBezTo>
                    <a:cubicBezTo>
                      <a:pt x="997" y="207"/>
                      <a:pt x="1019" y="245"/>
                      <a:pt x="1010" y="282"/>
                    </a:cubicBezTo>
                    <a:cubicBezTo>
                      <a:pt x="833" y="988"/>
                      <a:pt x="833" y="988"/>
                      <a:pt x="833" y="988"/>
                    </a:cubicBezTo>
                  </a:path>
                </a:pathLst>
              </a:custGeom>
              <a:solidFill>
                <a:schemeClr val="accent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893763" y="1833563"/>
                <a:ext cx="3565525" cy="3651250"/>
              </a:xfrm>
              <a:custGeom>
                <a:avLst/>
                <a:gdLst>
                  <a:gd name="T0" fmla="*/ 175 w 948"/>
                  <a:gd name="T1" fmla="*/ 0 h 971"/>
                  <a:gd name="T2" fmla="*/ 112 w 948"/>
                  <a:gd name="T3" fmla="*/ 49 h 971"/>
                  <a:gd name="T4" fmla="*/ 9 w 948"/>
                  <a:gd name="T5" fmla="*/ 800 h 971"/>
                  <a:gd name="T6" fmla="*/ 56 w 948"/>
                  <a:gd name="T7" fmla="*/ 879 h 971"/>
                  <a:gd name="T8" fmla="*/ 700 w 948"/>
                  <a:gd name="T9" fmla="*/ 969 h 971"/>
                  <a:gd name="T10" fmla="*/ 714 w 948"/>
                  <a:gd name="T11" fmla="*/ 971 h 971"/>
                  <a:gd name="T12" fmla="*/ 717 w 948"/>
                  <a:gd name="T13" fmla="*/ 971 h 971"/>
                  <a:gd name="T14" fmla="*/ 779 w 948"/>
                  <a:gd name="T15" fmla="*/ 922 h 971"/>
                  <a:gd name="T16" fmla="*/ 946 w 948"/>
                  <a:gd name="T17" fmla="*/ 259 h 971"/>
                  <a:gd name="T18" fmla="*/ 948 w 948"/>
                  <a:gd name="T19" fmla="*/ 243 h 971"/>
                  <a:gd name="T20" fmla="*/ 948 w 948"/>
                  <a:gd name="T21" fmla="*/ 243 h 971"/>
                  <a:gd name="T22" fmla="*/ 899 w 948"/>
                  <a:gd name="T23" fmla="*/ 179 h 971"/>
                  <a:gd name="T24" fmla="*/ 191 w 948"/>
                  <a:gd name="T25" fmla="*/ 2 h 971"/>
                  <a:gd name="T26" fmla="*/ 175 w 948"/>
                  <a:gd name="T27"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 h="971">
                    <a:moveTo>
                      <a:pt x="175" y="0"/>
                    </a:moveTo>
                    <a:cubicBezTo>
                      <a:pt x="146" y="0"/>
                      <a:pt x="119" y="19"/>
                      <a:pt x="112" y="49"/>
                    </a:cubicBezTo>
                    <a:cubicBezTo>
                      <a:pt x="9" y="800"/>
                      <a:pt x="9" y="800"/>
                      <a:pt x="9" y="800"/>
                    </a:cubicBezTo>
                    <a:cubicBezTo>
                      <a:pt x="0" y="835"/>
                      <a:pt x="21" y="870"/>
                      <a:pt x="56" y="879"/>
                    </a:cubicBezTo>
                    <a:cubicBezTo>
                      <a:pt x="700" y="969"/>
                      <a:pt x="700" y="969"/>
                      <a:pt x="700" y="969"/>
                    </a:cubicBezTo>
                    <a:cubicBezTo>
                      <a:pt x="705" y="971"/>
                      <a:pt x="710" y="971"/>
                      <a:pt x="714" y="971"/>
                    </a:cubicBezTo>
                    <a:cubicBezTo>
                      <a:pt x="717" y="971"/>
                      <a:pt x="717" y="971"/>
                      <a:pt x="717" y="971"/>
                    </a:cubicBezTo>
                    <a:cubicBezTo>
                      <a:pt x="746" y="971"/>
                      <a:pt x="772" y="951"/>
                      <a:pt x="779" y="922"/>
                    </a:cubicBezTo>
                    <a:cubicBezTo>
                      <a:pt x="946" y="259"/>
                      <a:pt x="946" y="259"/>
                      <a:pt x="946" y="259"/>
                    </a:cubicBezTo>
                    <a:cubicBezTo>
                      <a:pt x="947" y="254"/>
                      <a:pt x="948" y="248"/>
                      <a:pt x="948" y="243"/>
                    </a:cubicBezTo>
                    <a:cubicBezTo>
                      <a:pt x="948" y="243"/>
                      <a:pt x="948" y="243"/>
                      <a:pt x="948" y="243"/>
                    </a:cubicBezTo>
                    <a:cubicBezTo>
                      <a:pt x="948" y="213"/>
                      <a:pt x="928" y="187"/>
                      <a:pt x="899" y="179"/>
                    </a:cubicBezTo>
                    <a:cubicBezTo>
                      <a:pt x="191" y="2"/>
                      <a:pt x="191" y="2"/>
                      <a:pt x="191" y="2"/>
                    </a:cubicBezTo>
                    <a:cubicBezTo>
                      <a:pt x="186" y="0"/>
                      <a:pt x="181" y="0"/>
                      <a:pt x="175" y="0"/>
                    </a:cubicBezTo>
                  </a:path>
                </a:pathLst>
              </a:custGeom>
              <a:solidFill>
                <a:srgbClr val="AE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901700" y="1789113"/>
                <a:ext cx="3592513" cy="3703638"/>
              </a:xfrm>
              <a:custGeom>
                <a:avLst/>
                <a:gdLst>
                  <a:gd name="T0" fmla="*/ 779 w 955"/>
                  <a:gd name="T1" fmla="*/ 929 h 985"/>
                  <a:gd name="T2" fmla="*/ 700 w 955"/>
                  <a:gd name="T3" fmla="*/ 976 h 985"/>
                  <a:gd name="T4" fmla="*/ 56 w 955"/>
                  <a:gd name="T5" fmla="*/ 886 h 985"/>
                  <a:gd name="T6" fmla="*/ 9 w 955"/>
                  <a:gd name="T7" fmla="*/ 807 h 985"/>
                  <a:gd name="T8" fmla="*/ 112 w 955"/>
                  <a:gd name="T9" fmla="*/ 56 h 985"/>
                  <a:gd name="T10" fmla="*/ 191 w 955"/>
                  <a:gd name="T11" fmla="*/ 9 h 985"/>
                  <a:gd name="T12" fmla="*/ 899 w 955"/>
                  <a:gd name="T13" fmla="*/ 186 h 985"/>
                  <a:gd name="T14" fmla="*/ 946 w 955"/>
                  <a:gd name="T15" fmla="*/ 266 h 985"/>
                  <a:gd name="T16" fmla="*/ 779 w 955"/>
                  <a:gd name="T17" fmla="*/ 929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985">
                    <a:moveTo>
                      <a:pt x="779" y="929"/>
                    </a:moveTo>
                    <a:cubicBezTo>
                      <a:pt x="771" y="964"/>
                      <a:pt x="735" y="985"/>
                      <a:pt x="700" y="976"/>
                    </a:cubicBezTo>
                    <a:cubicBezTo>
                      <a:pt x="56" y="886"/>
                      <a:pt x="56" y="886"/>
                      <a:pt x="56" y="886"/>
                    </a:cubicBezTo>
                    <a:cubicBezTo>
                      <a:pt x="21" y="877"/>
                      <a:pt x="0" y="842"/>
                      <a:pt x="9" y="807"/>
                    </a:cubicBezTo>
                    <a:cubicBezTo>
                      <a:pt x="112" y="56"/>
                      <a:pt x="112" y="56"/>
                      <a:pt x="112" y="56"/>
                    </a:cubicBezTo>
                    <a:cubicBezTo>
                      <a:pt x="121" y="21"/>
                      <a:pt x="156" y="0"/>
                      <a:pt x="191" y="9"/>
                    </a:cubicBezTo>
                    <a:cubicBezTo>
                      <a:pt x="899" y="186"/>
                      <a:pt x="899" y="186"/>
                      <a:pt x="899" y="186"/>
                    </a:cubicBezTo>
                    <a:cubicBezTo>
                      <a:pt x="934" y="195"/>
                      <a:pt x="955" y="231"/>
                      <a:pt x="946" y="266"/>
                    </a:cubicBezTo>
                    <a:lnTo>
                      <a:pt x="779" y="929"/>
                    </a:lnTo>
                    <a:close/>
                  </a:path>
                </a:pathLst>
              </a:custGeom>
              <a:blipFill>
                <a:blip r:embed="rId2" cstate="email"/>
                <a:stretch>
                  <a:fillRect/>
                </a:stretch>
              </a:blipFill>
              <a:ln>
                <a:noFill/>
              </a:ln>
            </p:spPr>
            <p:txBody>
              <a:bodyPr vert="horz" wrap="square" lIns="91440" tIns="45720" rIns="91440" bIns="45720" numCol="1" anchor="t" anchorCtr="0" compatLnSpc="1"/>
              <a:lstStyle/>
              <a:p>
                <a:endParaRPr lang="zh-CN" altLang="en-US"/>
              </a:p>
            </p:txBody>
          </p:sp>
          <p:sp>
            <p:nvSpPr>
              <p:cNvPr id="16" name="Freeform 16"/>
              <p:cNvSpPr>
                <a:spLocks noEditPoints="1"/>
              </p:cNvSpPr>
              <p:nvPr/>
            </p:nvSpPr>
            <p:spPr bwMode="auto">
              <a:xfrm>
                <a:off x="-739775" y="1954213"/>
                <a:ext cx="3276600" cy="3402013"/>
              </a:xfrm>
              <a:custGeom>
                <a:avLst/>
                <a:gdLst>
                  <a:gd name="T0" fmla="*/ 388 w 871"/>
                  <a:gd name="T1" fmla="*/ 837 h 905"/>
                  <a:gd name="T2" fmla="*/ 279 w 871"/>
                  <a:gd name="T3" fmla="*/ 34 h 905"/>
                  <a:gd name="T4" fmla="*/ 163 w 871"/>
                  <a:gd name="T5" fmla="*/ 5 h 905"/>
                  <a:gd name="T6" fmla="*/ 627 w 871"/>
                  <a:gd name="T7" fmla="*/ 899 h 905"/>
                  <a:gd name="T8" fmla="*/ 639 w 871"/>
                  <a:gd name="T9" fmla="*/ 898 h 905"/>
                  <a:gd name="T10" fmla="*/ 423 w 871"/>
                  <a:gd name="T11" fmla="*/ 848 h 905"/>
                  <a:gd name="T12" fmla="*/ 545 w 871"/>
                  <a:gd name="T13" fmla="*/ 874 h 905"/>
                  <a:gd name="T14" fmla="*/ 721 w 871"/>
                  <a:gd name="T15" fmla="*/ 827 h 905"/>
                  <a:gd name="T16" fmla="*/ 707 w 871"/>
                  <a:gd name="T17" fmla="*/ 864 h 905"/>
                  <a:gd name="T18" fmla="*/ 712 w 871"/>
                  <a:gd name="T19" fmla="*/ 862 h 905"/>
                  <a:gd name="T20" fmla="*/ 844 w 871"/>
                  <a:gd name="T21" fmla="*/ 338 h 905"/>
                  <a:gd name="T22" fmla="*/ 850 w 871"/>
                  <a:gd name="T23" fmla="*/ 302 h 905"/>
                  <a:gd name="T24" fmla="*/ 741 w 871"/>
                  <a:gd name="T25" fmla="*/ 747 h 905"/>
                  <a:gd name="T26" fmla="*/ 726 w 871"/>
                  <a:gd name="T27" fmla="*/ 810 h 905"/>
                  <a:gd name="T28" fmla="*/ 293 w 871"/>
                  <a:gd name="T29" fmla="*/ 34 h 905"/>
                  <a:gd name="T30" fmla="*/ 506 w 871"/>
                  <a:gd name="T31" fmla="*/ 91 h 905"/>
                  <a:gd name="T32" fmla="*/ 506 w 871"/>
                  <a:gd name="T33" fmla="*/ 91 h 905"/>
                  <a:gd name="T34" fmla="*/ 0 w 871"/>
                  <a:gd name="T35" fmla="*/ 763 h 905"/>
                  <a:gd name="T36" fmla="*/ 864 w 871"/>
                  <a:gd name="T37" fmla="*/ 201 h 905"/>
                  <a:gd name="T38" fmla="*/ 843 w 871"/>
                  <a:gd name="T39" fmla="*/ 180 h 905"/>
                  <a:gd name="T40" fmla="*/ 333 w 871"/>
                  <a:gd name="T41" fmla="*/ 821 h 905"/>
                  <a:gd name="T42" fmla="*/ 174 w 871"/>
                  <a:gd name="T43" fmla="*/ 785 h 905"/>
                  <a:gd name="T44" fmla="*/ 355 w 871"/>
                  <a:gd name="T45" fmla="*/ 830 h 905"/>
                  <a:gd name="T46" fmla="*/ 609 w 871"/>
                  <a:gd name="T47" fmla="*/ 117 h 905"/>
                  <a:gd name="T48" fmla="*/ 760 w 871"/>
                  <a:gd name="T49" fmla="*/ 151 h 905"/>
                  <a:gd name="T50" fmla="*/ 569 w 871"/>
                  <a:gd name="T51" fmla="*/ 107 h 905"/>
                  <a:gd name="T52" fmla="*/ 551 w 871"/>
                  <a:gd name="T53" fmla="*/ 102 h 905"/>
                  <a:gd name="T54" fmla="*/ 534 w 871"/>
                  <a:gd name="T55" fmla="*/ 98 h 905"/>
                  <a:gd name="T56" fmla="*/ 138 w 871"/>
                  <a:gd name="T57" fmla="*/ 776 h 905"/>
                  <a:gd name="T58" fmla="*/ 141 w 871"/>
                  <a:gd name="T59" fmla="*/ 773 h 905"/>
                  <a:gd name="T60" fmla="*/ 616 w 871"/>
                  <a:gd name="T61" fmla="*/ 892 h 905"/>
                  <a:gd name="T62" fmla="*/ 90 w 871"/>
                  <a:gd name="T63" fmla="*/ 65 h 905"/>
                  <a:gd name="T64" fmla="*/ 147 w 871"/>
                  <a:gd name="T65" fmla="*/ 4 h 905"/>
                  <a:gd name="T66" fmla="*/ 73 w 871"/>
                  <a:gd name="T67" fmla="*/ 127 h 905"/>
                  <a:gd name="T68" fmla="*/ 560 w 871"/>
                  <a:gd name="T69" fmla="*/ 878 h 905"/>
                  <a:gd name="T70" fmla="*/ 578 w 871"/>
                  <a:gd name="T71" fmla="*/ 883 h 905"/>
                  <a:gd name="T72" fmla="*/ 29 w 871"/>
                  <a:gd name="T73" fmla="*/ 658 h 905"/>
                  <a:gd name="T74" fmla="*/ 8 w 871"/>
                  <a:gd name="T75" fmla="*/ 725 h 905"/>
                  <a:gd name="T76" fmla="*/ 96 w 871"/>
                  <a:gd name="T77" fmla="*/ 763 h 905"/>
                  <a:gd name="T78" fmla="*/ 6 w 871"/>
                  <a:gd name="T79" fmla="*/ 779 h 905"/>
                  <a:gd name="T80" fmla="*/ 124 w 871"/>
                  <a:gd name="T81" fmla="*/ 772 h 905"/>
                  <a:gd name="T82" fmla="*/ 827 w 871"/>
                  <a:gd name="T83" fmla="*/ 172 h 905"/>
                  <a:gd name="T84" fmla="*/ 810 w 871"/>
                  <a:gd name="T85" fmla="*/ 167 h 905"/>
                  <a:gd name="T86" fmla="*/ 19 w 871"/>
                  <a:gd name="T87" fmla="*/ 356 h 905"/>
                  <a:gd name="T88" fmla="*/ 27 w 871"/>
                  <a:gd name="T89" fmla="*/ 322 h 905"/>
                  <a:gd name="T90" fmla="*/ 79 w 871"/>
                  <a:gd name="T91" fmla="*/ 458 h 905"/>
                  <a:gd name="T92" fmla="*/ 772 w 871"/>
                  <a:gd name="T93" fmla="*/ 158 h 905"/>
                  <a:gd name="T94" fmla="*/ 774 w 871"/>
                  <a:gd name="T95" fmla="*/ 605 h 905"/>
                  <a:gd name="T96" fmla="*/ 793 w 871"/>
                  <a:gd name="T97" fmla="*/ 544 h 905"/>
                  <a:gd name="T98" fmla="*/ 326 w 871"/>
                  <a:gd name="T99" fmla="*/ 46 h 905"/>
                  <a:gd name="T100" fmla="*/ 326 w 871"/>
                  <a:gd name="T101" fmla="*/ 46 h 905"/>
                  <a:gd name="T102" fmla="*/ 812 w 871"/>
                  <a:gd name="T103" fmla="*/ 456 h 905"/>
                  <a:gd name="T104" fmla="*/ 793 w 871"/>
                  <a:gd name="T105" fmla="*/ 526 h 905"/>
                  <a:gd name="T106" fmla="*/ 750 w 871"/>
                  <a:gd name="T107" fmla="*/ 712 h 905"/>
                  <a:gd name="T108" fmla="*/ 53 w 871"/>
                  <a:gd name="T109" fmla="*/ 560 h 905"/>
                  <a:gd name="T110" fmla="*/ 58 w 871"/>
                  <a:gd name="T111" fmla="*/ 527 h 905"/>
                  <a:gd name="T112" fmla="*/ 53 w 871"/>
                  <a:gd name="T113" fmla="*/ 560 h 905"/>
                  <a:gd name="T114" fmla="*/ 72 w 871"/>
                  <a:gd name="T115" fmla="*/ 143 h 905"/>
                  <a:gd name="T116" fmla="*/ 50 w 871"/>
                  <a:gd name="T117" fmla="*/ 215 h 905"/>
                  <a:gd name="T118" fmla="*/ 840 w 871"/>
                  <a:gd name="T119" fmla="*/ 354 h 905"/>
                  <a:gd name="T120" fmla="*/ 825 w 871"/>
                  <a:gd name="T121" fmla="*/ 41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1" h="905">
                    <a:moveTo>
                      <a:pt x="371" y="831"/>
                    </a:moveTo>
                    <a:cubicBezTo>
                      <a:pt x="370" y="832"/>
                      <a:pt x="369" y="833"/>
                      <a:pt x="368" y="834"/>
                    </a:cubicBezTo>
                    <a:cubicBezTo>
                      <a:pt x="387" y="838"/>
                      <a:pt x="387" y="838"/>
                      <a:pt x="387" y="838"/>
                    </a:cubicBezTo>
                    <a:cubicBezTo>
                      <a:pt x="387" y="838"/>
                      <a:pt x="387" y="838"/>
                      <a:pt x="388" y="837"/>
                    </a:cubicBezTo>
                    <a:cubicBezTo>
                      <a:pt x="388" y="836"/>
                      <a:pt x="388" y="836"/>
                      <a:pt x="389" y="835"/>
                    </a:cubicBezTo>
                    <a:lnTo>
                      <a:pt x="371" y="831"/>
                    </a:lnTo>
                    <a:close/>
                    <a:moveTo>
                      <a:pt x="167" y="6"/>
                    </a:moveTo>
                    <a:cubicBezTo>
                      <a:pt x="279" y="34"/>
                      <a:pt x="279" y="34"/>
                      <a:pt x="279" y="34"/>
                    </a:cubicBezTo>
                    <a:cubicBezTo>
                      <a:pt x="278" y="33"/>
                      <a:pt x="277" y="31"/>
                      <a:pt x="277" y="30"/>
                    </a:cubicBezTo>
                    <a:cubicBezTo>
                      <a:pt x="168" y="2"/>
                      <a:pt x="168" y="2"/>
                      <a:pt x="168" y="2"/>
                    </a:cubicBezTo>
                    <a:cubicBezTo>
                      <a:pt x="165" y="2"/>
                      <a:pt x="162" y="1"/>
                      <a:pt x="160" y="1"/>
                    </a:cubicBezTo>
                    <a:cubicBezTo>
                      <a:pt x="161" y="2"/>
                      <a:pt x="163" y="3"/>
                      <a:pt x="163" y="5"/>
                    </a:cubicBezTo>
                    <a:cubicBezTo>
                      <a:pt x="165" y="5"/>
                      <a:pt x="166" y="6"/>
                      <a:pt x="167" y="6"/>
                    </a:cubicBezTo>
                    <a:moveTo>
                      <a:pt x="639" y="898"/>
                    </a:moveTo>
                    <a:cubicBezTo>
                      <a:pt x="625" y="894"/>
                      <a:pt x="625" y="894"/>
                      <a:pt x="625" y="894"/>
                    </a:cubicBezTo>
                    <a:cubicBezTo>
                      <a:pt x="626" y="896"/>
                      <a:pt x="627" y="897"/>
                      <a:pt x="627" y="899"/>
                    </a:cubicBezTo>
                    <a:cubicBezTo>
                      <a:pt x="638" y="902"/>
                      <a:pt x="638" y="902"/>
                      <a:pt x="638" y="902"/>
                    </a:cubicBezTo>
                    <a:cubicBezTo>
                      <a:pt x="653" y="905"/>
                      <a:pt x="668" y="903"/>
                      <a:pt x="681" y="897"/>
                    </a:cubicBezTo>
                    <a:cubicBezTo>
                      <a:pt x="679" y="897"/>
                      <a:pt x="678" y="896"/>
                      <a:pt x="678" y="895"/>
                    </a:cubicBezTo>
                    <a:cubicBezTo>
                      <a:pt x="666" y="900"/>
                      <a:pt x="653" y="901"/>
                      <a:pt x="639" y="898"/>
                    </a:cubicBezTo>
                    <a:moveTo>
                      <a:pt x="545" y="874"/>
                    </a:moveTo>
                    <a:cubicBezTo>
                      <a:pt x="404" y="839"/>
                      <a:pt x="404" y="839"/>
                      <a:pt x="404" y="839"/>
                    </a:cubicBezTo>
                    <a:cubicBezTo>
                      <a:pt x="405" y="840"/>
                      <a:pt x="405" y="841"/>
                      <a:pt x="404" y="843"/>
                    </a:cubicBezTo>
                    <a:cubicBezTo>
                      <a:pt x="423" y="848"/>
                      <a:pt x="423" y="848"/>
                      <a:pt x="423" y="848"/>
                    </a:cubicBezTo>
                    <a:cubicBezTo>
                      <a:pt x="426" y="846"/>
                      <a:pt x="429" y="846"/>
                      <a:pt x="432" y="847"/>
                    </a:cubicBezTo>
                    <a:cubicBezTo>
                      <a:pt x="434" y="848"/>
                      <a:pt x="435" y="849"/>
                      <a:pt x="436" y="851"/>
                    </a:cubicBezTo>
                    <a:cubicBezTo>
                      <a:pt x="547" y="879"/>
                      <a:pt x="547" y="879"/>
                      <a:pt x="547" y="879"/>
                    </a:cubicBezTo>
                    <a:cubicBezTo>
                      <a:pt x="546" y="877"/>
                      <a:pt x="545" y="876"/>
                      <a:pt x="545" y="874"/>
                    </a:cubicBezTo>
                    <a:moveTo>
                      <a:pt x="712" y="862"/>
                    </a:moveTo>
                    <a:cubicBezTo>
                      <a:pt x="712" y="860"/>
                      <a:pt x="712" y="858"/>
                      <a:pt x="713" y="856"/>
                    </a:cubicBezTo>
                    <a:cubicBezTo>
                      <a:pt x="713" y="855"/>
                      <a:pt x="714" y="854"/>
                      <a:pt x="715" y="854"/>
                    </a:cubicBezTo>
                    <a:cubicBezTo>
                      <a:pt x="721" y="827"/>
                      <a:pt x="721" y="827"/>
                      <a:pt x="721" y="827"/>
                    </a:cubicBezTo>
                    <a:cubicBezTo>
                      <a:pt x="721" y="827"/>
                      <a:pt x="720" y="827"/>
                      <a:pt x="719" y="827"/>
                    </a:cubicBezTo>
                    <a:cubicBezTo>
                      <a:pt x="719" y="827"/>
                      <a:pt x="718" y="826"/>
                      <a:pt x="718" y="826"/>
                    </a:cubicBezTo>
                    <a:cubicBezTo>
                      <a:pt x="711" y="855"/>
                      <a:pt x="711" y="855"/>
                      <a:pt x="711" y="855"/>
                    </a:cubicBezTo>
                    <a:cubicBezTo>
                      <a:pt x="710" y="859"/>
                      <a:pt x="709" y="862"/>
                      <a:pt x="707" y="864"/>
                    </a:cubicBezTo>
                    <a:cubicBezTo>
                      <a:pt x="704" y="872"/>
                      <a:pt x="699" y="879"/>
                      <a:pt x="693" y="885"/>
                    </a:cubicBezTo>
                    <a:cubicBezTo>
                      <a:pt x="693" y="886"/>
                      <a:pt x="694" y="887"/>
                      <a:pt x="694" y="889"/>
                    </a:cubicBezTo>
                    <a:cubicBezTo>
                      <a:pt x="701" y="883"/>
                      <a:pt x="707" y="875"/>
                      <a:pt x="711" y="866"/>
                    </a:cubicBezTo>
                    <a:cubicBezTo>
                      <a:pt x="711" y="865"/>
                      <a:pt x="712" y="863"/>
                      <a:pt x="712" y="862"/>
                    </a:cubicBezTo>
                    <a:moveTo>
                      <a:pt x="850" y="308"/>
                    </a:moveTo>
                    <a:cubicBezTo>
                      <a:pt x="849" y="310"/>
                      <a:pt x="848" y="311"/>
                      <a:pt x="847" y="312"/>
                    </a:cubicBezTo>
                    <a:cubicBezTo>
                      <a:pt x="840" y="340"/>
                      <a:pt x="840" y="340"/>
                      <a:pt x="840" y="340"/>
                    </a:cubicBezTo>
                    <a:cubicBezTo>
                      <a:pt x="841" y="339"/>
                      <a:pt x="843" y="338"/>
                      <a:pt x="844" y="338"/>
                    </a:cubicBezTo>
                    <a:cubicBezTo>
                      <a:pt x="867" y="247"/>
                      <a:pt x="867" y="247"/>
                      <a:pt x="867" y="247"/>
                    </a:cubicBezTo>
                    <a:cubicBezTo>
                      <a:pt x="866" y="247"/>
                      <a:pt x="866" y="247"/>
                      <a:pt x="866" y="247"/>
                    </a:cubicBezTo>
                    <a:cubicBezTo>
                      <a:pt x="865" y="246"/>
                      <a:pt x="865" y="246"/>
                      <a:pt x="864" y="245"/>
                    </a:cubicBezTo>
                    <a:cubicBezTo>
                      <a:pt x="850" y="302"/>
                      <a:pt x="850" y="302"/>
                      <a:pt x="850" y="302"/>
                    </a:cubicBezTo>
                    <a:cubicBezTo>
                      <a:pt x="850" y="304"/>
                      <a:pt x="850" y="306"/>
                      <a:pt x="850" y="308"/>
                    </a:cubicBezTo>
                    <a:moveTo>
                      <a:pt x="738" y="761"/>
                    </a:moveTo>
                    <a:cubicBezTo>
                      <a:pt x="736" y="758"/>
                      <a:pt x="736" y="755"/>
                      <a:pt x="737" y="752"/>
                    </a:cubicBezTo>
                    <a:cubicBezTo>
                      <a:pt x="738" y="750"/>
                      <a:pt x="740" y="748"/>
                      <a:pt x="741" y="747"/>
                    </a:cubicBezTo>
                    <a:cubicBezTo>
                      <a:pt x="747" y="727"/>
                      <a:pt x="747" y="727"/>
                      <a:pt x="747" y="727"/>
                    </a:cubicBezTo>
                    <a:cubicBezTo>
                      <a:pt x="745" y="728"/>
                      <a:pt x="744" y="728"/>
                      <a:pt x="743" y="727"/>
                    </a:cubicBezTo>
                    <a:cubicBezTo>
                      <a:pt x="722" y="810"/>
                      <a:pt x="722" y="810"/>
                      <a:pt x="722" y="810"/>
                    </a:cubicBezTo>
                    <a:cubicBezTo>
                      <a:pt x="723" y="810"/>
                      <a:pt x="724" y="810"/>
                      <a:pt x="726" y="810"/>
                    </a:cubicBezTo>
                    <a:lnTo>
                      <a:pt x="738" y="761"/>
                    </a:lnTo>
                    <a:close/>
                    <a:moveTo>
                      <a:pt x="310" y="39"/>
                    </a:moveTo>
                    <a:cubicBezTo>
                      <a:pt x="311" y="38"/>
                      <a:pt x="311" y="38"/>
                      <a:pt x="311" y="38"/>
                    </a:cubicBezTo>
                    <a:cubicBezTo>
                      <a:pt x="293" y="34"/>
                      <a:pt x="293" y="34"/>
                      <a:pt x="293" y="34"/>
                    </a:cubicBezTo>
                    <a:cubicBezTo>
                      <a:pt x="292" y="35"/>
                      <a:pt x="290" y="36"/>
                      <a:pt x="289" y="36"/>
                    </a:cubicBezTo>
                    <a:cubicBezTo>
                      <a:pt x="309" y="42"/>
                      <a:pt x="309" y="42"/>
                      <a:pt x="309" y="42"/>
                    </a:cubicBezTo>
                    <a:cubicBezTo>
                      <a:pt x="310" y="41"/>
                      <a:pt x="310" y="40"/>
                      <a:pt x="310" y="39"/>
                    </a:cubicBezTo>
                    <a:moveTo>
                      <a:pt x="506" y="91"/>
                    </a:moveTo>
                    <a:cubicBezTo>
                      <a:pt x="504" y="90"/>
                      <a:pt x="503" y="88"/>
                      <a:pt x="502" y="86"/>
                    </a:cubicBezTo>
                    <a:cubicBezTo>
                      <a:pt x="357" y="50"/>
                      <a:pt x="357" y="50"/>
                      <a:pt x="357" y="50"/>
                    </a:cubicBezTo>
                    <a:cubicBezTo>
                      <a:pt x="358" y="51"/>
                      <a:pt x="359" y="52"/>
                      <a:pt x="360" y="54"/>
                    </a:cubicBezTo>
                    <a:lnTo>
                      <a:pt x="506" y="91"/>
                    </a:lnTo>
                    <a:close/>
                    <a:moveTo>
                      <a:pt x="9" y="736"/>
                    </a:moveTo>
                    <a:cubicBezTo>
                      <a:pt x="8" y="738"/>
                      <a:pt x="6" y="739"/>
                      <a:pt x="4" y="740"/>
                    </a:cubicBezTo>
                    <a:cubicBezTo>
                      <a:pt x="2" y="749"/>
                      <a:pt x="2" y="749"/>
                      <a:pt x="2" y="749"/>
                    </a:cubicBezTo>
                    <a:cubicBezTo>
                      <a:pt x="1" y="754"/>
                      <a:pt x="0" y="759"/>
                      <a:pt x="0" y="763"/>
                    </a:cubicBezTo>
                    <a:cubicBezTo>
                      <a:pt x="1" y="763"/>
                      <a:pt x="3" y="764"/>
                      <a:pt x="4" y="764"/>
                    </a:cubicBezTo>
                    <a:cubicBezTo>
                      <a:pt x="4" y="759"/>
                      <a:pt x="4" y="755"/>
                      <a:pt x="6" y="750"/>
                    </a:cubicBezTo>
                    <a:lnTo>
                      <a:pt x="9" y="736"/>
                    </a:lnTo>
                    <a:close/>
                    <a:moveTo>
                      <a:pt x="864" y="201"/>
                    </a:moveTo>
                    <a:cubicBezTo>
                      <a:pt x="864" y="201"/>
                      <a:pt x="863" y="200"/>
                      <a:pt x="863" y="200"/>
                    </a:cubicBezTo>
                    <a:cubicBezTo>
                      <a:pt x="859" y="199"/>
                      <a:pt x="857" y="194"/>
                      <a:pt x="858" y="190"/>
                    </a:cubicBezTo>
                    <a:cubicBezTo>
                      <a:pt x="854" y="184"/>
                      <a:pt x="848" y="179"/>
                      <a:pt x="842" y="175"/>
                    </a:cubicBezTo>
                    <a:cubicBezTo>
                      <a:pt x="843" y="177"/>
                      <a:pt x="843" y="179"/>
                      <a:pt x="843" y="180"/>
                    </a:cubicBezTo>
                    <a:cubicBezTo>
                      <a:pt x="858" y="192"/>
                      <a:pt x="868" y="211"/>
                      <a:pt x="867" y="230"/>
                    </a:cubicBezTo>
                    <a:cubicBezTo>
                      <a:pt x="868" y="230"/>
                      <a:pt x="869" y="230"/>
                      <a:pt x="870" y="230"/>
                    </a:cubicBezTo>
                    <a:cubicBezTo>
                      <a:pt x="871" y="220"/>
                      <a:pt x="868" y="210"/>
                      <a:pt x="864" y="201"/>
                    </a:cubicBezTo>
                    <a:moveTo>
                      <a:pt x="333" y="821"/>
                    </a:moveTo>
                    <a:cubicBezTo>
                      <a:pt x="331" y="822"/>
                      <a:pt x="329" y="822"/>
                      <a:pt x="327" y="821"/>
                    </a:cubicBezTo>
                    <a:cubicBezTo>
                      <a:pt x="326" y="820"/>
                      <a:pt x="325" y="820"/>
                      <a:pt x="324" y="819"/>
                    </a:cubicBezTo>
                    <a:cubicBezTo>
                      <a:pt x="174" y="781"/>
                      <a:pt x="174" y="781"/>
                      <a:pt x="174" y="781"/>
                    </a:cubicBezTo>
                    <a:cubicBezTo>
                      <a:pt x="174" y="782"/>
                      <a:pt x="174" y="784"/>
                      <a:pt x="174" y="785"/>
                    </a:cubicBezTo>
                    <a:cubicBezTo>
                      <a:pt x="194" y="790"/>
                      <a:pt x="194" y="790"/>
                      <a:pt x="194" y="790"/>
                    </a:cubicBezTo>
                    <a:cubicBezTo>
                      <a:pt x="196" y="788"/>
                      <a:pt x="199" y="788"/>
                      <a:pt x="202" y="789"/>
                    </a:cubicBezTo>
                    <a:cubicBezTo>
                      <a:pt x="203" y="790"/>
                      <a:pt x="205" y="791"/>
                      <a:pt x="206" y="793"/>
                    </a:cubicBezTo>
                    <a:cubicBezTo>
                      <a:pt x="355" y="830"/>
                      <a:pt x="355" y="830"/>
                      <a:pt x="355" y="830"/>
                    </a:cubicBezTo>
                    <a:cubicBezTo>
                      <a:pt x="354" y="829"/>
                      <a:pt x="354" y="828"/>
                      <a:pt x="354" y="826"/>
                    </a:cubicBezTo>
                    <a:lnTo>
                      <a:pt x="333" y="821"/>
                    </a:lnTo>
                    <a:close/>
                    <a:moveTo>
                      <a:pt x="585" y="111"/>
                    </a:moveTo>
                    <a:cubicBezTo>
                      <a:pt x="609" y="117"/>
                      <a:pt x="609" y="117"/>
                      <a:pt x="609" y="117"/>
                    </a:cubicBezTo>
                    <a:cubicBezTo>
                      <a:pt x="610" y="117"/>
                      <a:pt x="611" y="117"/>
                      <a:pt x="612" y="118"/>
                    </a:cubicBezTo>
                    <a:cubicBezTo>
                      <a:pt x="612" y="118"/>
                      <a:pt x="612" y="118"/>
                      <a:pt x="612" y="118"/>
                    </a:cubicBezTo>
                    <a:cubicBezTo>
                      <a:pt x="762" y="155"/>
                      <a:pt x="762" y="155"/>
                      <a:pt x="762" y="155"/>
                    </a:cubicBezTo>
                    <a:cubicBezTo>
                      <a:pt x="761" y="154"/>
                      <a:pt x="760" y="153"/>
                      <a:pt x="760" y="151"/>
                    </a:cubicBezTo>
                    <a:cubicBezTo>
                      <a:pt x="583" y="107"/>
                      <a:pt x="583" y="107"/>
                      <a:pt x="583" y="107"/>
                    </a:cubicBezTo>
                    <a:cubicBezTo>
                      <a:pt x="584" y="108"/>
                      <a:pt x="585" y="109"/>
                      <a:pt x="585" y="111"/>
                    </a:cubicBezTo>
                    <a:moveTo>
                      <a:pt x="551" y="102"/>
                    </a:moveTo>
                    <a:cubicBezTo>
                      <a:pt x="569" y="107"/>
                      <a:pt x="569" y="107"/>
                      <a:pt x="569" y="107"/>
                    </a:cubicBezTo>
                    <a:cubicBezTo>
                      <a:pt x="569" y="105"/>
                      <a:pt x="571" y="104"/>
                      <a:pt x="572" y="104"/>
                    </a:cubicBezTo>
                    <a:cubicBezTo>
                      <a:pt x="552" y="99"/>
                      <a:pt x="552" y="99"/>
                      <a:pt x="552" y="99"/>
                    </a:cubicBezTo>
                    <a:cubicBezTo>
                      <a:pt x="552" y="99"/>
                      <a:pt x="552" y="100"/>
                      <a:pt x="551" y="101"/>
                    </a:cubicBezTo>
                    <a:cubicBezTo>
                      <a:pt x="551" y="101"/>
                      <a:pt x="551" y="102"/>
                      <a:pt x="551" y="102"/>
                    </a:cubicBezTo>
                    <a:moveTo>
                      <a:pt x="535" y="94"/>
                    </a:moveTo>
                    <a:cubicBezTo>
                      <a:pt x="517" y="90"/>
                      <a:pt x="517" y="90"/>
                      <a:pt x="517" y="90"/>
                    </a:cubicBezTo>
                    <a:cubicBezTo>
                      <a:pt x="515" y="91"/>
                      <a:pt x="513" y="92"/>
                      <a:pt x="511" y="92"/>
                    </a:cubicBezTo>
                    <a:cubicBezTo>
                      <a:pt x="534" y="98"/>
                      <a:pt x="534" y="98"/>
                      <a:pt x="534" y="98"/>
                    </a:cubicBezTo>
                    <a:cubicBezTo>
                      <a:pt x="534" y="97"/>
                      <a:pt x="535" y="96"/>
                      <a:pt x="535" y="94"/>
                    </a:cubicBezTo>
                    <a:moveTo>
                      <a:pt x="141" y="773"/>
                    </a:moveTo>
                    <a:cubicBezTo>
                      <a:pt x="141" y="773"/>
                      <a:pt x="141" y="773"/>
                      <a:pt x="141" y="773"/>
                    </a:cubicBezTo>
                    <a:cubicBezTo>
                      <a:pt x="140" y="774"/>
                      <a:pt x="139" y="775"/>
                      <a:pt x="138" y="776"/>
                    </a:cubicBezTo>
                    <a:cubicBezTo>
                      <a:pt x="157" y="781"/>
                      <a:pt x="157" y="781"/>
                      <a:pt x="157" y="781"/>
                    </a:cubicBezTo>
                    <a:cubicBezTo>
                      <a:pt x="157" y="780"/>
                      <a:pt x="157" y="780"/>
                      <a:pt x="157" y="780"/>
                    </a:cubicBezTo>
                    <a:cubicBezTo>
                      <a:pt x="158" y="779"/>
                      <a:pt x="158" y="778"/>
                      <a:pt x="159" y="777"/>
                    </a:cubicBezTo>
                    <a:lnTo>
                      <a:pt x="141" y="773"/>
                    </a:lnTo>
                    <a:close/>
                    <a:moveTo>
                      <a:pt x="594" y="890"/>
                    </a:moveTo>
                    <a:cubicBezTo>
                      <a:pt x="594" y="890"/>
                      <a:pt x="594" y="890"/>
                      <a:pt x="594" y="890"/>
                    </a:cubicBezTo>
                    <a:cubicBezTo>
                      <a:pt x="612" y="895"/>
                      <a:pt x="612" y="895"/>
                      <a:pt x="612" y="895"/>
                    </a:cubicBezTo>
                    <a:cubicBezTo>
                      <a:pt x="613" y="894"/>
                      <a:pt x="614" y="893"/>
                      <a:pt x="616" y="892"/>
                    </a:cubicBezTo>
                    <a:cubicBezTo>
                      <a:pt x="595" y="887"/>
                      <a:pt x="595" y="887"/>
                      <a:pt x="595" y="887"/>
                    </a:cubicBezTo>
                    <a:cubicBezTo>
                      <a:pt x="595" y="888"/>
                      <a:pt x="595" y="889"/>
                      <a:pt x="594" y="890"/>
                    </a:cubicBezTo>
                    <a:moveTo>
                      <a:pt x="90" y="73"/>
                    </a:moveTo>
                    <a:cubicBezTo>
                      <a:pt x="89" y="70"/>
                      <a:pt x="89" y="68"/>
                      <a:pt x="90" y="65"/>
                    </a:cubicBezTo>
                    <a:cubicBezTo>
                      <a:pt x="90" y="63"/>
                      <a:pt x="92" y="62"/>
                      <a:pt x="93" y="61"/>
                    </a:cubicBezTo>
                    <a:cubicBezTo>
                      <a:pt x="96" y="48"/>
                      <a:pt x="96" y="48"/>
                      <a:pt x="96" y="48"/>
                    </a:cubicBezTo>
                    <a:cubicBezTo>
                      <a:pt x="97" y="45"/>
                      <a:pt x="98" y="42"/>
                      <a:pt x="99" y="39"/>
                    </a:cubicBezTo>
                    <a:cubicBezTo>
                      <a:pt x="108" y="20"/>
                      <a:pt x="126" y="6"/>
                      <a:pt x="147" y="4"/>
                    </a:cubicBezTo>
                    <a:cubicBezTo>
                      <a:pt x="148" y="3"/>
                      <a:pt x="150" y="1"/>
                      <a:pt x="152" y="0"/>
                    </a:cubicBezTo>
                    <a:cubicBezTo>
                      <a:pt x="128" y="1"/>
                      <a:pt x="106" y="15"/>
                      <a:pt x="96" y="38"/>
                    </a:cubicBezTo>
                    <a:cubicBezTo>
                      <a:pt x="95" y="41"/>
                      <a:pt x="93" y="44"/>
                      <a:pt x="93" y="48"/>
                    </a:cubicBezTo>
                    <a:cubicBezTo>
                      <a:pt x="73" y="127"/>
                      <a:pt x="73" y="127"/>
                      <a:pt x="73" y="127"/>
                    </a:cubicBezTo>
                    <a:cubicBezTo>
                      <a:pt x="74" y="127"/>
                      <a:pt x="75" y="128"/>
                      <a:pt x="76" y="129"/>
                    </a:cubicBezTo>
                    <a:lnTo>
                      <a:pt x="90" y="73"/>
                    </a:lnTo>
                    <a:close/>
                    <a:moveTo>
                      <a:pt x="578" y="883"/>
                    </a:moveTo>
                    <a:cubicBezTo>
                      <a:pt x="560" y="878"/>
                      <a:pt x="560" y="878"/>
                      <a:pt x="560" y="878"/>
                    </a:cubicBezTo>
                    <a:cubicBezTo>
                      <a:pt x="559" y="879"/>
                      <a:pt x="557" y="880"/>
                      <a:pt x="556" y="881"/>
                    </a:cubicBezTo>
                    <a:cubicBezTo>
                      <a:pt x="577" y="886"/>
                      <a:pt x="577" y="886"/>
                      <a:pt x="577" y="886"/>
                    </a:cubicBezTo>
                    <a:cubicBezTo>
                      <a:pt x="577" y="885"/>
                      <a:pt x="577" y="884"/>
                      <a:pt x="578" y="883"/>
                    </a:cubicBezTo>
                    <a:cubicBezTo>
                      <a:pt x="578" y="883"/>
                      <a:pt x="578" y="883"/>
                      <a:pt x="578" y="883"/>
                    </a:cubicBezTo>
                    <a:moveTo>
                      <a:pt x="35" y="632"/>
                    </a:moveTo>
                    <a:cubicBezTo>
                      <a:pt x="34" y="632"/>
                      <a:pt x="33" y="632"/>
                      <a:pt x="31" y="632"/>
                    </a:cubicBezTo>
                    <a:cubicBezTo>
                      <a:pt x="24" y="660"/>
                      <a:pt x="24" y="660"/>
                      <a:pt x="24" y="660"/>
                    </a:cubicBezTo>
                    <a:cubicBezTo>
                      <a:pt x="26" y="659"/>
                      <a:pt x="27" y="658"/>
                      <a:pt x="29" y="658"/>
                    </a:cubicBezTo>
                    <a:lnTo>
                      <a:pt x="35" y="632"/>
                    </a:lnTo>
                    <a:close/>
                    <a:moveTo>
                      <a:pt x="25" y="674"/>
                    </a:moveTo>
                    <a:cubicBezTo>
                      <a:pt x="23" y="673"/>
                      <a:pt x="22" y="672"/>
                      <a:pt x="22" y="670"/>
                    </a:cubicBezTo>
                    <a:cubicBezTo>
                      <a:pt x="8" y="725"/>
                      <a:pt x="8" y="725"/>
                      <a:pt x="8" y="725"/>
                    </a:cubicBezTo>
                    <a:cubicBezTo>
                      <a:pt x="9" y="726"/>
                      <a:pt x="10" y="728"/>
                      <a:pt x="11" y="730"/>
                    </a:cubicBezTo>
                    <a:lnTo>
                      <a:pt x="25" y="674"/>
                    </a:lnTo>
                    <a:close/>
                    <a:moveTo>
                      <a:pt x="103" y="763"/>
                    </a:moveTo>
                    <a:cubicBezTo>
                      <a:pt x="101" y="764"/>
                      <a:pt x="99" y="764"/>
                      <a:pt x="96" y="763"/>
                    </a:cubicBezTo>
                    <a:cubicBezTo>
                      <a:pt x="95" y="763"/>
                      <a:pt x="94" y="762"/>
                      <a:pt x="93" y="761"/>
                    </a:cubicBezTo>
                    <a:cubicBezTo>
                      <a:pt x="48" y="821"/>
                      <a:pt x="48" y="821"/>
                      <a:pt x="48" y="821"/>
                    </a:cubicBezTo>
                    <a:cubicBezTo>
                      <a:pt x="45" y="820"/>
                      <a:pt x="42" y="819"/>
                      <a:pt x="39" y="818"/>
                    </a:cubicBezTo>
                    <a:cubicBezTo>
                      <a:pt x="22" y="811"/>
                      <a:pt x="10" y="796"/>
                      <a:pt x="6" y="779"/>
                    </a:cubicBezTo>
                    <a:cubicBezTo>
                      <a:pt x="5" y="780"/>
                      <a:pt x="4" y="781"/>
                      <a:pt x="2" y="781"/>
                    </a:cubicBezTo>
                    <a:cubicBezTo>
                      <a:pt x="7" y="799"/>
                      <a:pt x="20" y="814"/>
                      <a:pt x="38" y="822"/>
                    </a:cubicBezTo>
                    <a:cubicBezTo>
                      <a:pt x="41" y="823"/>
                      <a:pt x="44" y="824"/>
                      <a:pt x="47" y="825"/>
                    </a:cubicBezTo>
                    <a:cubicBezTo>
                      <a:pt x="124" y="772"/>
                      <a:pt x="124" y="772"/>
                      <a:pt x="124" y="772"/>
                    </a:cubicBezTo>
                    <a:cubicBezTo>
                      <a:pt x="124" y="771"/>
                      <a:pt x="124" y="770"/>
                      <a:pt x="124" y="768"/>
                    </a:cubicBezTo>
                    <a:lnTo>
                      <a:pt x="103" y="763"/>
                    </a:lnTo>
                    <a:close/>
                    <a:moveTo>
                      <a:pt x="822" y="170"/>
                    </a:moveTo>
                    <a:cubicBezTo>
                      <a:pt x="824" y="171"/>
                      <a:pt x="826" y="171"/>
                      <a:pt x="827" y="172"/>
                    </a:cubicBezTo>
                    <a:cubicBezTo>
                      <a:pt x="828" y="171"/>
                      <a:pt x="830" y="170"/>
                      <a:pt x="831" y="170"/>
                    </a:cubicBezTo>
                    <a:cubicBezTo>
                      <a:pt x="829" y="169"/>
                      <a:pt x="826" y="168"/>
                      <a:pt x="823" y="167"/>
                    </a:cubicBezTo>
                    <a:cubicBezTo>
                      <a:pt x="810" y="164"/>
                      <a:pt x="810" y="164"/>
                      <a:pt x="810" y="164"/>
                    </a:cubicBezTo>
                    <a:cubicBezTo>
                      <a:pt x="810" y="165"/>
                      <a:pt x="810" y="166"/>
                      <a:pt x="810" y="167"/>
                    </a:cubicBezTo>
                    <a:lnTo>
                      <a:pt x="822" y="170"/>
                    </a:lnTo>
                    <a:close/>
                    <a:moveTo>
                      <a:pt x="79" y="458"/>
                    </a:moveTo>
                    <a:cubicBezTo>
                      <a:pt x="77" y="455"/>
                      <a:pt x="77" y="452"/>
                      <a:pt x="78" y="449"/>
                    </a:cubicBezTo>
                    <a:cubicBezTo>
                      <a:pt x="79" y="447"/>
                      <a:pt x="17" y="357"/>
                      <a:pt x="19" y="356"/>
                    </a:cubicBezTo>
                    <a:cubicBezTo>
                      <a:pt x="43" y="261"/>
                      <a:pt x="43" y="261"/>
                      <a:pt x="43" y="261"/>
                    </a:cubicBezTo>
                    <a:cubicBezTo>
                      <a:pt x="41" y="261"/>
                      <a:pt x="40" y="260"/>
                      <a:pt x="39" y="259"/>
                    </a:cubicBezTo>
                    <a:cubicBezTo>
                      <a:pt x="26" y="313"/>
                      <a:pt x="26" y="313"/>
                      <a:pt x="26" y="313"/>
                    </a:cubicBezTo>
                    <a:cubicBezTo>
                      <a:pt x="28" y="315"/>
                      <a:pt x="29" y="318"/>
                      <a:pt x="27" y="322"/>
                    </a:cubicBezTo>
                    <a:cubicBezTo>
                      <a:pt x="26" y="324"/>
                      <a:pt x="25" y="325"/>
                      <a:pt x="23" y="326"/>
                    </a:cubicBezTo>
                    <a:cubicBezTo>
                      <a:pt x="62" y="511"/>
                      <a:pt x="62" y="511"/>
                      <a:pt x="62" y="511"/>
                    </a:cubicBezTo>
                    <a:cubicBezTo>
                      <a:pt x="63" y="512"/>
                      <a:pt x="64" y="513"/>
                      <a:pt x="65" y="514"/>
                    </a:cubicBezTo>
                    <a:lnTo>
                      <a:pt x="79" y="458"/>
                    </a:lnTo>
                    <a:close/>
                    <a:moveTo>
                      <a:pt x="793" y="160"/>
                    </a:moveTo>
                    <a:cubicBezTo>
                      <a:pt x="794" y="159"/>
                      <a:pt x="794" y="159"/>
                      <a:pt x="794" y="159"/>
                    </a:cubicBezTo>
                    <a:cubicBezTo>
                      <a:pt x="776" y="155"/>
                      <a:pt x="776" y="155"/>
                      <a:pt x="776" y="155"/>
                    </a:cubicBezTo>
                    <a:cubicBezTo>
                      <a:pt x="775" y="156"/>
                      <a:pt x="774" y="157"/>
                      <a:pt x="772" y="158"/>
                    </a:cubicBezTo>
                    <a:cubicBezTo>
                      <a:pt x="792" y="163"/>
                      <a:pt x="792" y="163"/>
                      <a:pt x="792" y="163"/>
                    </a:cubicBezTo>
                    <a:cubicBezTo>
                      <a:pt x="793" y="162"/>
                      <a:pt x="793" y="161"/>
                      <a:pt x="793" y="160"/>
                    </a:cubicBezTo>
                    <a:moveTo>
                      <a:pt x="775" y="600"/>
                    </a:moveTo>
                    <a:cubicBezTo>
                      <a:pt x="775" y="602"/>
                      <a:pt x="775" y="603"/>
                      <a:pt x="774" y="605"/>
                    </a:cubicBezTo>
                    <a:cubicBezTo>
                      <a:pt x="774" y="605"/>
                      <a:pt x="774" y="606"/>
                      <a:pt x="773" y="606"/>
                    </a:cubicBezTo>
                    <a:cubicBezTo>
                      <a:pt x="766" y="635"/>
                      <a:pt x="766" y="635"/>
                      <a:pt x="766" y="635"/>
                    </a:cubicBezTo>
                    <a:cubicBezTo>
                      <a:pt x="767" y="634"/>
                      <a:pt x="769" y="634"/>
                      <a:pt x="770" y="634"/>
                    </a:cubicBezTo>
                    <a:cubicBezTo>
                      <a:pt x="793" y="544"/>
                      <a:pt x="793" y="544"/>
                      <a:pt x="793" y="544"/>
                    </a:cubicBezTo>
                    <a:cubicBezTo>
                      <a:pt x="792" y="543"/>
                      <a:pt x="792" y="543"/>
                      <a:pt x="791" y="543"/>
                    </a:cubicBezTo>
                    <a:cubicBezTo>
                      <a:pt x="790" y="543"/>
                      <a:pt x="790" y="542"/>
                      <a:pt x="789" y="542"/>
                    </a:cubicBezTo>
                    <a:lnTo>
                      <a:pt x="775" y="600"/>
                    </a:lnTo>
                    <a:close/>
                    <a:moveTo>
                      <a:pt x="326" y="46"/>
                    </a:moveTo>
                    <a:cubicBezTo>
                      <a:pt x="344" y="50"/>
                      <a:pt x="344" y="50"/>
                      <a:pt x="344" y="50"/>
                    </a:cubicBezTo>
                    <a:cubicBezTo>
                      <a:pt x="346" y="49"/>
                      <a:pt x="347" y="48"/>
                      <a:pt x="349" y="48"/>
                    </a:cubicBezTo>
                    <a:cubicBezTo>
                      <a:pt x="327" y="42"/>
                      <a:pt x="327" y="42"/>
                      <a:pt x="327" y="42"/>
                    </a:cubicBezTo>
                    <a:cubicBezTo>
                      <a:pt x="327" y="43"/>
                      <a:pt x="327" y="45"/>
                      <a:pt x="326" y="46"/>
                    </a:cubicBezTo>
                    <a:cubicBezTo>
                      <a:pt x="326" y="46"/>
                      <a:pt x="326" y="46"/>
                      <a:pt x="326" y="46"/>
                    </a:cubicBezTo>
                    <a:moveTo>
                      <a:pt x="797" y="526"/>
                    </a:moveTo>
                    <a:cubicBezTo>
                      <a:pt x="813" y="464"/>
                      <a:pt x="813" y="464"/>
                      <a:pt x="813" y="464"/>
                    </a:cubicBezTo>
                    <a:cubicBezTo>
                      <a:pt x="812" y="461"/>
                      <a:pt x="811" y="458"/>
                      <a:pt x="812" y="456"/>
                    </a:cubicBezTo>
                    <a:cubicBezTo>
                      <a:pt x="813" y="454"/>
                      <a:pt x="814" y="453"/>
                      <a:pt x="816" y="452"/>
                    </a:cubicBezTo>
                    <a:cubicBezTo>
                      <a:pt x="821" y="431"/>
                      <a:pt x="821" y="431"/>
                      <a:pt x="821" y="431"/>
                    </a:cubicBezTo>
                    <a:cubicBezTo>
                      <a:pt x="820" y="431"/>
                      <a:pt x="818" y="431"/>
                      <a:pt x="817" y="431"/>
                    </a:cubicBezTo>
                    <a:cubicBezTo>
                      <a:pt x="793" y="526"/>
                      <a:pt x="793" y="526"/>
                      <a:pt x="793" y="526"/>
                    </a:cubicBezTo>
                    <a:cubicBezTo>
                      <a:pt x="795" y="526"/>
                      <a:pt x="796" y="526"/>
                      <a:pt x="797" y="526"/>
                    </a:cubicBezTo>
                    <a:moveTo>
                      <a:pt x="747" y="710"/>
                    </a:moveTo>
                    <a:cubicBezTo>
                      <a:pt x="748" y="710"/>
                      <a:pt x="748" y="710"/>
                      <a:pt x="748" y="710"/>
                    </a:cubicBezTo>
                    <a:cubicBezTo>
                      <a:pt x="749" y="711"/>
                      <a:pt x="750" y="711"/>
                      <a:pt x="750" y="712"/>
                    </a:cubicBezTo>
                    <a:cubicBezTo>
                      <a:pt x="766" y="650"/>
                      <a:pt x="766" y="650"/>
                      <a:pt x="766" y="650"/>
                    </a:cubicBezTo>
                    <a:cubicBezTo>
                      <a:pt x="765" y="650"/>
                      <a:pt x="764" y="648"/>
                      <a:pt x="763" y="647"/>
                    </a:cubicBezTo>
                    <a:lnTo>
                      <a:pt x="747" y="710"/>
                    </a:lnTo>
                    <a:close/>
                    <a:moveTo>
                      <a:pt x="53" y="560"/>
                    </a:moveTo>
                    <a:cubicBezTo>
                      <a:pt x="53" y="558"/>
                      <a:pt x="53" y="555"/>
                      <a:pt x="54" y="553"/>
                    </a:cubicBezTo>
                    <a:cubicBezTo>
                      <a:pt x="54" y="552"/>
                      <a:pt x="55" y="551"/>
                      <a:pt x="56" y="550"/>
                    </a:cubicBezTo>
                    <a:cubicBezTo>
                      <a:pt x="62" y="526"/>
                      <a:pt x="62" y="526"/>
                      <a:pt x="62" y="526"/>
                    </a:cubicBezTo>
                    <a:cubicBezTo>
                      <a:pt x="61" y="527"/>
                      <a:pt x="59" y="527"/>
                      <a:pt x="58" y="527"/>
                    </a:cubicBezTo>
                    <a:cubicBezTo>
                      <a:pt x="36" y="615"/>
                      <a:pt x="36" y="615"/>
                      <a:pt x="36" y="615"/>
                    </a:cubicBezTo>
                    <a:cubicBezTo>
                      <a:pt x="37" y="615"/>
                      <a:pt x="37" y="615"/>
                      <a:pt x="37" y="615"/>
                    </a:cubicBezTo>
                    <a:cubicBezTo>
                      <a:pt x="38" y="615"/>
                      <a:pt x="38" y="616"/>
                      <a:pt x="39" y="617"/>
                    </a:cubicBezTo>
                    <a:lnTo>
                      <a:pt x="53" y="560"/>
                    </a:lnTo>
                    <a:close/>
                    <a:moveTo>
                      <a:pt x="64" y="178"/>
                    </a:moveTo>
                    <a:cubicBezTo>
                      <a:pt x="64" y="177"/>
                      <a:pt x="64" y="176"/>
                      <a:pt x="64" y="174"/>
                    </a:cubicBezTo>
                    <a:cubicBezTo>
                      <a:pt x="64" y="174"/>
                      <a:pt x="65" y="174"/>
                      <a:pt x="65" y="173"/>
                    </a:cubicBezTo>
                    <a:cubicBezTo>
                      <a:pt x="72" y="143"/>
                      <a:pt x="72" y="143"/>
                      <a:pt x="72" y="143"/>
                    </a:cubicBezTo>
                    <a:cubicBezTo>
                      <a:pt x="71" y="143"/>
                      <a:pt x="70" y="144"/>
                      <a:pt x="68" y="143"/>
                    </a:cubicBezTo>
                    <a:cubicBezTo>
                      <a:pt x="52" y="209"/>
                      <a:pt x="52" y="209"/>
                      <a:pt x="52" y="209"/>
                    </a:cubicBezTo>
                    <a:cubicBezTo>
                      <a:pt x="52" y="211"/>
                      <a:pt x="52" y="212"/>
                      <a:pt x="51" y="214"/>
                    </a:cubicBezTo>
                    <a:cubicBezTo>
                      <a:pt x="51" y="214"/>
                      <a:pt x="51" y="215"/>
                      <a:pt x="50" y="215"/>
                    </a:cubicBezTo>
                    <a:cubicBezTo>
                      <a:pt x="43" y="246"/>
                      <a:pt x="43" y="246"/>
                      <a:pt x="43" y="246"/>
                    </a:cubicBezTo>
                    <a:cubicBezTo>
                      <a:pt x="44" y="245"/>
                      <a:pt x="45" y="245"/>
                      <a:pt x="47" y="245"/>
                    </a:cubicBezTo>
                    <a:lnTo>
                      <a:pt x="64" y="178"/>
                    </a:lnTo>
                    <a:close/>
                    <a:moveTo>
                      <a:pt x="840" y="354"/>
                    </a:moveTo>
                    <a:cubicBezTo>
                      <a:pt x="839" y="353"/>
                      <a:pt x="838" y="351"/>
                      <a:pt x="838" y="350"/>
                    </a:cubicBezTo>
                    <a:cubicBezTo>
                      <a:pt x="822" y="414"/>
                      <a:pt x="822" y="414"/>
                      <a:pt x="822" y="414"/>
                    </a:cubicBezTo>
                    <a:cubicBezTo>
                      <a:pt x="822" y="414"/>
                      <a:pt x="823" y="414"/>
                      <a:pt x="824" y="414"/>
                    </a:cubicBezTo>
                    <a:cubicBezTo>
                      <a:pt x="824" y="415"/>
                      <a:pt x="825" y="415"/>
                      <a:pt x="825" y="415"/>
                    </a:cubicBezTo>
                    <a:lnTo>
                      <a:pt x="840" y="35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1860551" y="-31751"/>
              <a:ext cx="5416550" cy="5202239"/>
              <a:chOff x="1860551" y="-31751"/>
              <a:chExt cx="5416550" cy="5202239"/>
            </a:xfrm>
          </p:grpSpPr>
          <p:sp>
            <p:nvSpPr>
              <p:cNvPr id="8" name="Freeform 5"/>
              <p:cNvSpPr/>
              <p:nvPr/>
            </p:nvSpPr>
            <p:spPr bwMode="auto">
              <a:xfrm>
                <a:off x="1860551" y="-31751"/>
                <a:ext cx="5416550" cy="5202239"/>
              </a:xfrm>
              <a:custGeom>
                <a:avLst/>
                <a:gdLst>
                  <a:gd name="T0" fmla="*/ 1432 w 1441"/>
                  <a:gd name="T1" fmla="*/ 1090 h 1384"/>
                  <a:gd name="T2" fmla="*/ 1352 w 1441"/>
                  <a:gd name="T3" fmla="*/ 1201 h 1384"/>
                  <a:gd name="T4" fmla="*/ 283 w 1441"/>
                  <a:gd name="T5" fmla="*/ 1375 h 1384"/>
                  <a:gd name="T6" fmla="*/ 172 w 1441"/>
                  <a:gd name="T7" fmla="*/ 1295 h 1384"/>
                  <a:gd name="T8" fmla="*/ 9 w 1441"/>
                  <a:gd name="T9" fmla="*/ 294 h 1384"/>
                  <a:gd name="T10" fmla="*/ 89 w 1441"/>
                  <a:gd name="T11" fmla="*/ 182 h 1384"/>
                  <a:gd name="T12" fmla="*/ 1157 w 1441"/>
                  <a:gd name="T13" fmla="*/ 8 h 1384"/>
                  <a:gd name="T14" fmla="*/ 1269 w 1441"/>
                  <a:gd name="T15" fmla="*/ 89 h 1384"/>
                  <a:gd name="T16" fmla="*/ 1432 w 1441"/>
                  <a:gd name="T17" fmla="*/ 109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 h="1384">
                    <a:moveTo>
                      <a:pt x="1432" y="1090"/>
                    </a:moveTo>
                    <a:cubicBezTo>
                      <a:pt x="1441" y="1143"/>
                      <a:pt x="1405" y="1193"/>
                      <a:pt x="1352" y="1201"/>
                    </a:cubicBezTo>
                    <a:cubicBezTo>
                      <a:pt x="283" y="1375"/>
                      <a:pt x="283" y="1375"/>
                      <a:pt x="283" y="1375"/>
                    </a:cubicBezTo>
                    <a:cubicBezTo>
                      <a:pt x="231" y="1384"/>
                      <a:pt x="181" y="1348"/>
                      <a:pt x="172" y="1295"/>
                    </a:cubicBezTo>
                    <a:cubicBezTo>
                      <a:pt x="9" y="294"/>
                      <a:pt x="9" y="294"/>
                      <a:pt x="9" y="294"/>
                    </a:cubicBezTo>
                    <a:cubicBezTo>
                      <a:pt x="0" y="241"/>
                      <a:pt x="36" y="191"/>
                      <a:pt x="89" y="182"/>
                    </a:cubicBezTo>
                    <a:cubicBezTo>
                      <a:pt x="1157" y="8"/>
                      <a:pt x="1157" y="8"/>
                      <a:pt x="1157" y="8"/>
                    </a:cubicBezTo>
                    <a:cubicBezTo>
                      <a:pt x="1210" y="0"/>
                      <a:pt x="1260" y="36"/>
                      <a:pt x="1269" y="89"/>
                    </a:cubicBezTo>
                    <a:cubicBezTo>
                      <a:pt x="1432" y="1090"/>
                      <a:pt x="1432" y="1090"/>
                      <a:pt x="1432" y="1090"/>
                    </a:cubicBezTo>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1879601" y="-15876"/>
                <a:ext cx="5378450" cy="5167314"/>
              </a:xfrm>
              <a:custGeom>
                <a:avLst/>
                <a:gdLst>
                  <a:gd name="T0" fmla="*/ 1422 w 1431"/>
                  <a:gd name="T1" fmla="*/ 1083 h 1375"/>
                  <a:gd name="T2" fmla="*/ 1343 w 1431"/>
                  <a:gd name="T3" fmla="*/ 1194 h 1375"/>
                  <a:gd name="T4" fmla="*/ 281 w 1431"/>
                  <a:gd name="T5" fmla="*/ 1367 h 1375"/>
                  <a:gd name="T6" fmla="*/ 171 w 1431"/>
                  <a:gd name="T7" fmla="*/ 1287 h 1375"/>
                  <a:gd name="T8" fmla="*/ 9 w 1431"/>
                  <a:gd name="T9" fmla="*/ 293 h 1375"/>
                  <a:gd name="T10" fmla="*/ 88 w 1431"/>
                  <a:gd name="T11" fmla="*/ 182 h 1375"/>
                  <a:gd name="T12" fmla="*/ 1150 w 1431"/>
                  <a:gd name="T13" fmla="*/ 9 h 1375"/>
                  <a:gd name="T14" fmla="*/ 1260 w 1431"/>
                  <a:gd name="T15" fmla="*/ 89 h 1375"/>
                  <a:gd name="T16" fmla="*/ 1422 w 1431"/>
                  <a:gd name="T17" fmla="*/ 1083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1" h="1375">
                    <a:moveTo>
                      <a:pt x="1422" y="1083"/>
                    </a:moveTo>
                    <a:cubicBezTo>
                      <a:pt x="1431" y="1136"/>
                      <a:pt x="1395" y="1185"/>
                      <a:pt x="1343" y="1194"/>
                    </a:cubicBezTo>
                    <a:cubicBezTo>
                      <a:pt x="281" y="1367"/>
                      <a:pt x="281" y="1367"/>
                      <a:pt x="281" y="1367"/>
                    </a:cubicBezTo>
                    <a:cubicBezTo>
                      <a:pt x="229" y="1375"/>
                      <a:pt x="179" y="1340"/>
                      <a:pt x="171" y="1287"/>
                    </a:cubicBezTo>
                    <a:cubicBezTo>
                      <a:pt x="9" y="293"/>
                      <a:pt x="9" y="293"/>
                      <a:pt x="9" y="293"/>
                    </a:cubicBezTo>
                    <a:cubicBezTo>
                      <a:pt x="0" y="240"/>
                      <a:pt x="36" y="190"/>
                      <a:pt x="88" y="182"/>
                    </a:cubicBezTo>
                    <a:cubicBezTo>
                      <a:pt x="1150" y="9"/>
                      <a:pt x="1150" y="9"/>
                      <a:pt x="1150" y="9"/>
                    </a:cubicBezTo>
                    <a:cubicBezTo>
                      <a:pt x="1202" y="0"/>
                      <a:pt x="1252" y="36"/>
                      <a:pt x="1260" y="89"/>
                    </a:cubicBezTo>
                    <a:cubicBezTo>
                      <a:pt x="1422" y="1083"/>
                      <a:pt x="1422" y="1083"/>
                      <a:pt x="1422" y="1083"/>
                    </a:cubicBezTo>
                  </a:path>
                </a:pathLst>
              </a:custGeom>
              <a:solidFill>
                <a:schemeClr val="accent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 name="Freeform 7"/>
              <p:cNvSpPr/>
              <p:nvPr/>
            </p:nvSpPr>
            <p:spPr bwMode="auto">
              <a:xfrm>
                <a:off x="2085976" y="187325"/>
                <a:ext cx="5029200" cy="4806951"/>
              </a:xfrm>
              <a:custGeom>
                <a:avLst/>
                <a:gdLst>
                  <a:gd name="T0" fmla="*/ 1089 w 1338"/>
                  <a:gd name="T1" fmla="*/ 0 h 1279"/>
                  <a:gd name="T2" fmla="*/ 1074 w 1338"/>
                  <a:gd name="T3" fmla="*/ 1 h 1279"/>
                  <a:gd name="T4" fmla="*/ 76 w 1338"/>
                  <a:gd name="T5" fmla="*/ 163 h 1279"/>
                  <a:gd name="T6" fmla="*/ 0 w 1338"/>
                  <a:gd name="T7" fmla="*/ 252 h 1279"/>
                  <a:gd name="T8" fmla="*/ 0 w 1338"/>
                  <a:gd name="T9" fmla="*/ 253 h 1279"/>
                  <a:gd name="T10" fmla="*/ 1 w 1338"/>
                  <a:gd name="T11" fmla="*/ 267 h 1279"/>
                  <a:gd name="T12" fmla="*/ 154 w 1338"/>
                  <a:gd name="T13" fmla="*/ 1203 h 1279"/>
                  <a:gd name="T14" fmla="*/ 241 w 1338"/>
                  <a:gd name="T15" fmla="*/ 1279 h 1279"/>
                  <a:gd name="T16" fmla="*/ 245 w 1338"/>
                  <a:gd name="T17" fmla="*/ 1279 h 1279"/>
                  <a:gd name="T18" fmla="*/ 258 w 1338"/>
                  <a:gd name="T19" fmla="*/ 1277 h 1279"/>
                  <a:gd name="T20" fmla="*/ 1255 w 1338"/>
                  <a:gd name="T21" fmla="*/ 1115 h 1279"/>
                  <a:gd name="T22" fmla="*/ 1330 w 1338"/>
                  <a:gd name="T23" fmla="*/ 1011 h 1279"/>
                  <a:gd name="T24" fmla="*/ 1178 w 1338"/>
                  <a:gd name="T25" fmla="*/ 76 h 1279"/>
                  <a:gd name="T26" fmla="*/ 1089 w 1338"/>
                  <a:gd name="T27"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8" h="1279">
                    <a:moveTo>
                      <a:pt x="1089" y="0"/>
                    </a:moveTo>
                    <a:cubicBezTo>
                      <a:pt x="1084" y="0"/>
                      <a:pt x="1079" y="0"/>
                      <a:pt x="1074" y="1"/>
                    </a:cubicBezTo>
                    <a:cubicBezTo>
                      <a:pt x="76" y="163"/>
                      <a:pt x="76" y="163"/>
                      <a:pt x="76" y="163"/>
                    </a:cubicBezTo>
                    <a:cubicBezTo>
                      <a:pt x="32" y="171"/>
                      <a:pt x="0" y="209"/>
                      <a:pt x="0" y="252"/>
                    </a:cubicBezTo>
                    <a:cubicBezTo>
                      <a:pt x="0" y="253"/>
                      <a:pt x="0" y="253"/>
                      <a:pt x="0" y="253"/>
                    </a:cubicBezTo>
                    <a:cubicBezTo>
                      <a:pt x="0" y="258"/>
                      <a:pt x="0" y="263"/>
                      <a:pt x="1" y="267"/>
                    </a:cubicBezTo>
                    <a:cubicBezTo>
                      <a:pt x="154" y="1203"/>
                      <a:pt x="154" y="1203"/>
                      <a:pt x="154" y="1203"/>
                    </a:cubicBezTo>
                    <a:cubicBezTo>
                      <a:pt x="161" y="1246"/>
                      <a:pt x="198" y="1278"/>
                      <a:pt x="241" y="1279"/>
                    </a:cubicBezTo>
                    <a:cubicBezTo>
                      <a:pt x="245" y="1279"/>
                      <a:pt x="245" y="1279"/>
                      <a:pt x="245" y="1279"/>
                    </a:cubicBezTo>
                    <a:cubicBezTo>
                      <a:pt x="249" y="1279"/>
                      <a:pt x="253" y="1278"/>
                      <a:pt x="258" y="1277"/>
                    </a:cubicBezTo>
                    <a:cubicBezTo>
                      <a:pt x="1255" y="1115"/>
                      <a:pt x="1255" y="1115"/>
                      <a:pt x="1255" y="1115"/>
                    </a:cubicBezTo>
                    <a:cubicBezTo>
                      <a:pt x="1305" y="1107"/>
                      <a:pt x="1338" y="1060"/>
                      <a:pt x="1330" y="1011"/>
                    </a:cubicBezTo>
                    <a:cubicBezTo>
                      <a:pt x="1178" y="76"/>
                      <a:pt x="1178" y="76"/>
                      <a:pt x="1178" y="76"/>
                    </a:cubicBezTo>
                    <a:cubicBezTo>
                      <a:pt x="1171" y="31"/>
                      <a:pt x="1132" y="0"/>
                      <a:pt x="1089" y="0"/>
                    </a:cubicBezTo>
                  </a:path>
                </a:pathLst>
              </a:custGeom>
              <a:solidFill>
                <a:srgbClr val="AE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2039938" y="141287"/>
                <a:ext cx="5056188" cy="4856163"/>
              </a:xfrm>
              <a:custGeom>
                <a:avLst/>
                <a:gdLst>
                  <a:gd name="T0" fmla="*/ 1337 w 1345"/>
                  <a:gd name="T1" fmla="*/ 1018 h 1292"/>
                  <a:gd name="T2" fmla="*/ 1262 w 1345"/>
                  <a:gd name="T3" fmla="*/ 1122 h 1292"/>
                  <a:gd name="T4" fmla="*/ 264 w 1345"/>
                  <a:gd name="T5" fmla="*/ 1284 h 1292"/>
                  <a:gd name="T6" fmla="*/ 160 w 1345"/>
                  <a:gd name="T7" fmla="*/ 1209 h 1292"/>
                  <a:gd name="T8" fmla="*/ 8 w 1345"/>
                  <a:gd name="T9" fmla="*/ 274 h 1292"/>
                  <a:gd name="T10" fmla="*/ 83 w 1345"/>
                  <a:gd name="T11" fmla="*/ 170 h 1292"/>
                  <a:gd name="T12" fmla="*/ 1081 w 1345"/>
                  <a:gd name="T13" fmla="*/ 8 h 1292"/>
                  <a:gd name="T14" fmla="*/ 1185 w 1345"/>
                  <a:gd name="T15" fmla="*/ 82 h 1292"/>
                  <a:gd name="T16" fmla="*/ 1337 w 1345"/>
                  <a:gd name="T17" fmla="*/ 1018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5" h="1292">
                    <a:moveTo>
                      <a:pt x="1337" y="1018"/>
                    </a:moveTo>
                    <a:cubicBezTo>
                      <a:pt x="1345" y="1067"/>
                      <a:pt x="1312" y="1114"/>
                      <a:pt x="1262" y="1122"/>
                    </a:cubicBezTo>
                    <a:cubicBezTo>
                      <a:pt x="264" y="1284"/>
                      <a:pt x="264" y="1284"/>
                      <a:pt x="264" y="1284"/>
                    </a:cubicBezTo>
                    <a:cubicBezTo>
                      <a:pt x="215" y="1292"/>
                      <a:pt x="168" y="1259"/>
                      <a:pt x="160" y="1209"/>
                    </a:cubicBezTo>
                    <a:cubicBezTo>
                      <a:pt x="8" y="274"/>
                      <a:pt x="8" y="274"/>
                      <a:pt x="8" y="274"/>
                    </a:cubicBezTo>
                    <a:cubicBezTo>
                      <a:pt x="0" y="225"/>
                      <a:pt x="33" y="178"/>
                      <a:pt x="83" y="170"/>
                    </a:cubicBezTo>
                    <a:cubicBezTo>
                      <a:pt x="1081" y="8"/>
                      <a:pt x="1081" y="8"/>
                      <a:pt x="1081" y="8"/>
                    </a:cubicBezTo>
                    <a:cubicBezTo>
                      <a:pt x="1130" y="0"/>
                      <a:pt x="1177" y="33"/>
                      <a:pt x="1185" y="82"/>
                    </a:cubicBezTo>
                    <a:lnTo>
                      <a:pt x="1337" y="1018"/>
                    </a:lnTo>
                    <a:close/>
                  </a:path>
                </a:pathLst>
              </a:custGeom>
              <a:blipFill>
                <a:blip r:embed="rId3" cstate="email"/>
                <a:stretch>
                  <a:fillRect/>
                </a:stretch>
              </a:blipFill>
              <a:ln>
                <a:noFill/>
              </a:ln>
            </p:spPr>
            <p:txBody>
              <a:bodyPr vert="horz" wrap="square" lIns="91440" tIns="45720" rIns="91440" bIns="45720" numCol="1" anchor="t" anchorCtr="0" compatLnSpc="1"/>
              <a:lstStyle/>
              <a:p>
                <a:endParaRPr lang="zh-CN" altLang="en-US"/>
              </a:p>
            </p:txBody>
          </p:sp>
          <p:sp>
            <p:nvSpPr>
              <p:cNvPr id="12" name="Freeform 9"/>
              <p:cNvSpPr>
                <a:spLocks noEditPoints="1"/>
              </p:cNvSpPr>
              <p:nvPr/>
            </p:nvSpPr>
            <p:spPr bwMode="auto">
              <a:xfrm>
                <a:off x="2232026" y="333375"/>
                <a:ext cx="4652963" cy="4468813"/>
              </a:xfrm>
              <a:custGeom>
                <a:avLst/>
                <a:gdLst>
                  <a:gd name="T0" fmla="*/ 811 w 1238"/>
                  <a:gd name="T1" fmla="*/ 1094 h 1189"/>
                  <a:gd name="T2" fmla="*/ 231 w 1238"/>
                  <a:gd name="T3" fmla="*/ 131 h 1189"/>
                  <a:gd name="T4" fmla="*/ 68 w 1238"/>
                  <a:gd name="T5" fmla="*/ 158 h 1189"/>
                  <a:gd name="T6" fmla="*/ 1150 w 1238"/>
                  <a:gd name="T7" fmla="*/ 1040 h 1189"/>
                  <a:gd name="T8" fmla="*/ 1165 w 1238"/>
                  <a:gd name="T9" fmla="*/ 1032 h 1189"/>
                  <a:gd name="T10" fmla="*/ 862 w 1238"/>
                  <a:gd name="T11" fmla="*/ 1087 h 1189"/>
                  <a:gd name="T12" fmla="*/ 1031 w 1238"/>
                  <a:gd name="T13" fmla="*/ 1054 h 1189"/>
                  <a:gd name="T14" fmla="*/ 1230 w 1238"/>
                  <a:gd name="T15" fmla="*/ 898 h 1189"/>
                  <a:gd name="T16" fmla="*/ 1233 w 1238"/>
                  <a:gd name="T17" fmla="*/ 952 h 1189"/>
                  <a:gd name="T18" fmla="*/ 1238 w 1238"/>
                  <a:gd name="T19" fmla="*/ 946 h 1189"/>
                  <a:gd name="T20" fmla="*/ 1118 w 1238"/>
                  <a:gd name="T21" fmla="*/ 207 h 1189"/>
                  <a:gd name="T22" fmla="*/ 1105 w 1238"/>
                  <a:gd name="T23" fmla="*/ 158 h 1189"/>
                  <a:gd name="T24" fmla="*/ 1212 w 1238"/>
                  <a:gd name="T25" fmla="*/ 785 h 1189"/>
                  <a:gd name="T26" fmla="*/ 1226 w 1238"/>
                  <a:gd name="T27" fmla="*/ 873 h 1189"/>
                  <a:gd name="T28" fmla="*/ 248 w 1238"/>
                  <a:gd name="T29" fmla="*/ 123 h 1189"/>
                  <a:gd name="T30" fmla="*/ 551 w 1238"/>
                  <a:gd name="T31" fmla="*/ 79 h 1189"/>
                  <a:gd name="T32" fmla="*/ 551 w 1238"/>
                  <a:gd name="T33" fmla="*/ 79 h 1189"/>
                  <a:gd name="T34" fmla="*/ 148 w 1238"/>
                  <a:gd name="T35" fmla="*/ 1136 h 1189"/>
                  <a:gd name="T36" fmla="*/ 1067 w 1238"/>
                  <a:gd name="T37" fmla="*/ 22 h 1189"/>
                  <a:gd name="T38" fmla="*/ 1029 w 1238"/>
                  <a:gd name="T39" fmla="*/ 7 h 1189"/>
                  <a:gd name="T40" fmla="*/ 733 w 1238"/>
                  <a:gd name="T41" fmla="*/ 1103 h 1189"/>
                  <a:gd name="T42" fmla="*/ 510 w 1238"/>
                  <a:gd name="T43" fmla="*/ 1144 h 1189"/>
                  <a:gd name="T44" fmla="*/ 765 w 1238"/>
                  <a:gd name="T45" fmla="*/ 1103 h 1189"/>
                  <a:gd name="T46" fmla="*/ 696 w 1238"/>
                  <a:gd name="T47" fmla="*/ 55 h 1189"/>
                  <a:gd name="T48" fmla="*/ 907 w 1238"/>
                  <a:gd name="T49" fmla="*/ 16 h 1189"/>
                  <a:gd name="T50" fmla="*/ 640 w 1238"/>
                  <a:gd name="T51" fmla="*/ 64 h 1189"/>
                  <a:gd name="T52" fmla="*/ 614 w 1238"/>
                  <a:gd name="T53" fmla="*/ 69 h 1189"/>
                  <a:gd name="T54" fmla="*/ 591 w 1238"/>
                  <a:gd name="T55" fmla="*/ 72 h 1189"/>
                  <a:gd name="T56" fmla="*/ 460 w 1238"/>
                  <a:gd name="T57" fmla="*/ 1152 h 1189"/>
                  <a:gd name="T58" fmla="*/ 461 w 1238"/>
                  <a:gd name="T59" fmla="*/ 1147 h 1189"/>
                  <a:gd name="T60" fmla="*/ 1131 w 1238"/>
                  <a:gd name="T61" fmla="*/ 1038 h 1189"/>
                  <a:gd name="T62" fmla="*/ 7 w 1238"/>
                  <a:gd name="T63" fmla="*/ 274 h 1189"/>
                  <a:gd name="T64" fmla="*/ 47 w 1238"/>
                  <a:gd name="T65" fmla="*/ 166 h 1189"/>
                  <a:gd name="T66" fmla="*/ 20 w 1238"/>
                  <a:gd name="T67" fmla="*/ 362 h 1189"/>
                  <a:gd name="T68" fmla="*/ 1053 w 1238"/>
                  <a:gd name="T69" fmla="*/ 1051 h 1189"/>
                  <a:gd name="T70" fmla="*/ 1078 w 1238"/>
                  <a:gd name="T71" fmla="*/ 1046 h 1189"/>
                  <a:gd name="T72" fmla="*/ 126 w 1238"/>
                  <a:gd name="T73" fmla="*/ 986 h 1189"/>
                  <a:gd name="T74" fmla="*/ 137 w 1238"/>
                  <a:gd name="T75" fmla="*/ 1082 h 1189"/>
                  <a:gd name="T76" fmla="*/ 400 w 1238"/>
                  <a:gd name="T77" fmla="*/ 1159 h 1189"/>
                  <a:gd name="T78" fmla="*/ 164 w 1238"/>
                  <a:gd name="T79" fmla="*/ 1153 h 1189"/>
                  <a:gd name="T80" fmla="*/ 440 w 1238"/>
                  <a:gd name="T81" fmla="*/ 1156 h 1189"/>
                  <a:gd name="T82" fmla="*/ 1005 w 1238"/>
                  <a:gd name="T83" fmla="*/ 5 h 1189"/>
                  <a:gd name="T84" fmla="*/ 979 w 1238"/>
                  <a:gd name="T85" fmla="*/ 9 h 1189"/>
                  <a:gd name="T86" fmla="*/ 77 w 1238"/>
                  <a:gd name="T87" fmla="*/ 684 h 1189"/>
                  <a:gd name="T88" fmla="*/ 69 w 1238"/>
                  <a:gd name="T89" fmla="*/ 635 h 1189"/>
                  <a:gd name="T90" fmla="*/ 80 w 1238"/>
                  <a:gd name="T91" fmla="*/ 703 h 1189"/>
                  <a:gd name="T92" fmla="*/ 927 w 1238"/>
                  <a:gd name="T93" fmla="*/ 18 h 1189"/>
                  <a:gd name="T94" fmla="*/ 1175 w 1238"/>
                  <a:gd name="T95" fmla="*/ 585 h 1189"/>
                  <a:gd name="T96" fmla="*/ 1165 w 1238"/>
                  <a:gd name="T97" fmla="*/ 497 h 1189"/>
                  <a:gd name="T98" fmla="*/ 298 w 1238"/>
                  <a:gd name="T99" fmla="*/ 120 h 1189"/>
                  <a:gd name="T100" fmla="*/ 298 w 1238"/>
                  <a:gd name="T101" fmla="*/ 120 h 1189"/>
                  <a:gd name="T102" fmla="*/ 1142 w 1238"/>
                  <a:gd name="T103" fmla="*/ 375 h 1189"/>
                  <a:gd name="T104" fmla="*/ 1156 w 1238"/>
                  <a:gd name="T105" fmla="*/ 474 h 1189"/>
                  <a:gd name="T106" fmla="*/ 1204 w 1238"/>
                  <a:gd name="T107" fmla="*/ 734 h 1189"/>
                  <a:gd name="T108" fmla="*/ 104 w 1238"/>
                  <a:gd name="T109" fmla="*/ 847 h 1189"/>
                  <a:gd name="T110" fmla="*/ 92 w 1238"/>
                  <a:gd name="T111" fmla="*/ 804 h 1189"/>
                  <a:gd name="T112" fmla="*/ 104 w 1238"/>
                  <a:gd name="T113" fmla="*/ 847 h 1189"/>
                  <a:gd name="T114" fmla="*/ 28 w 1238"/>
                  <a:gd name="T115" fmla="*/ 383 h 1189"/>
                  <a:gd name="T116" fmla="*/ 40 w 1238"/>
                  <a:gd name="T117" fmla="*/ 487 h 1189"/>
                  <a:gd name="T118" fmla="*/ 1121 w 1238"/>
                  <a:gd name="T119" fmla="*/ 229 h 1189"/>
                  <a:gd name="T120" fmla="*/ 1135 w 1238"/>
                  <a:gd name="T121" fmla="*/ 316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8" h="1189">
                    <a:moveTo>
                      <a:pt x="786" y="1094"/>
                    </a:moveTo>
                    <a:cubicBezTo>
                      <a:pt x="786" y="1096"/>
                      <a:pt x="785" y="1098"/>
                      <a:pt x="785" y="1099"/>
                    </a:cubicBezTo>
                    <a:cubicBezTo>
                      <a:pt x="811" y="1095"/>
                      <a:pt x="811" y="1095"/>
                      <a:pt x="811" y="1095"/>
                    </a:cubicBezTo>
                    <a:cubicBezTo>
                      <a:pt x="811" y="1095"/>
                      <a:pt x="811" y="1094"/>
                      <a:pt x="811" y="1094"/>
                    </a:cubicBezTo>
                    <a:cubicBezTo>
                      <a:pt x="811" y="1092"/>
                      <a:pt x="811" y="1091"/>
                      <a:pt x="811" y="1090"/>
                    </a:cubicBezTo>
                    <a:lnTo>
                      <a:pt x="786" y="1094"/>
                    </a:lnTo>
                    <a:close/>
                    <a:moveTo>
                      <a:pt x="74" y="157"/>
                    </a:moveTo>
                    <a:cubicBezTo>
                      <a:pt x="231" y="131"/>
                      <a:pt x="231" y="131"/>
                      <a:pt x="231" y="131"/>
                    </a:cubicBezTo>
                    <a:cubicBezTo>
                      <a:pt x="229" y="130"/>
                      <a:pt x="227" y="129"/>
                      <a:pt x="226" y="127"/>
                    </a:cubicBezTo>
                    <a:cubicBezTo>
                      <a:pt x="73" y="152"/>
                      <a:pt x="73" y="152"/>
                      <a:pt x="73" y="152"/>
                    </a:cubicBezTo>
                    <a:cubicBezTo>
                      <a:pt x="69" y="152"/>
                      <a:pt x="65" y="153"/>
                      <a:pt x="61" y="155"/>
                    </a:cubicBezTo>
                    <a:cubicBezTo>
                      <a:pt x="64" y="155"/>
                      <a:pt x="66" y="156"/>
                      <a:pt x="68" y="158"/>
                    </a:cubicBezTo>
                    <a:cubicBezTo>
                      <a:pt x="70" y="157"/>
                      <a:pt x="72" y="157"/>
                      <a:pt x="74" y="157"/>
                    </a:cubicBezTo>
                    <a:moveTo>
                      <a:pt x="1165" y="1032"/>
                    </a:moveTo>
                    <a:cubicBezTo>
                      <a:pt x="1145" y="1036"/>
                      <a:pt x="1145" y="1036"/>
                      <a:pt x="1145" y="1036"/>
                    </a:cubicBezTo>
                    <a:cubicBezTo>
                      <a:pt x="1147" y="1037"/>
                      <a:pt x="1149" y="1038"/>
                      <a:pt x="1150" y="1040"/>
                    </a:cubicBezTo>
                    <a:cubicBezTo>
                      <a:pt x="1165" y="1037"/>
                      <a:pt x="1165" y="1037"/>
                      <a:pt x="1165" y="1037"/>
                    </a:cubicBezTo>
                    <a:cubicBezTo>
                      <a:pt x="1186" y="1034"/>
                      <a:pt x="1204" y="1023"/>
                      <a:pt x="1217" y="1009"/>
                    </a:cubicBezTo>
                    <a:cubicBezTo>
                      <a:pt x="1215" y="1008"/>
                      <a:pt x="1213" y="1008"/>
                      <a:pt x="1211" y="1007"/>
                    </a:cubicBezTo>
                    <a:cubicBezTo>
                      <a:pt x="1199" y="1020"/>
                      <a:pt x="1183" y="1029"/>
                      <a:pt x="1165" y="1032"/>
                    </a:cubicBezTo>
                    <a:moveTo>
                      <a:pt x="1031" y="1054"/>
                    </a:moveTo>
                    <a:cubicBezTo>
                      <a:pt x="833" y="1086"/>
                      <a:pt x="833" y="1086"/>
                      <a:pt x="833" y="1086"/>
                    </a:cubicBezTo>
                    <a:cubicBezTo>
                      <a:pt x="834" y="1088"/>
                      <a:pt x="835" y="1089"/>
                      <a:pt x="835" y="1091"/>
                    </a:cubicBezTo>
                    <a:cubicBezTo>
                      <a:pt x="862" y="1087"/>
                      <a:pt x="862" y="1087"/>
                      <a:pt x="862" y="1087"/>
                    </a:cubicBezTo>
                    <a:cubicBezTo>
                      <a:pt x="864" y="1083"/>
                      <a:pt x="868" y="1081"/>
                      <a:pt x="872" y="1081"/>
                    </a:cubicBezTo>
                    <a:cubicBezTo>
                      <a:pt x="875" y="1081"/>
                      <a:pt x="878" y="1082"/>
                      <a:pt x="880" y="1084"/>
                    </a:cubicBezTo>
                    <a:cubicBezTo>
                      <a:pt x="1037" y="1058"/>
                      <a:pt x="1037" y="1058"/>
                      <a:pt x="1037" y="1058"/>
                    </a:cubicBezTo>
                    <a:cubicBezTo>
                      <a:pt x="1034" y="1058"/>
                      <a:pt x="1033" y="1056"/>
                      <a:pt x="1031" y="1054"/>
                    </a:cubicBezTo>
                    <a:moveTo>
                      <a:pt x="1238" y="946"/>
                    </a:moveTo>
                    <a:cubicBezTo>
                      <a:pt x="1236" y="944"/>
                      <a:pt x="1235" y="942"/>
                      <a:pt x="1235" y="939"/>
                    </a:cubicBezTo>
                    <a:cubicBezTo>
                      <a:pt x="1235" y="937"/>
                      <a:pt x="1236" y="936"/>
                      <a:pt x="1236" y="934"/>
                    </a:cubicBezTo>
                    <a:cubicBezTo>
                      <a:pt x="1230" y="898"/>
                      <a:pt x="1230" y="898"/>
                      <a:pt x="1230" y="898"/>
                    </a:cubicBezTo>
                    <a:cubicBezTo>
                      <a:pt x="1229" y="898"/>
                      <a:pt x="1228" y="898"/>
                      <a:pt x="1227" y="898"/>
                    </a:cubicBezTo>
                    <a:cubicBezTo>
                      <a:pt x="1226" y="898"/>
                      <a:pt x="1226" y="898"/>
                      <a:pt x="1225" y="898"/>
                    </a:cubicBezTo>
                    <a:cubicBezTo>
                      <a:pt x="1232" y="939"/>
                      <a:pt x="1232" y="939"/>
                      <a:pt x="1232" y="939"/>
                    </a:cubicBezTo>
                    <a:cubicBezTo>
                      <a:pt x="1232" y="943"/>
                      <a:pt x="1233" y="948"/>
                      <a:pt x="1233" y="952"/>
                    </a:cubicBezTo>
                    <a:cubicBezTo>
                      <a:pt x="1233" y="964"/>
                      <a:pt x="1230" y="976"/>
                      <a:pt x="1225" y="987"/>
                    </a:cubicBezTo>
                    <a:cubicBezTo>
                      <a:pt x="1227" y="988"/>
                      <a:pt x="1228" y="989"/>
                      <a:pt x="1229" y="991"/>
                    </a:cubicBezTo>
                    <a:cubicBezTo>
                      <a:pt x="1235" y="979"/>
                      <a:pt x="1238" y="966"/>
                      <a:pt x="1238" y="952"/>
                    </a:cubicBezTo>
                    <a:cubicBezTo>
                      <a:pt x="1238" y="950"/>
                      <a:pt x="1238" y="948"/>
                      <a:pt x="1238" y="946"/>
                    </a:cubicBezTo>
                    <a:moveTo>
                      <a:pt x="1108" y="167"/>
                    </a:moveTo>
                    <a:cubicBezTo>
                      <a:pt x="1108" y="169"/>
                      <a:pt x="1107" y="170"/>
                      <a:pt x="1107" y="172"/>
                    </a:cubicBezTo>
                    <a:cubicBezTo>
                      <a:pt x="1113" y="212"/>
                      <a:pt x="1113" y="212"/>
                      <a:pt x="1113" y="212"/>
                    </a:cubicBezTo>
                    <a:cubicBezTo>
                      <a:pt x="1114" y="210"/>
                      <a:pt x="1116" y="208"/>
                      <a:pt x="1118" y="207"/>
                    </a:cubicBezTo>
                    <a:cubicBezTo>
                      <a:pt x="1097" y="79"/>
                      <a:pt x="1097" y="79"/>
                      <a:pt x="1097" y="79"/>
                    </a:cubicBezTo>
                    <a:cubicBezTo>
                      <a:pt x="1096" y="79"/>
                      <a:pt x="1096" y="79"/>
                      <a:pt x="1096" y="79"/>
                    </a:cubicBezTo>
                    <a:cubicBezTo>
                      <a:pt x="1094" y="79"/>
                      <a:pt x="1093" y="79"/>
                      <a:pt x="1091" y="78"/>
                    </a:cubicBezTo>
                    <a:cubicBezTo>
                      <a:pt x="1105" y="158"/>
                      <a:pt x="1105" y="158"/>
                      <a:pt x="1105" y="158"/>
                    </a:cubicBezTo>
                    <a:cubicBezTo>
                      <a:pt x="1107" y="161"/>
                      <a:pt x="1108" y="163"/>
                      <a:pt x="1108" y="167"/>
                    </a:cubicBezTo>
                    <a:moveTo>
                      <a:pt x="1215" y="804"/>
                    </a:moveTo>
                    <a:cubicBezTo>
                      <a:pt x="1211" y="801"/>
                      <a:pt x="1209" y="797"/>
                      <a:pt x="1209" y="793"/>
                    </a:cubicBezTo>
                    <a:cubicBezTo>
                      <a:pt x="1209" y="790"/>
                      <a:pt x="1210" y="787"/>
                      <a:pt x="1212" y="785"/>
                    </a:cubicBezTo>
                    <a:cubicBezTo>
                      <a:pt x="1207" y="756"/>
                      <a:pt x="1207" y="756"/>
                      <a:pt x="1207" y="756"/>
                    </a:cubicBezTo>
                    <a:cubicBezTo>
                      <a:pt x="1206" y="757"/>
                      <a:pt x="1204" y="758"/>
                      <a:pt x="1202" y="758"/>
                    </a:cubicBezTo>
                    <a:cubicBezTo>
                      <a:pt x="1221" y="875"/>
                      <a:pt x="1221" y="875"/>
                      <a:pt x="1221" y="875"/>
                    </a:cubicBezTo>
                    <a:cubicBezTo>
                      <a:pt x="1223" y="874"/>
                      <a:pt x="1224" y="874"/>
                      <a:pt x="1226" y="873"/>
                    </a:cubicBezTo>
                    <a:lnTo>
                      <a:pt x="1215" y="804"/>
                    </a:lnTo>
                    <a:close/>
                    <a:moveTo>
                      <a:pt x="273" y="120"/>
                    </a:moveTo>
                    <a:cubicBezTo>
                      <a:pt x="273" y="120"/>
                      <a:pt x="273" y="119"/>
                      <a:pt x="273" y="119"/>
                    </a:cubicBezTo>
                    <a:cubicBezTo>
                      <a:pt x="248" y="123"/>
                      <a:pt x="248" y="123"/>
                      <a:pt x="248" y="123"/>
                    </a:cubicBezTo>
                    <a:cubicBezTo>
                      <a:pt x="248" y="125"/>
                      <a:pt x="247" y="127"/>
                      <a:pt x="245" y="129"/>
                    </a:cubicBezTo>
                    <a:cubicBezTo>
                      <a:pt x="274" y="124"/>
                      <a:pt x="274" y="124"/>
                      <a:pt x="274" y="124"/>
                    </a:cubicBezTo>
                    <a:cubicBezTo>
                      <a:pt x="274" y="123"/>
                      <a:pt x="273" y="121"/>
                      <a:pt x="273" y="120"/>
                    </a:cubicBezTo>
                    <a:moveTo>
                      <a:pt x="551" y="79"/>
                    </a:moveTo>
                    <a:cubicBezTo>
                      <a:pt x="548" y="78"/>
                      <a:pt x="546" y="77"/>
                      <a:pt x="544" y="75"/>
                    </a:cubicBezTo>
                    <a:cubicBezTo>
                      <a:pt x="339" y="108"/>
                      <a:pt x="339" y="108"/>
                      <a:pt x="339" y="108"/>
                    </a:cubicBezTo>
                    <a:cubicBezTo>
                      <a:pt x="341" y="109"/>
                      <a:pt x="343" y="111"/>
                      <a:pt x="345" y="112"/>
                    </a:cubicBezTo>
                    <a:lnTo>
                      <a:pt x="551" y="79"/>
                    </a:lnTo>
                    <a:close/>
                    <a:moveTo>
                      <a:pt x="144" y="1097"/>
                    </a:moveTo>
                    <a:cubicBezTo>
                      <a:pt x="144" y="1099"/>
                      <a:pt x="142" y="1101"/>
                      <a:pt x="140" y="1103"/>
                    </a:cubicBezTo>
                    <a:cubicBezTo>
                      <a:pt x="142" y="1116"/>
                      <a:pt x="142" y="1116"/>
                      <a:pt x="142" y="1116"/>
                    </a:cubicBezTo>
                    <a:cubicBezTo>
                      <a:pt x="144" y="1123"/>
                      <a:pt x="146" y="1130"/>
                      <a:pt x="148" y="1136"/>
                    </a:cubicBezTo>
                    <a:cubicBezTo>
                      <a:pt x="150" y="1135"/>
                      <a:pt x="151" y="1135"/>
                      <a:pt x="153" y="1135"/>
                    </a:cubicBezTo>
                    <a:cubicBezTo>
                      <a:pt x="151" y="1129"/>
                      <a:pt x="149" y="1122"/>
                      <a:pt x="148" y="1116"/>
                    </a:cubicBezTo>
                    <a:lnTo>
                      <a:pt x="144" y="1097"/>
                    </a:lnTo>
                    <a:close/>
                    <a:moveTo>
                      <a:pt x="1067" y="22"/>
                    </a:moveTo>
                    <a:cubicBezTo>
                      <a:pt x="1067" y="22"/>
                      <a:pt x="1066" y="22"/>
                      <a:pt x="1066" y="22"/>
                    </a:cubicBezTo>
                    <a:cubicBezTo>
                      <a:pt x="1060" y="22"/>
                      <a:pt x="1055" y="17"/>
                      <a:pt x="1054" y="12"/>
                    </a:cubicBezTo>
                    <a:cubicBezTo>
                      <a:pt x="1045" y="7"/>
                      <a:pt x="1036" y="3"/>
                      <a:pt x="1026" y="1"/>
                    </a:cubicBezTo>
                    <a:cubicBezTo>
                      <a:pt x="1027" y="3"/>
                      <a:pt x="1028" y="5"/>
                      <a:pt x="1029" y="7"/>
                    </a:cubicBezTo>
                    <a:cubicBezTo>
                      <a:pt x="1055" y="13"/>
                      <a:pt x="1077" y="32"/>
                      <a:pt x="1087" y="58"/>
                    </a:cubicBezTo>
                    <a:cubicBezTo>
                      <a:pt x="1088" y="57"/>
                      <a:pt x="1089" y="56"/>
                      <a:pt x="1091" y="55"/>
                    </a:cubicBezTo>
                    <a:cubicBezTo>
                      <a:pt x="1086" y="42"/>
                      <a:pt x="1078" y="31"/>
                      <a:pt x="1067" y="22"/>
                    </a:cubicBezTo>
                    <a:moveTo>
                      <a:pt x="733" y="1103"/>
                    </a:moveTo>
                    <a:cubicBezTo>
                      <a:pt x="730" y="1105"/>
                      <a:pt x="728" y="1106"/>
                      <a:pt x="724" y="1106"/>
                    </a:cubicBezTo>
                    <a:cubicBezTo>
                      <a:pt x="723" y="1106"/>
                      <a:pt x="721" y="1106"/>
                      <a:pt x="720" y="1105"/>
                    </a:cubicBezTo>
                    <a:cubicBezTo>
                      <a:pt x="508" y="1139"/>
                      <a:pt x="508" y="1139"/>
                      <a:pt x="508" y="1139"/>
                    </a:cubicBezTo>
                    <a:cubicBezTo>
                      <a:pt x="509" y="1141"/>
                      <a:pt x="510" y="1142"/>
                      <a:pt x="510" y="1144"/>
                    </a:cubicBezTo>
                    <a:cubicBezTo>
                      <a:pt x="538" y="1140"/>
                      <a:pt x="538" y="1140"/>
                      <a:pt x="538" y="1140"/>
                    </a:cubicBezTo>
                    <a:cubicBezTo>
                      <a:pt x="540" y="1137"/>
                      <a:pt x="544" y="1135"/>
                      <a:pt x="548" y="1135"/>
                    </a:cubicBezTo>
                    <a:cubicBezTo>
                      <a:pt x="550" y="1135"/>
                      <a:pt x="553" y="1135"/>
                      <a:pt x="555" y="1137"/>
                    </a:cubicBezTo>
                    <a:cubicBezTo>
                      <a:pt x="765" y="1103"/>
                      <a:pt x="765" y="1103"/>
                      <a:pt x="765" y="1103"/>
                    </a:cubicBezTo>
                    <a:cubicBezTo>
                      <a:pt x="764" y="1101"/>
                      <a:pt x="763" y="1100"/>
                      <a:pt x="762" y="1098"/>
                    </a:cubicBezTo>
                    <a:lnTo>
                      <a:pt x="733" y="1103"/>
                    </a:lnTo>
                    <a:close/>
                    <a:moveTo>
                      <a:pt x="662" y="61"/>
                    </a:moveTo>
                    <a:cubicBezTo>
                      <a:pt x="696" y="55"/>
                      <a:pt x="696" y="55"/>
                      <a:pt x="696" y="55"/>
                    </a:cubicBezTo>
                    <a:cubicBezTo>
                      <a:pt x="698" y="55"/>
                      <a:pt x="699" y="54"/>
                      <a:pt x="701" y="54"/>
                    </a:cubicBezTo>
                    <a:cubicBezTo>
                      <a:pt x="701" y="54"/>
                      <a:pt x="701" y="54"/>
                      <a:pt x="701" y="54"/>
                    </a:cubicBezTo>
                    <a:cubicBezTo>
                      <a:pt x="912" y="20"/>
                      <a:pt x="912" y="20"/>
                      <a:pt x="912" y="20"/>
                    </a:cubicBezTo>
                    <a:cubicBezTo>
                      <a:pt x="910" y="19"/>
                      <a:pt x="908" y="18"/>
                      <a:pt x="907" y="16"/>
                    </a:cubicBezTo>
                    <a:cubicBezTo>
                      <a:pt x="658" y="56"/>
                      <a:pt x="658" y="56"/>
                      <a:pt x="658" y="56"/>
                    </a:cubicBezTo>
                    <a:cubicBezTo>
                      <a:pt x="660" y="57"/>
                      <a:pt x="661" y="59"/>
                      <a:pt x="662" y="61"/>
                    </a:cubicBezTo>
                    <a:moveTo>
                      <a:pt x="614" y="69"/>
                    </a:moveTo>
                    <a:cubicBezTo>
                      <a:pt x="640" y="64"/>
                      <a:pt x="640" y="64"/>
                      <a:pt x="640" y="64"/>
                    </a:cubicBezTo>
                    <a:cubicBezTo>
                      <a:pt x="640" y="62"/>
                      <a:pt x="641" y="60"/>
                      <a:pt x="642" y="59"/>
                    </a:cubicBezTo>
                    <a:cubicBezTo>
                      <a:pt x="614" y="63"/>
                      <a:pt x="614" y="63"/>
                      <a:pt x="614" y="63"/>
                    </a:cubicBezTo>
                    <a:cubicBezTo>
                      <a:pt x="614" y="64"/>
                      <a:pt x="615" y="66"/>
                      <a:pt x="615" y="67"/>
                    </a:cubicBezTo>
                    <a:cubicBezTo>
                      <a:pt x="615" y="67"/>
                      <a:pt x="614" y="68"/>
                      <a:pt x="614" y="69"/>
                    </a:cubicBezTo>
                    <a:moveTo>
                      <a:pt x="590" y="67"/>
                    </a:moveTo>
                    <a:cubicBezTo>
                      <a:pt x="564" y="72"/>
                      <a:pt x="564" y="72"/>
                      <a:pt x="564" y="72"/>
                    </a:cubicBezTo>
                    <a:cubicBezTo>
                      <a:pt x="563" y="74"/>
                      <a:pt x="561" y="76"/>
                      <a:pt x="558" y="78"/>
                    </a:cubicBezTo>
                    <a:cubicBezTo>
                      <a:pt x="591" y="72"/>
                      <a:pt x="591" y="72"/>
                      <a:pt x="591" y="72"/>
                    </a:cubicBezTo>
                    <a:cubicBezTo>
                      <a:pt x="591" y="71"/>
                      <a:pt x="590" y="69"/>
                      <a:pt x="590" y="67"/>
                    </a:cubicBezTo>
                    <a:moveTo>
                      <a:pt x="461" y="1147"/>
                    </a:moveTo>
                    <a:cubicBezTo>
                      <a:pt x="461" y="1147"/>
                      <a:pt x="461" y="1147"/>
                      <a:pt x="461" y="1147"/>
                    </a:cubicBezTo>
                    <a:cubicBezTo>
                      <a:pt x="461" y="1149"/>
                      <a:pt x="461" y="1151"/>
                      <a:pt x="460" y="1152"/>
                    </a:cubicBezTo>
                    <a:cubicBezTo>
                      <a:pt x="486" y="1148"/>
                      <a:pt x="486" y="1148"/>
                      <a:pt x="486" y="1148"/>
                    </a:cubicBezTo>
                    <a:cubicBezTo>
                      <a:pt x="486" y="1148"/>
                      <a:pt x="486" y="1147"/>
                      <a:pt x="486" y="1147"/>
                    </a:cubicBezTo>
                    <a:cubicBezTo>
                      <a:pt x="486" y="1145"/>
                      <a:pt x="486" y="1144"/>
                      <a:pt x="487" y="1143"/>
                    </a:cubicBezTo>
                    <a:lnTo>
                      <a:pt x="461" y="1147"/>
                    </a:lnTo>
                    <a:close/>
                    <a:moveTo>
                      <a:pt x="1103" y="1047"/>
                    </a:moveTo>
                    <a:cubicBezTo>
                      <a:pt x="1103" y="1048"/>
                      <a:pt x="1103" y="1048"/>
                      <a:pt x="1103" y="1048"/>
                    </a:cubicBezTo>
                    <a:cubicBezTo>
                      <a:pt x="1128" y="1044"/>
                      <a:pt x="1128" y="1044"/>
                      <a:pt x="1128" y="1044"/>
                    </a:cubicBezTo>
                    <a:cubicBezTo>
                      <a:pt x="1129" y="1041"/>
                      <a:pt x="1130" y="1039"/>
                      <a:pt x="1131" y="1038"/>
                    </a:cubicBezTo>
                    <a:cubicBezTo>
                      <a:pt x="1102" y="1043"/>
                      <a:pt x="1102" y="1043"/>
                      <a:pt x="1102" y="1043"/>
                    </a:cubicBezTo>
                    <a:cubicBezTo>
                      <a:pt x="1102" y="1044"/>
                      <a:pt x="1103" y="1045"/>
                      <a:pt x="1103" y="1047"/>
                    </a:cubicBezTo>
                    <a:moveTo>
                      <a:pt x="12" y="284"/>
                    </a:moveTo>
                    <a:cubicBezTo>
                      <a:pt x="9" y="282"/>
                      <a:pt x="7" y="279"/>
                      <a:pt x="7" y="274"/>
                    </a:cubicBezTo>
                    <a:cubicBezTo>
                      <a:pt x="7" y="272"/>
                      <a:pt x="8" y="269"/>
                      <a:pt x="9" y="268"/>
                    </a:cubicBezTo>
                    <a:cubicBezTo>
                      <a:pt x="7" y="250"/>
                      <a:pt x="7" y="250"/>
                      <a:pt x="7" y="250"/>
                    </a:cubicBezTo>
                    <a:cubicBezTo>
                      <a:pt x="6" y="246"/>
                      <a:pt x="5" y="241"/>
                      <a:pt x="5" y="237"/>
                    </a:cubicBezTo>
                    <a:cubicBezTo>
                      <a:pt x="5" y="207"/>
                      <a:pt x="22" y="180"/>
                      <a:pt x="47" y="166"/>
                    </a:cubicBezTo>
                    <a:cubicBezTo>
                      <a:pt x="48" y="163"/>
                      <a:pt x="49" y="160"/>
                      <a:pt x="51" y="158"/>
                    </a:cubicBezTo>
                    <a:cubicBezTo>
                      <a:pt x="20" y="172"/>
                      <a:pt x="0" y="203"/>
                      <a:pt x="0" y="237"/>
                    </a:cubicBezTo>
                    <a:cubicBezTo>
                      <a:pt x="0" y="241"/>
                      <a:pt x="1" y="246"/>
                      <a:pt x="1" y="251"/>
                    </a:cubicBezTo>
                    <a:cubicBezTo>
                      <a:pt x="20" y="362"/>
                      <a:pt x="20" y="362"/>
                      <a:pt x="20" y="362"/>
                    </a:cubicBezTo>
                    <a:cubicBezTo>
                      <a:pt x="22" y="362"/>
                      <a:pt x="23" y="363"/>
                      <a:pt x="25" y="364"/>
                    </a:cubicBezTo>
                    <a:lnTo>
                      <a:pt x="12" y="284"/>
                    </a:lnTo>
                    <a:close/>
                    <a:moveTo>
                      <a:pt x="1078" y="1046"/>
                    </a:moveTo>
                    <a:cubicBezTo>
                      <a:pt x="1053" y="1051"/>
                      <a:pt x="1053" y="1051"/>
                      <a:pt x="1053" y="1051"/>
                    </a:cubicBezTo>
                    <a:cubicBezTo>
                      <a:pt x="1052" y="1053"/>
                      <a:pt x="1051" y="1055"/>
                      <a:pt x="1049" y="1056"/>
                    </a:cubicBezTo>
                    <a:cubicBezTo>
                      <a:pt x="1079" y="1052"/>
                      <a:pt x="1079" y="1052"/>
                      <a:pt x="1079" y="1052"/>
                    </a:cubicBezTo>
                    <a:cubicBezTo>
                      <a:pt x="1078" y="1050"/>
                      <a:pt x="1078" y="1049"/>
                      <a:pt x="1078" y="1047"/>
                    </a:cubicBezTo>
                    <a:cubicBezTo>
                      <a:pt x="1078" y="1046"/>
                      <a:pt x="1078" y="1046"/>
                      <a:pt x="1078" y="1046"/>
                    </a:cubicBezTo>
                    <a:moveTo>
                      <a:pt x="120" y="949"/>
                    </a:moveTo>
                    <a:cubicBezTo>
                      <a:pt x="119" y="950"/>
                      <a:pt x="117" y="951"/>
                      <a:pt x="116" y="951"/>
                    </a:cubicBezTo>
                    <a:cubicBezTo>
                      <a:pt x="122" y="990"/>
                      <a:pt x="122" y="990"/>
                      <a:pt x="122" y="990"/>
                    </a:cubicBezTo>
                    <a:cubicBezTo>
                      <a:pt x="123" y="988"/>
                      <a:pt x="124" y="987"/>
                      <a:pt x="126" y="986"/>
                    </a:cubicBezTo>
                    <a:lnTo>
                      <a:pt x="120" y="949"/>
                    </a:lnTo>
                    <a:close/>
                    <a:moveTo>
                      <a:pt x="130" y="1008"/>
                    </a:moveTo>
                    <a:cubicBezTo>
                      <a:pt x="128" y="1008"/>
                      <a:pt x="126" y="1007"/>
                      <a:pt x="124" y="1006"/>
                    </a:cubicBezTo>
                    <a:cubicBezTo>
                      <a:pt x="137" y="1082"/>
                      <a:pt x="137" y="1082"/>
                      <a:pt x="137" y="1082"/>
                    </a:cubicBezTo>
                    <a:cubicBezTo>
                      <a:pt x="139" y="1083"/>
                      <a:pt x="141" y="1085"/>
                      <a:pt x="143" y="1087"/>
                    </a:cubicBezTo>
                    <a:lnTo>
                      <a:pt x="130" y="1008"/>
                    </a:lnTo>
                    <a:close/>
                    <a:moveTo>
                      <a:pt x="409" y="1156"/>
                    </a:moveTo>
                    <a:cubicBezTo>
                      <a:pt x="406" y="1158"/>
                      <a:pt x="403" y="1159"/>
                      <a:pt x="400" y="1159"/>
                    </a:cubicBezTo>
                    <a:cubicBezTo>
                      <a:pt x="398" y="1159"/>
                      <a:pt x="396" y="1159"/>
                      <a:pt x="394" y="1158"/>
                    </a:cubicBezTo>
                    <a:cubicBezTo>
                      <a:pt x="241" y="1183"/>
                      <a:pt x="241" y="1183"/>
                      <a:pt x="241" y="1183"/>
                    </a:cubicBezTo>
                    <a:cubicBezTo>
                      <a:pt x="236" y="1184"/>
                      <a:pt x="232" y="1184"/>
                      <a:pt x="228" y="1184"/>
                    </a:cubicBezTo>
                    <a:cubicBezTo>
                      <a:pt x="202" y="1184"/>
                      <a:pt x="179" y="1172"/>
                      <a:pt x="164" y="1153"/>
                    </a:cubicBezTo>
                    <a:cubicBezTo>
                      <a:pt x="163" y="1154"/>
                      <a:pt x="162" y="1156"/>
                      <a:pt x="160" y="1157"/>
                    </a:cubicBezTo>
                    <a:cubicBezTo>
                      <a:pt x="177" y="1177"/>
                      <a:pt x="201" y="1189"/>
                      <a:pt x="228" y="1189"/>
                    </a:cubicBezTo>
                    <a:cubicBezTo>
                      <a:pt x="232" y="1189"/>
                      <a:pt x="237" y="1189"/>
                      <a:pt x="242" y="1188"/>
                    </a:cubicBezTo>
                    <a:cubicBezTo>
                      <a:pt x="440" y="1156"/>
                      <a:pt x="440" y="1156"/>
                      <a:pt x="440" y="1156"/>
                    </a:cubicBezTo>
                    <a:cubicBezTo>
                      <a:pt x="439" y="1154"/>
                      <a:pt x="438" y="1153"/>
                      <a:pt x="437" y="1151"/>
                    </a:cubicBezTo>
                    <a:lnTo>
                      <a:pt x="409" y="1156"/>
                    </a:lnTo>
                    <a:close/>
                    <a:moveTo>
                      <a:pt x="997" y="6"/>
                    </a:moveTo>
                    <a:cubicBezTo>
                      <a:pt x="1000" y="6"/>
                      <a:pt x="1002" y="6"/>
                      <a:pt x="1005" y="5"/>
                    </a:cubicBezTo>
                    <a:cubicBezTo>
                      <a:pt x="1006" y="3"/>
                      <a:pt x="1007" y="1"/>
                      <a:pt x="1008" y="0"/>
                    </a:cubicBezTo>
                    <a:cubicBezTo>
                      <a:pt x="1004" y="0"/>
                      <a:pt x="1000" y="0"/>
                      <a:pt x="996" y="1"/>
                    </a:cubicBezTo>
                    <a:cubicBezTo>
                      <a:pt x="978" y="4"/>
                      <a:pt x="978" y="4"/>
                      <a:pt x="978" y="4"/>
                    </a:cubicBezTo>
                    <a:cubicBezTo>
                      <a:pt x="979" y="6"/>
                      <a:pt x="979" y="7"/>
                      <a:pt x="979" y="9"/>
                    </a:cubicBezTo>
                    <a:lnTo>
                      <a:pt x="997" y="6"/>
                    </a:lnTo>
                    <a:close/>
                    <a:moveTo>
                      <a:pt x="80" y="703"/>
                    </a:moveTo>
                    <a:cubicBezTo>
                      <a:pt x="77" y="701"/>
                      <a:pt x="74" y="697"/>
                      <a:pt x="74" y="693"/>
                    </a:cubicBezTo>
                    <a:cubicBezTo>
                      <a:pt x="74" y="690"/>
                      <a:pt x="75" y="687"/>
                      <a:pt x="77" y="684"/>
                    </a:cubicBezTo>
                    <a:cubicBezTo>
                      <a:pt x="55" y="551"/>
                      <a:pt x="55" y="551"/>
                      <a:pt x="55" y="551"/>
                    </a:cubicBezTo>
                    <a:cubicBezTo>
                      <a:pt x="53" y="550"/>
                      <a:pt x="52" y="550"/>
                      <a:pt x="50" y="549"/>
                    </a:cubicBezTo>
                    <a:cubicBezTo>
                      <a:pt x="62" y="625"/>
                      <a:pt x="62" y="625"/>
                      <a:pt x="62" y="625"/>
                    </a:cubicBezTo>
                    <a:cubicBezTo>
                      <a:pt x="66" y="627"/>
                      <a:pt x="69" y="631"/>
                      <a:pt x="69" y="635"/>
                    </a:cubicBezTo>
                    <a:cubicBezTo>
                      <a:pt x="69" y="639"/>
                      <a:pt x="68" y="642"/>
                      <a:pt x="65" y="644"/>
                    </a:cubicBezTo>
                    <a:cubicBezTo>
                      <a:pt x="88" y="781"/>
                      <a:pt x="88" y="781"/>
                      <a:pt x="88" y="781"/>
                    </a:cubicBezTo>
                    <a:cubicBezTo>
                      <a:pt x="90" y="781"/>
                      <a:pt x="92" y="782"/>
                      <a:pt x="93" y="783"/>
                    </a:cubicBezTo>
                    <a:lnTo>
                      <a:pt x="80" y="703"/>
                    </a:lnTo>
                    <a:close/>
                    <a:moveTo>
                      <a:pt x="955" y="9"/>
                    </a:moveTo>
                    <a:cubicBezTo>
                      <a:pt x="955" y="9"/>
                      <a:pt x="955" y="8"/>
                      <a:pt x="955" y="8"/>
                    </a:cubicBezTo>
                    <a:cubicBezTo>
                      <a:pt x="930" y="12"/>
                      <a:pt x="930" y="12"/>
                      <a:pt x="930" y="12"/>
                    </a:cubicBezTo>
                    <a:cubicBezTo>
                      <a:pt x="929" y="14"/>
                      <a:pt x="928" y="16"/>
                      <a:pt x="927" y="18"/>
                    </a:cubicBezTo>
                    <a:cubicBezTo>
                      <a:pt x="955" y="13"/>
                      <a:pt x="955" y="13"/>
                      <a:pt x="955" y="13"/>
                    </a:cubicBezTo>
                    <a:cubicBezTo>
                      <a:pt x="955" y="12"/>
                      <a:pt x="955" y="11"/>
                      <a:pt x="955" y="9"/>
                    </a:cubicBezTo>
                    <a:moveTo>
                      <a:pt x="1173" y="579"/>
                    </a:moveTo>
                    <a:cubicBezTo>
                      <a:pt x="1174" y="581"/>
                      <a:pt x="1175" y="583"/>
                      <a:pt x="1175" y="585"/>
                    </a:cubicBezTo>
                    <a:cubicBezTo>
                      <a:pt x="1175" y="586"/>
                      <a:pt x="1175" y="587"/>
                      <a:pt x="1174" y="587"/>
                    </a:cubicBezTo>
                    <a:cubicBezTo>
                      <a:pt x="1181" y="628"/>
                      <a:pt x="1181" y="628"/>
                      <a:pt x="1181" y="628"/>
                    </a:cubicBezTo>
                    <a:cubicBezTo>
                      <a:pt x="1182" y="627"/>
                      <a:pt x="1184" y="625"/>
                      <a:pt x="1186" y="624"/>
                    </a:cubicBezTo>
                    <a:cubicBezTo>
                      <a:pt x="1165" y="497"/>
                      <a:pt x="1165" y="497"/>
                      <a:pt x="1165" y="497"/>
                    </a:cubicBezTo>
                    <a:cubicBezTo>
                      <a:pt x="1164" y="497"/>
                      <a:pt x="1163" y="497"/>
                      <a:pt x="1162" y="497"/>
                    </a:cubicBezTo>
                    <a:cubicBezTo>
                      <a:pt x="1161" y="497"/>
                      <a:pt x="1161" y="497"/>
                      <a:pt x="1160" y="497"/>
                    </a:cubicBezTo>
                    <a:lnTo>
                      <a:pt x="1173" y="579"/>
                    </a:lnTo>
                    <a:close/>
                    <a:moveTo>
                      <a:pt x="298" y="120"/>
                    </a:moveTo>
                    <a:cubicBezTo>
                      <a:pt x="323" y="116"/>
                      <a:pt x="323" y="116"/>
                      <a:pt x="323" y="116"/>
                    </a:cubicBezTo>
                    <a:cubicBezTo>
                      <a:pt x="324" y="114"/>
                      <a:pt x="326" y="112"/>
                      <a:pt x="328" y="110"/>
                    </a:cubicBezTo>
                    <a:cubicBezTo>
                      <a:pt x="297" y="115"/>
                      <a:pt x="297" y="115"/>
                      <a:pt x="297" y="115"/>
                    </a:cubicBezTo>
                    <a:cubicBezTo>
                      <a:pt x="298" y="117"/>
                      <a:pt x="298" y="118"/>
                      <a:pt x="298" y="120"/>
                    </a:cubicBezTo>
                    <a:cubicBezTo>
                      <a:pt x="298" y="120"/>
                      <a:pt x="298" y="120"/>
                      <a:pt x="298" y="120"/>
                    </a:cubicBezTo>
                    <a:moveTo>
                      <a:pt x="1161" y="473"/>
                    </a:moveTo>
                    <a:cubicBezTo>
                      <a:pt x="1147" y="384"/>
                      <a:pt x="1147" y="384"/>
                      <a:pt x="1147" y="384"/>
                    </a:cubicBezTo>
                    <a:cubicBezTo>
                      <a:pt x="1144" y="382"/>
                      <a:pt x="1142" y="379"/>
                      <a:pt x="1142" y="375"/>
                    </a:cubicBezTo>
                    <a:cubicBezTo>
                      <a:pt x="1142" y="372"/>
                      <a:pt x="1143" y="370"/>
                      <a:pt x="1144" y="368"/>
                    </a:cubicBezTo>
                    <a:cubicBezTo>
                      <a:pt x="1139" y="339"/>
                      <a:pt x="1139" y="339"/>
                      <a:pt x="1139" y="339"/>
                    </a:cubicBezTo>
                    <a:cubicBezTo>
                      <a:pt x="1138" y="340"/>
                      <a:pt x="1136" y="340"/>
                      <a:pt x="1134" y="340"/>
                    </a:cubicBezTo>
                    <a:cubicBezTo>
                      <a:pt x="1156" y="474"/>
                      <a:pt x="1156" y="474"/>
                      <a:pt x="1156" y="474"/>
                    </a:cubicBezTo>
                    <a:cubicBezTo>
                      <a:pt x="1157" y="473"/>
                      <a:pt x="1159" y="473"/>
                      <a:pt x="1161" y="473"/>
                    </a:cubicBezTo>
                    <a:moveTo>
                      <a:pt x="1198" y="734"/>
                    </a:moveTo>
                    <a:cubicBezTo>
                      <a:pt x="1199" y="734"/>
                      <a:pt x="1200" y="734"/>
                      <a:pt x="1200" y="734"/>
                    </a:cubicBezTo>
                    <a:cubicBezTo>
                      <a:pt x="1201" y="734"/>
                      <a:pt x="1203" y="734"/>
                      <a:pt x="1204" y="734"/>
                    </a:cubicBezTo>
                    <a:cubicBezTo>
                      <a:pt x="1189" y="648"/>
                      <a:pt x="1189" y="648"/>
                      <a:pt x="1189" y="648"/>
                    </a:cubicBezTo>
                    <a:cubicBezTo>
                      <a:pt x="1187" y="647"/>
                      <a:pt x="1185" y="647"/>
                      <a:pt x="1184" y="645"/>
                    </a:cubicBezTo>
                    <a:lnTo>
                      <a:pt x="1198" y="734"/>
                    </a:lnTo>
                    <a:close/>
                    <a:moveTo>
                      <a:pt x="104" y="847"/>
                    </a:moveTo>
                    <a:cubicBezTo>
                      <a:pt x="102" y="845"/>
                      <a:pt x="101" y="842"/>
                      <a:pt x="101" y="839"/>
                    </a:cubicBezTo>
                    <a:cubicBezTo>
                      <a:pt x="101" y="837"/>
                      <a:pt x="101" y="836"/>
                      <a:pt x="102" y="834"/>
                    </a:cubicBezTo>
                    <a:cubicBezTo>
                      <a:pt x="96" y="800"/>
                      <a:pt x="96" y="800"/>
                      <a:pt x="96" y="800"/>
                    </a:cubicBezTo>
                    <a:cubicBezTo>
                      <a:pt x="95" y="802"/>
                      <a:pt x="93" y="803"/>
                      <a:pt x="92" y="804"/>
                    </a:cubicBezTo>
                    <a:cubicBezTo>
                      <a:pt x="112" y="927"/>
                      <a:pt x="112" y="927"/>
                      <a:pt x="112" y="927"/>
                    </a:cubicBezTo>
                    <a:cubicBezTo>
                      <a:pt x="112" y="927"/>
                      <a:pt x="112" y="927"/>
                      <a:pt x="113" y="927"/>
                    </a:cubicBezTo>
                    <a:cubicBezTo>
                      <a:pt x="114" y="927"/>
                      <a:pt x="116" y="927"/>
                      <a:pt x="117" y="927"/>
                    </a:cubicBezTo>
                    <a:lnTo>
                      <a:pt x="104" y="847"/>
                    </a:lnTo>
                    <a:close/>
                    <a:moveTo>
                      <a:pt x="36" y="433"/>
                    </a:moveTo>
                    <a:cubicBezTo>
                      <a:pt x="36" y="431"/>
                      <a:pt x="35" y="430"/>
                      <a:pt x="35" y="428"/>
                    </a:cubicBezTo>
                    <a:cubicBezTo>
                      <a:pt x="35" y="427"/>
                      <a:pt x="35" y="427"/>
                      <a:pt x="35" y="426"/>
                    </a:cubicBezTo>
                    <a:cubicBezTo>
                      <a:pt x="28" y="383"/>
                      <a:pt x="28" y="383"/>
                      <a:pt x="28" y="383"/>
                    </a:cubicBezTo>
                    <a:cubicBezTo>
                      <a:pt x="27" y="385"/>
                      <a:pt x="25" y="386"/>
                      <a:pt x="23" y="386"/>
                    </a:cubicBezTo>
                    <a:cubicBezTo>
                      <a:pt x="39" y="479"/>
                      <a:pt x="39" y="479"/>
                      <a:pt x="39" y="479"/>
                    </a:cubicBezTo>
                    <a:cubicBezTo>
                      <a:pt x="40" y="481"/>
                      <a:pt x="40" y="483"/>
                      <a:pt x="40" y="485"/>
                    </a:cubicBezTo>
                    <a:cubicBezTo>
                      <a:pt x="40" y="486"/>
                      <a:pt x="40" y="486"/>
                      <a:pt x="40" y="487"/>
                    </a:cubicBezTo>
                    <a:cubicBezTo>
                      <a:pt x="47" y="531"/>
                      <a:pt x="47" y="531"/>
                      <a:pt x="47" y="531"/>
                    </a:cubicBezTo>
                    <a:cubicBezTo>
                      <a:pt x="48" y="529"/>
                      <a:pt x="50" y="528"/>
                      <a:pt x="52" y="527"/>
                    </a:cubicBezTo>
                    <a:lnTo>
                      <a:pt x="36" y="433"/>
                    </a:lnTo>
                    <a:close/>
                    <a:moveTo>
                      <a:pt x="1121" y="229"/>
                    </a:moveTo>
                    <a:cubicBezTo>
                      <a:pt x="1119" y="229"/>
                      <a:pt x="1117" y="227"/>
                      <a:pt x="1116" y="226"/>
                    </a:cubicBezTo>
                    <a:cubicBezTo>
                      <a:pt x="1130" y="316"/>
                      <a:pt x="1130" y="316"/>
                      <a:pt x="1130" y="316"/>
                    </a:cubicBezTo>
                    <a:cubicBezTo>
                      <a:pt x="1131" y="316"/>
                      <a:pt x="1132" y="316"/>
                      <a:pt x="1133" y="316"/>
                    </a:cubicBezTo>
                    <a:cubicBezTo>
                      <a:pt x="1134" y="316"/>
                      <a:pt x="1135" y="316"/>
                      <a:pt x="1135" y="316"/>
                    </a:cubicBezTo>
                    <a:lnTo>
                      <a:pt x="1121" y="22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pic>
          <p:nvPicPr>
            <p:cNvPr id="6" name="图片 5"/>
            <p:cNvPicPr>
              <a:picLocks noChangeAspect="1"/>
            </p:cNvPicPr>
            <p:nvPr/>
          </p:nvPicPr>
          <p:blipFill>
            <a:blip r:embed="rId4" cstate="email"/>
            <a:stretch>
              <a:fillRect/>
            </a:stretch>
          </p:blipFill>
          <p:spPr>
            <a:xfrm>
              <a:off x="1311045" y="2596770"/>
              <a:ext cx="2193750" cy="2823750"/>
            </a:xfrm>
            <a:prstGeom prst="rect">
              <a:avLst/>
            </a:prstGeom>
          </p:spPr>
        </p:pic>
        <p:pic>
          <p:nvPicPr>
            <p:cNvPr id="7" name="图片 6"/>
            <p:cNvPicPr>
              <a:picLocks noChangeAspect="1"/>
            </p:cNvPicPr>
            <p:nvPr/>
          </p:nvPicPr>
          <p:blipFill>
            <a:blip r:embed="rId5" cstate="email"/>
            <a:stretch>
              <a:fillRect/>
            </a:stretch>
          </p:blipFill>
          <p:spPr>
            <a:xfrm>
              <a:off x="6386109" y="1671638"/>
              <a:ext cx="1091250" cy="1091250"/>
            </a:xfrm>
            <a:prstGeom prst="rect">
              <a:avLst/>
            </a:prstGeom>
          </p:spPr>
        </p:pic>
      </p:grpSp>
      <p:grpSp>
        <p:nvGrpSpPr>
          <p:cNvPr id="17" name="组合 16"/>
          <p:cNvGrpSpPr/>
          <p:nvPr/>
        </p:nvGrpSpPr>
        <p:grpSpPr>
          <a:xfrm>
            <a:off x="517317" y="528681"/>
            <a:ext cx="2633664" cy="976890"/>
            <a:chOff x="3163203" y="31661"/>
            <a:chExt cx="2633664" cy="976890"/>
          </a:xfrm>
        </p:grpSpPr>
        <p:sp>
          <p:nvSpPr>
            <p:cNvPr id="18" name="淘宝网Chenying0907出品 11"/>
            <p:cNvSpPr/>
            <p:nvPr/>
          </p:nvSpPr>
          <p:spPr>
            <a:xfrm>
              <a:off x="3436043" y="31661"/>
              <a:ext cx="2011881" cy="826445"/>
            </a:xfrm>
            <a:prstGeom prst="rect">
              <a:avLst/>
            </a:prstGeom>
          </p:spPr>
          <p:txBody>
            <a:bodyPr wrap="square">
              <a:spAutoFit/>
            </a:bodyPr>
            <a:lstStyle/>
            <a:p>
              <a:pPr algn="r">
                <a:lnSpc>
                  <a:spcPct val="150000"/>
                </a:lnSpc>
              </a:pPr>
              <a:r>
                <a:rPr lang="zh-CN" altLang="en-US" sz="3500" spc="-150" dirty="0" smtClean="0">
                  <a:solidFill>
                    <a:schemeClr val="accent1"/>
                  </a:solidFill>
                  <a:latin typeface="汉仪小麦体简" panose="00020600040101010101" pitchFamily="18" charset="-122"/>
                  <a:ea typeface="汉仪小麦体简" panose="00020600040101010101" pitchFamily="18" charset="-122"/>
                </a:rPr>
                <a:t>本页主题</a:t>
              </a:r>
              <a:endParaRPr lang="en-US" altLang="zh-CN" sz="3500" spc="-150" dirty="0">
                <a:solidFill>
                  <a:schemeClr val="accent1"/>
                </a:solidFill>
                <a:latin typeface="汉仪小麦体简" panose="00020600040101010101" pitchFamily="18" charset="-122"/>
                <a:ea typeface="汉仪小麦体简" panose="00020600040101010101" pitchFamily="18" charset="-122"/>
              </a:endParaRPr>
            </a:p>
          </p:txBody>
        </p:sp>
        <p:grpSp>
          <p:nvGrpSpPr>
            <p:cNvPr id="19" name="组合 18"/>
            <p:cNvGrpSpPr/>
            <p:nvPr/>
          </p:nvGrpSpPr>
          <p:grpSpPr>
            <a:xfrm>
              <a:off x="3163203" y="118813"/>
              <a:ext cx="2633664" cy="889738"/>
              <a:chOff x="-138113" y="-869951"/>
              <a:chExt cx="2633664" cy="1720851"/>
            </a:xfrm>
            <a:solidFill>
              <a:schemeClr val="accent2"/>
            </a:solidFill>
          </p:grpSpPr>
          <p:sp>
            <p:nvSpPr>
              <p:cNvPr id="20" name="Freeform 16"/>
              <p:cNvSpPr/>
              <p:nvPr/>
            </p:nvSpPr>
            <p:spPr bwMode="auto">
              <a:xfrm>
                <a:off x="569912" y="-869951"/>
                <a:ext cx="609600" cy="298450"/>
              </a:xfrm>
              <a:custGeom>
                <a:avLst/>
                <a:gdLst>
                  <a:gd name="T0" fmla="*/ 0 w 80"/>
                  <a:gd name="T1" fmla="*/ 24 h 39"/>
                  <a:gd name="T2" fmla="*/ 41 w 80"/>
                  <a:gd name="T3" fmla="*/ 37 h 39"/>
                  <a:gd name="T4" fmla="*/ 30 w 80"/>
                  <a:gd name="T5" fmla="*/ 12 h 39"/>
                  <a:gd name="T6" fmla="*/ 57 w 80"/>
                  <a:gd name="T7" fmla="*/ 37 h 39"/>
                  <a:gd name="T8" fmla="*/ 54 w 80"/>
                  <a:gd name="T9" fmla="*/ 3 h 39"/>
                  <a:gd name="T10" fmla="*/ 72 w 80"/>
                  <a:gd name="T11" fmla="*/ 34 h 39"/>
                  <a:gd name="T12" fmla="*/ 80 w 80"/>
                  <a:gd name="T13" fmla="*/ 0 h 39"/>
                  <a:gd name="T14" fmla="*/ 80 w 80"/>
                  <a:gd name="T15" fmla="*/ 4 h 39"/>
                  <a:gd name="T16" fmla="*/ 71 w 80"/>
                  <a:gd name="T17" fmla="*/ 32 h 39"/>
                  <a:gd name="T18" fmla="*/ 69 w 80"/>
                  <a:gd name="T19" fmla="*/ 15 h 39"/>
                  <a:gd name="T20" fmla="*/ 55 w 80"/>
                  <a:gd name="T21" fmla="*/ 7 h 39"/>
                  <a:gd name="T22" fmla="*/ 55 w 80"/>
                  <a:gd name="T23" fmla="*/ 35 h 39"/>
                  <a:gd name="T24" fmla="*/ 48 w 80"/>
                  <a:gd name="T25" fmla="*/ 20 h 39"/>
                  <a:gd name="T26" fmla="*/ 32 w 80"/>
                  <a:gd name="T27" fmla="*/ 15 h 39"/>
                  <a:gd name="T28" fmla="*/ 40 w 80"/>
                  <a:gd name="T29" fmla="*/ 35 h 39"/>
                  <a:gd name="T30" fmla="*/ 0 w 80"/>
                  <a:gd name="T3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9">
                    <a:moveTo>
                      <a:pt x="0" y="24"/>
                    </a:moveTo>
                    <a:cubicBezTo>
                      <a:pt x="23" y="17"/>
                      <a:pt x="48" y="35"/>
                      <a:pt x="41" y="37"/>
                    </a:cubicBezTo>
                    <a:cubicBezTo>
                      <a:pt x="32" y="39"/>
                      <a:pt x="19" y="16"/>
                      <a:pt x="30" y="12"/>
                    </a:cubicBezTo>
                    <a:cubicBezTo>
                      <a:pt x="43" y="7"/>
                      <a:pt x="64" y="36"/>
                      <a:pt x="57" y="37"/>
                    </a:cubicBezTo>
                    <a:cubicBezTo>
                      <a:pt x="48" y="38"/>
                      <a:pt x="41" y="5"/>
                      <a:pt x="54" y="3"/>
                    </a:cubicBezTo>
                    <a:cubicBezTo>
                      <a:pt x="68" y="0"/>
                      <a:pt x="77" y="33"/>
                      <a:pt x="72" y="34"/>
                    </a:cubicBezTo>
                    <a:cubicBezTo>
                      <a:pt x="64" y="36"/>
                      <a:pt x="65" y="0"/>
                      <a:pt x="80" y="0"/>
                    </a:cubicBezTo>
                    <a:cubicBezTo>
                      <a:pt x="80" y="1"/>
                      <a:pt x="80" y="3"/>
                      <a:pt x="80" y="4"/>
                    </a:cubicBezTo>
                    <a:cubicBezTo>
                      <a:pt x="65" y="4"/>
                      <a:pt x="65" y="32"/>
                      <a:pt x="71" y="32"/>
                    </a:cubicBezTo>
                    <a:cubicBezTo>
                      <a:pt x="73" y="31"/>
                      <a:pt x="72" y="22"/>
                      <a:pt x="69" y="15"/>
                    </a:cubicBezTo>
                    <a:cubicBezTo>
                      <a:pt x="66" y="9"/>
                      <a:pt x="60" y="6"/>
                      <a:pt x="55" y="7"/>
                    </a:cubicBezTo>
                    <a:cubicBezTo>
                      <a:pt x="42" y="10"/>
                      <a:pt x="49" y="36"/>
                      <a:pt x="55" y="35"/>
                    </a:cubicBezTo>
                    <a:cubicBezTo>
                      <a:pt x="58" y="34"/>
                      <a:pt x="54" y="25"/>
                      <a:pt x="48" y="20"/>
                    </a:cubicBezTo>
                    <a:cubicBezTo>
                      <a:pt x="42" y="15"/>
                      <a:pt x="36" y="14"/>
                      <a:pt x="32" y="15"/>
                    </a:cubicBezTo>
                    <a:cubicBezTo>
                      <a:pt x="21" y="19"/>
                      <a:pt x="33" y="37"/>
                      <a:pt x="40" y="35"/>
                    </a:cubicBezTo>
                    <a:cubicBezTo>
                      <a:pt x="43" y="34"/>
                      <a:pt x="24" y="18"/>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
              <p:cNvSpPr/>
              <p:nvPr/>
            </p:nvSpPr>
            <p:spPr bwMode="auto">
              <a:xfrm>
                <a:off x="1179513" y="-869951"/>
                <a:ext cx="608013" cy="298450"/>
              </a:xfrm>
              <a:custGeom>
                <a:avLst/>
                <a:gdLst>
                  <a:gd name="T0" fmla="*/ 80 w 80"/>
                  <a:gd name="T1" fmla="*/ 24 h 39"/>
                  <a:gd name="T2" fmla="*/ 39 w 80"/>
                  <a:gd name="T3" fmla="*/ 37 h 39"/>
                  <a:gd name="T4" fmla="*/ 50 w 80"/>
                  <a:gd name="T5" fmla="*/ 12 h 39"/>
                  <a:gd name="T6" fmla="*/ 24 w 80"/>
                  <a:gd name="T7" fmla="*/ 37 h 39"/>
                  <a:gd name="T8" fmla="*/ 26 w 80"/>
                  <a:gd name="T9" fmla="*/ 3 h 39"/>
                  <a:gd name="T10" fmla="*/ 9 w 80"/>
                  <a:gd name="T11" fmla="*/ 34 h 39"/>
                  <a:gd name="T12" fmla="*/ 0 w 80"/>
                  <a:gd name="T13" fmla="*/ 0 h 39"/>
                  <a:gd name="T14" fmla="*/ 0 w 80"/>
                  <a:gd name="T15" fmla="*/ 4 h 39"/>
                  <a:gd name="T16" fmla="*/ 10 w 80"/>
                  <a:gd name="T17" fmla="*/ 32 h 39"/>
                  <a:gd name="T18" fmla="*/ 12 w 80"/>
                  <a:gd name="T19" fmla="*/ 15 h 39"/>
                  <a:gd name="T20" fmla="*/ 26 w 80"/>
                  <a:gd name="T21" fmla="*/ 7 h 39"/>
                  <a:gd name="T22" fmla="*/ 25 w 80"/>
                  <a:gd name="T23" fmla="*/ 35 h 39"/>
                  <a:gd name="T24" fmla="*/ 33 w 80"/>
                  <a:gd name="T25" fmla="*/ 20 h 39"/>
                  <a:gd name="T26" fmla="*/ 48 w 80"/>
                  <a:gd name="T27" fmla="*/ 15 h 39"/>
                  <a:gd name="T28" fmla="*/ 41 w 80"/>
                  <a:gd name="T29" fmla="*/ 35 h 39"/>
                  <a:gd name="T30" fmla="*/ 80 w 80"/>
                  <a:gd name="T3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9">
                    <a:moveTo>
                      <a:pt x="80" y="24"/>
                    </a:moveTo>
                    <a:cubicBezTo>
                      <a:pt x="57" y="17"/>
                      <a:pt x="32" y="35"/>
                      <a:pt x="39" y="37"/>
                    </a:cubicBezTo>
                    <a:cubicBezTo>
                      <a:pt x="48" y="39"/>
                      <a:pt x="61" y="16"/>
                      <a:pt x="50" y="12"/>
                    </a:cubicBezTo>
                    <a:cubicBezTo>
                      <a:pt x="37" y="7"/>
                      <a:pt x="17" y="36"/>
                      <a:pt x="24" y="37"/>
                    </a:cubicBezTo>
                    <a:cubicBezTo>
                      <a:pt x="32" y="38"/>
                      <a:pt x="40" y="5"/>
                      <a:pt x="26" y="3"/>
                    </a:cubicBezTo>
                    <a:cubicBezTo>
                      <a:pt x="12" y="0"/>
                      <a:pt x="3" y="33"/>
                      <a:pt x="9" y="34"/>
                    </a:cubicBezTo>
                    <a:cubicBezTo>
                      <a:pt x="17" y="36"/>
                      <a:pt x="15" y="0"/>
                      <a:pt x="0" y="0"/>
                    </a:cubicBezTo>
                    <a:cubicBezTo>
                      <a:pt x="0" y="1"/>
                      <a:pt x="0" y="3"/>
                      <a:pt x="0" y="4"/>
                    </a:cubicBezTo>
                    <a:cubicBezTo>
                      <a:pt x="16" y="4"/>
                      <a:pt x="15" y="32"/>
                      <a:pt x="10" y="32"/>
                    </a:cubicBezTo>
                    <a:cubicBezTo>
                      <a:pt x="7" y="31"/>
                      <a:pt x="8" y="22"/>
                      <a:pt x="12" y="15"/>
                    </a:cubicBezTo>
                    <a:cubicBezTo>
                      <a:pt x="15" y="9"/>
                      <a:pt x="21" y="6"/>
                      <a:pt x="26" y="7"/>
                    </a:cubicBezTo>
                    <a:cubicBezTo>
                      <a:pt x="38" y="10"/>
                      <a:pt x="31" y="36"/>
                      <a:pt x="25" y="35"/>
                    </a:cubicBezTo>
                    <a:cubicBezTo>
                      <a:pt x="22" y="34"/>
                      <a:pt x="26" y="25"/>
                      <a:pt x="33" y="20"/>
                    </a:cubicBezTo>
                    <a:cubicBezTo>
                      <a:pt x="38" y="15"/>
                      <a:pt x="44" y="14"/>
                      <a:pt x="48" y="15"/>
                    </a:cubicBezTo>
                    <a:cubicBezTo>
                      <a:pt x="60" y="19"/>
                      <a:pt x="48" y="37"/>
                      <a:pt x="41" y="35"/>
                    </a:cubicBezTo>
                    <a:cubicBezTo>
                      <a:pt x="37" y="34"/>
                      <a:pt x="57" y="18"/>
                      <a:pt x="8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p:nvPr/>
            </p:nvSpPr>
            <p:spPr bwMode="auto">
              <a:xfrm>
                <a:off x="68262" y="-495300"/>
                <a:ext cx="419100" cy="366713"/>
              </a:xfrm>
              <a:custGeom>
                <a:avLst/>
                <a:gdLst>
                  <a:gd name="T0" fmla="*/ 55 w 55"/>
                  <a:gd name="T1" fmla="*/ 10 h 48"/>
                  <a:gd name="T2" fmla="*/ 14 w 55"/>
                  <a:gd name="T3" fmla="*/ 38 h 48"/>
                  <a:gd name="T4" fmla="*/ 32 w 55"/>
                  <a:gd name="T5" fmla="*/ 38 h 48"/>
                  <a:gd name="T6" fmla="*/ 30 w 55"/>
                  <a:gd name="T7" fmla="*/ 44 h 48"/>
                  <a:gd name="T8" fmla="*/ 36 w 55"/>
                  <a:gd name="T9" fmla="*/ 40 h 48"/>
                  <a:gd name="T10" fmla="*/ 35 w 55"/>
                  <a:gd name="T11" fmla="*/ 40 h 48"/>
                  <a:gd name="T12" fmla="*/ 31 w 55"/>
                  <a:gd name="T13" fmla="*/ 44 h 48"/>
                  <a:gd name="T14" fmla="*/ 31 w 55"/>
                  <a:gd name="T15" fmla="*/ 39 h 48"/>
                  <a:gd name="T16" fmla="*/ 15 w 55"/>
                  <a:gd name="T17" fmla="*/ 38 h 48"/>
                  <a:gd name="T18" fmla="*/ 55 w 55"/>
                  <a:gd name="T19"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8">
                    <a:moveTo>
                      <a:pt x="55" y="10"/>
                    </a:moveTo>
                    <a:cubicBezTo>
                      <a:pt x="18" y="0"/>
                      <a:pt x="0" y="23"/>
                      <a:pt x="14" y="38"/>
                    </a:cubicBezTo>
                    <a:cubicBezTo>
                      <a:pt x="23" y="48"/>
                      <a:pt x="34" y="42"/>
                      <a:pt x="32" y="38"/>
                    </a:cubicBezTo>
                    <a:cubicBezTo>
                      <a:pt x="30" y="35"/>
                      <a:pt x="25" y="41"/>
                      <a:pt x="30" y="44"/>
                    </a:cubicBezTo>
                    <a:cubicBezTo>
                      <a:pt x="33" y="46"/>
                      <a:pt x="37" y="44"/>
                      <a:pt x="36" y="40"/>
                    </a:cubicBezTo>
                    <a:cubicBezTo>
                      <a:pt x="36" y="38"/>
                      <a:pt x="34" y="40"/>
                      <a:pt x="35" y="40"/>
                    </a:cubicBezTo>
                    <a:cubicBezTo>
                      <a:pt x="37" y="44"/>
                      <a:pt x="34" y="46"/>
                      <a:pt x="31" y="44"/>
                    </a:cubicBezTo>
                    <a:cubicBezTo>
                      <a:pt x="26" y="42"/>
                      <a:pt x="30" y="37"/>
                      <a:pt x="31" y="39"/>
                    </a:cubicBezTo>
                    <a:cubicBezTo>
                      <a:pt x="32" y="41"/>
                      <a:pt x="24" y="48"/>
                      <a:pt x="15" y="38"/>
                    </a:cubicBezTo>
                    <a:cubicBezTo>
                      <a:pt x="3" y="25"/>
                      <a:pt x="21" y="2"/>
                      <a:pt x="5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9"/>
              <p:cNvSpPr/>
              <p:nvPr/>
            </p:nvSpPr>
            <p:spPr bwMode="auto">
              <a:xfrm>
                <a:off x="-53975" y="-242888"/>
                <a:ext cx="258763" cy="230188"/>
              </a:xfrm>
              <a:custGeom>
                <a:avLst/>
                <a:gdLst>
                  <a:gd name="T0" fmla="*/ 27 w 34"/>
                  <a:gd name="T1" fmla="*/ 4 h 30"/>
                  <a:gd name="T2" fmla="*/ 21 w 34"/>
                  <a:gd name="T3" fmla="*/ 27 h 30"/>
                  <a:gd name="T4" fmla="*/ 3 w 34"/>
                  <a:gd name="T5" fmla="*/ 18 h 30"/>
                  <a:gd name="T6" fmla="*/ 21 w 34"/>
                  <a:gd name="T7" fmla="*/ 12 h 30"/>
                  <a:gd name="T8" fmla="*/ 16 w 34"/>
                  <a:gd name="T9" fmla="*/ 20 h 30"/>
                  <a:gd name="T10" fmla="*/ 15 w 34"/>
                  <a:gd name="T11" fmla="*/ 13 h 30"/>
                  <a:gd name="T12" fmla="*/ 14 w 34"/>
                  <a:gd name="T13" fmla="*/ 16 h 30"/>
                  <a:gd name="T14" fmla="*/ 16 w 34"/>
                  <a:gd name="T15" fmla="*/ 18 h 30"/>
                  <a:gd name="T16" fmla="*/ 20 w 34"/>
                  <a:gd name="T17" fmla="*/ 12 h 30"/>
                  <a:gd name="T18" fmla="*/ 3 w 34"/>
                  <a:gd name="T19" fmla="*/ 18 h 30"/>
                  <a:gd name="T20" fmla="*/ 21 w 34"/>
                  <a:gd name="T21" fmla="*/ 25 h 30"/>
                  <a:gd name="T22" fmla="*/ 27 w 34"/>
                  <a:gd name="T2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27" y="4"/>
                    </a:moveTo>
                    <a:cubicBezTo>
                      <a:pt x="34" y="18"/>
                      <a:pt x="26" y="25"/>
                      <a:pt x="21" y="27"/>
                    </a:cubicBezTo>
                    <a:cubicBezTo>
                      <a:pt x="12" y="30"/>
                      <a:pt x="4" y="25"/>
                      <a:pt x="3" y="18"/>
                    </a:cubicBezTo>
                    <a:cubicBezTo>
                      <a:pt x="0" y="4"/>
                      <a:pt x="18" y="0"/>
                      <a:pt x="21" y="12"/>
                    </a:cubicBezTo>
                    <a:cubicBezTo>
                      <a:pt x="22" y="17"/>
                      <a:pt x="19" y="20"/>
                      <a:pt x="16" y="20"/>
                    </a:cubicBezTo>
                    <a:cubicBezTo>
                      <a:pt x="11" y="19"/>
                      <a:pt x="11" y="13"/>
                      <a:pt x="15" y="13"/>
                    </a:cubicBezTo>
                    <a:cubicBezTo>
                      <a:pt x="16" y="13"/>
                      <a:pt x="16" y="16"/>
                      <a:pt x="14" y="16"/>
                    </a:cubicBezTo>
                    <a:cubicBezTo>
                      <a:pt x="13" y="17"/>
                      <a:pt x="14" y="18"/>
                      <a:pt x="16" y="18"/>
                    </a:cubicBezTo>
                    <a:cubicBezTo>
                      <a:pt x="19" y="19"/>
                      <a:pt x="21" y="16"/>
                      <a:pt x="20" y="12"/>
                    </a:cubicBezTo>
                    <a:cubicBezTo>
                      <a:pt x="18" y="3"/>
                      <a:pt x="1" y="6"/>
                      <a:pt x="3" y="18"/>
                    </a:cubicBezTo>
                    <a:cubicBezTo>
                      <a:pt x="4" y="25"/>
                      <a:pt x="13" y="29"/>
                      <a:pt x="21" y="25"/>
                    </a:cubicBezTo>
                    <a:cubicBezTo>
                      <a:pt x="25" y="23"/>
                      <a:pt x="32" y="18"/>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
              <p:cNvSpPr/>
              <p:nvPr/>
            </p:nvSpPr>
            <p:spPr bwMode="auto">
              <a:xfrm>
                <a:off x="334962" y="-717550"/>
                <a:ext cx="395288" cy="368300"/>
              </a:xfrm>
              <a:custGeom>
                <a:avLst/>
                <a:gdLst>
                  <a:gd name="T0" fmla="*/ 11 w 52"/>
                  <a:gd name="T1" fmla="*/ 23 h 48"/>
                  <a:gd name="T2" fmla="*/ 52 w 52"/>
                  <a:gd name="T3" fmla="*/ 6 h 48"/>
                  <a:gd name="T4" fmla="*/ 9 w 52"/>
                  <a:gd name="T5" fmla="*/ 21 h 48"/>
                  <a:gd name="T6" fmla="*/ 22 w 52"/>
                  <a:gd name="T7" fmla="*/ 40 h 48"/>
                  <a:gd name="T8" fmla="*/ 11 w 52"/>
                  <a:gd name="T9" fmla="*/ 23 h 48"/>
                </a:gdLst>
                <a:ahLst/>
                <a:cxnLst>
                  <a:cxn ang="0">
                    <a:pos x="T0" y="T1"/>
                  </a:cxn>
                  <a:cxn ang="0">
                    <a:pos x="T2" y="T3"/>
                  </a:cxn>
                  <a:cxn ang="0">
                    <a:pos x="T4" y="T5"/>
                  </a:cxn>
                  <a:cxn ang="0">
                    <a:pos x="T6" y="T7"/>
                  </a:cxn>
                  <a:cxn ang="0">
                    <a:pos x="T8" y="T9"/>
                  </a:cxn>
                </a:cxnLst>
                <a:rect l="0" t="0" r="r" b="b"/>
                <a:pathLst>
                  <a:path w="52" h="48">
                    <a:moveTo>
                      <a:pt x="11" y="23"/>
                    </a:moveTo>
                    <a:cubicBezTo>
                      <a:pt x="16" y="10"/>
                      <a:pt x="32" y="1"/>
                      <a:pt x="52" y="6"/>
                    </a:cubicBezTo>
                    <a:cubicBezTo>
                      <a:pt x="33" y="0"/>
                      <a:pt x="14" y="9"/>
                      <a:pt x="9" y="21"/>
                    </a:cubicBezTo>
                    <a:cubicBezTo>
                      <a:pt x="0" y="40"/>
                      <a:pt x="17" y="48"/>
                      <a:pt x="22" y="40"/>
                    </a:cubicBezTo>
                    <a:cubicBezTo>
                      <a:pt x="17" y="47"/>
                      <a:pt x="5" y="38"/>
                      <a:pt x="1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
              <p:cNvSpPr/>
              <p:nvPr/>
            </p:nvSpPr>
            <p:spPr bwMode="auto">
              <a:xfrm>
                <a:off x="1871663" y="-495300"/>
                <a:ext cx="427038" cy="366713"/>
              </a:xfrm>
              <a:custGeom>
                <a:avLst/>
                <a:gdLst>
                  <a:gd name="T0" fmla="*/ 0 w 56"/>
                  <a:gd name="T1" fmla="*/ 10 h 48"/>
                  <a:gd name="T2" fmla="*/ 42 w 56"/>
                  <a:gd name="T3" fmla="*/ 38 h 48"/>
                  <a:gd name="T4" fmla="*/ 24 w 56"/>
                  <a:gd name="T5" fmla="*/ 38 h 48"/>
                  <a:gd name="T6" fmla="*/ 25 w 56"/>
                  <a:gd name="T7" fmla="*/ 44 h 48"/>
                  <a:gd name="T8" fmla="*/ 19 w 56"/>
                  <a:gd name="T9" fmla="*/ 40 h 48"/>
                  <a:gd name="T10" fmla="*/ 20 w 56"/>
                  <a:gd name="T11" fmla="*/ 40 h 48"/>
                  <a:gd name="T12" fmla="*/ 25 w 56"/>
                  <a:gd name="T13" fmla="*/ 44 h 48"/>
                  <a:gd name="T14" fmla="*/ 24 w 56"/>
                  <a:gd name="T15" fmla="*/ 39 h 48"/>
                  <a:gd name="T16" fmla="*/ 40 w 56"/>
                  <a:gd name="T17" fmla="*/ 38 h 48"/>
                  <a:gd name="T18" fmla="*/ 0 w 56"/>
                  <a:gd name="T19"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8">
                    <a:moveTo>
                      <a:pt x="0" y="10"/>
                    </a:moveTo>
                    <a:cubicBezTo>
                      <a:pt x="38" y="0"/>
                      <a:pt x="56" y="23"/>
                      <a:pt x="42" y="38"/>
                    </a:cubicBezTo>
                    <a:cubicBezTo>
                      <a:pt x="33" y="48"/>
                      <a:pt x="22" y="42"/>
                      <a:pt x="24" y="38"/>
                    </a:cubicBezTo>
                    <a:cubicBezTo>
                      <a:pt x="25" y="35"/>
                      <a:pt x="30" y="41"/>
                      <a:pt x="25" y="44"/>
                    </a:cubicBezTo>
                    <a:cubicBezTo>
                      <a:pt x="22" y="46"/>
                      <a:pt x="18" y="44"/>
                      <a:pt x="19" y="40"/>
                    </a:cubicBezTo>
                    <a:cubicBezTo>
                      <a:pt x="20" y="38"/>
                      <a:pt x="21" y="40"/>
                      <a:pt x="20" y="40"/>
                    </a:cubicBezTo>
                    <a:cubicBezTo>
                      <a:pt x="18" y="44"/>
                      <a:pt x="22" y="46"/>
                      <a:pt x="25" y="44"/>
                    </a:cubicBezTo>
                    <a:cubicBezTo>
                      <a:pt x="29" y="42"/>
                      <a:pt x="25" y="37"/>
                      <a:pt x="24" y="39"/>
                    </a:cubicBezTo>
                    <a:cubicBezTo>
                      <a:pt x="23" y="41"/>
                      <a:pt x="31" y="48"/>
                      <a:pt x="40" y="38"/>
                    </a:cubicBezTo>
                    <a:cubicBezTo>
                      <a:pt x="53" y="25"/>
                      <a:pt x="34" y="2"/>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
              <p:cNvSpPr/>
              <p:nvPr/>
            </p:nvSpPr>
            <p:spPr bwMode="auto">
              <a:xfrm>
                <a:off x="2160588" y="-242888"/>
                <a:ext cx="258763" cy="230188"/>
              </a:xfrm>
              <a:custGeom>
                <a:avLst/>
                <a:gdLst>
                  <a:gd name="T0" fmla="*/ 6 w 34"/>
                  <a:gd name="T1" fmla="*/ 4 h 30"/>
                  <a:gd name="T2" fmla="*/ 13 w 34"/>
                  <a:gd name="T3" fmla="*/ 27 h 30"/>
                  <a:gd name="T4" fmla="*/ 31 w 34"/>
                  <a:gd name="T5" fmla="*/ 18 h 30"/>
                  <a:gd name="T6" fmla="*/ 13 w 34"/>
                  <a:gd name="T7" fmla="*/ 12 h 30"/>
                  <a:gd name="T8" fmla="*/ 18 w 34"/>
                  <a:gd name="T9" fmla="*/ 20 h 30"/>
                  <a:gd name="T10" fmla="*/ 19 w 34"/>
                  <a:gd name="T11" fmla="*/ 13 h 30"/>
                  <a:gd name="T12" fmla="*/ 19 w 34"/>
                  <a:gd name="T13" fmla="*/ 16 h 30"/>
                  <a:gd name="T14" fmla="*/ 17 w 34"/>
                  <a:gd name="T15" fmla="*/ 18 h 30"/>
                  <a:gd name="T16" fmla="*/ 13 w 34"/>
                  <a:gd name="T17" fmla="*/ 12 h 30"/>
                  <a:gd name="T18" fmla="*/ 30 w 34"/>
                  <a:gd name="T19" fmla="*/ 18 h 30"/>
                  <a:gd name="T20" fmla="*/ 13 w 34"/>
                  <a:gd name="T21" fmla="*/ 25 h 30"/>
                  <a:gd name="T22" fmla="*/ 6 w 34"/>
                  <a:gd name="T2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6" y="4"/>
                    </a:moveTo>
                    <a:cubicBezTo>
                      <a:pt x="0" y="18"/>
                      <a:pt x="8" y="25"/>
                      <a:pt x="13" y="27"/>
                    </a:cubicBezTo>
                    <a:cubicBezTo>
                      <a:pt x="21" y="30"/>
                      <a:pt x="29" y="25"/>
                      <a:pt x="31" y="18"/>
                    </a:cubicBezTo>
                    <a:cubicBezTo>
                      <a:pt x="34" y="4"/>
                      <a:pt x="15" y="0"/>
                      <a:pt x="13" y="12"/>
                    </a:cubicBezTo>
                    <a:cubicBezTo>
                      <a:pt x="11" y="17"/>
                      <a:pt x="14" y="20"/>
                      <a:pt x="18" y="20"/>
                    </a:cubicBezTo>
                    <a:cubicBezTo>
                      <a:pt x="23" y="19"/>
                      <a:pt x="22" y="13"/>
                      <a:pt x="19" y="13"/>
                    </a:cubicBezTo>
                    <a:cubicBezTo>
                      <a:pt x="17" y="13"/>
                      <a:pt x="17" y="16"/>
                      <a:pt x="19" y="16"/>
                    </a:cubicBezTo>
                    <a:cubicBezTo>
                      <a:pt x="20" y="17"/>
                      <a:pt x="19" y="18"/>
                      <a:pt x="17" y="18"/>
                    </a:cubicBezTo>
                    <a:cubicBezTo>
                      <a:pt x="14" y="19"/>
                      <a:pt x="12" y="16"/>
                      <a:pt x="13" y="12"/>
                    </a:cubicBezTo>
                    <a:cubicBezTo>
                      <a:pt x="16" y="3"/>
                      <a:pt x="33" y="6"/>
                      <a:pt x="30" y="18"/>
                    </a:cubicBezTo>
                    <a:cubicBezTo>
                      <a:pt x="29" y="25"/>
                      <a:pt x="20" y="29"/>
                      <a:pt x="13" y="25"/>
                    </a:cubicBezTo>
                    <a:cubicBezTo>
                      <a:pt x="9" y="23"/>
                      <a:pt x="1" y="18"/>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3"/>
              <p:cNvSpPr/>
              <p:nvPr/>
            </p:nvSpPr>
            <p:spPr bwMode="auto">
              <a:xfrm>
                <a:off x="1628775" y="-717550"/>
                <a:ext cx="395288" cy="368300"/>
              </a:xfrm>
              <a:custGeom>
                <a:avLst/>
                <a:gdLst>
                  <a:gd name="T0" fmla="*/ 42 w 52"/>
                  <a:gd name="T1" fmla="*/ 23 h 48"/>
                  <a:gd name="T2" fmla="*/ 0 w 52"/>
                  <a:gd name="T3" fmla="*/ 6 h 48"/>
                  <a:gd name="T4" fmla="*/ 44 w 52"/>
                  <a:gd name="T5" fmla="*/ 21 h 48"/>
                  <a:gd name="T6" fmla="*/ 30 w 52"/>
                  <a:gd name="T7" fmla="*/ 40 h 48"/>
                  <a:gd name="T8" fmla="*/ 42 w 52"/>
                  <a:gd name="T9" fmla="*/ 23 h 48"/>
                </a:gdLst>
                <a:ahLst/>
                <a:cxnLst>
                  <a:cxn ang="0">
                    <a:pos x="T0" y="T1"/>
                  </a:cxn>
                  <a:cxn ang="0">
                    <a:pos x="T2" y="T3"/>
                  </a:cxn>
                  <a:cxn ang="0">
                    <a:pos x="T4" y="T5"/>
                  </a:cxn>
                  <a:cxn ang="0">
                    <a:pos x="T6" y="T7"/>
                  </a:cxn>
                  <a:cxn ang="0">
                    <a:pos x="T8" y="T9"/>
                  </a:cxn>
                </a:cxnLst>
                <a:rect l="0" t="0" r="r" b="b"/>
                <a:pathLst>
                  <a:path w="52" h="48">
                    <a:moveTo>
                      <a:pt x="42" y="23"/>
                    </a:moveTo>
                    <a:cubicBezTo>
                      <a:pt x="37" y="10"/>
                      <a:pt x="20" y="1"/>
                      <a:pt x="0" y="6"/>
                    </a:cubicBezTo>
                    <a:cubicBezTo>
                      <a:pt x="19" y="0"/>
                      <a:pt x="39" y="9"/>
                      <a:pt x="44" y="21"/>
                    </a:cubicBezTo>
                    <a:cubicBezTo>
                      <a:pt x="52" y="40"/>
                      <a:pt x="35" y="48"/>
                      <a:pt x="30" y="40"/>
                    </a:cubicBezTo>
                    <a:cubicBezTo>
                      <a:pt x="36" y="47"/>
                      <a:pt x="48" y="38"/>
                      <a:pt x="4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4"/>
              <p:cNvSpPr/>
              <p:nvPr/>
            </p:nvSpPr>
            <p:spPr bwMode="auto">
              <a:xfrm>
                <a:off x="569912" y="552450"/>
                <a:ext cx="609600" cy="298450"/>
              </a:xfrm>
              <a:custGeom>
                <a:avLst/>
                <a:gdLst>
                  <a:gd name="T0" fmla="*/ 0 w 80"/>
                  <a:gd name="T1" fmla="*/ 15 h 39"/>
                  <a:gd name="T2" fmla="*/ 41 w 80"/>
                  <a:gd name="T3" fmla="*/ 2 h 39"/>
                  <a:gd name="T4" fmla="*/ 30 w 80"/>
                  <a:gd name="T5" fmla="*/ 27 h 39"/>
                  <a:gd name="T6" fmla="*/ 57 w 80"/>
                  <a:gd name="T7" fmla="*/ 2 h 39"/>
                  <a:gd name="T8" fmla="*/ 54 w 80"/>
                  <a:gd name="T9" fmla="*/ 36 h 39"/>
                  <a:gd name="T10" fmla="*/ 72 w 80"/>
                  <a:gd name="T11" fmla="*/ 5 h 39"/>
                  <a:gd name="T12" fmla="*/ 80 w 80"/>
                  <a:gd name="T13" fmla="*/ 39 h 39"/>
                  <a:gd name="T14" fmla="*/ 80 w 80"/>
                  <a:gd name="T15" fmla="*/ 35 h 39"/>
                  <a:gd name="T16" fmla="*/ 71 w 80"/>
                  <a:gd name="T17" fmla="*/ 8 h 39"/>
                  <a:gd name="T18" fmla="*/ 69 w 80"/>
                  <a:gd name="T19" fmla="*/ 24 h 39"/>
                  <a:gd name="T20" fmla="*/ 55 w 80"/>
                  <a:gd name="T21" fmla="*/ 32 h 39"/>
                  <a:gd name="T22" fmla="*/ 55 w 80"/>
                  <a:gd name="T23" fmla="*/ 4 h 39"/>
                  <a:gd name="T24" fmla="*/ 48 w 80"/>
                  <a:gd name="T25" fmla="*/ 19 h 39"/>
                  <a:gd name="T26" fmla="*/ 32 w 80"/>
                  <a:gd name="T27" fmla="*/ 24 h 39"/>
                  <a:gd name="T28" fmla="*/ 40 w 80"/>
                  <a:gd name="T29" fmla="*/ 4 h 39"/>
                  <a:gd name="T30" fmla="*/ 0 w 80"/>
                  <a:gd name="T3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9">
                    <a:moveTo>
                      <a:pt x="0" y="15"/>
                    </a:moveTo>
                    <a:cubicBezTo>
                      <a:pt x="23" y="22"/>
                      <a:pt x="48" y="4"/>
                      <a:pt x="41" y="2"/>
                    </a:cubicBezTo>
                    <a:cubicBezTo>
                      <a:pt x="32" y="0"/>
                      <a:pt x="19" y="23"/>
                      <a:pt x="30" y="27"/>
                    </a:cubicBezTo>
                    <a:cubicBezTo>
                      <a:pt x="43" y="32"/>
                      <a:pt x="64" y="3"/>
                      <a:pt x="57" y="2"/>
                    </a:cubicBezTo>
                    <a:cubicBezTo>
                      <a:pt x="48" y="1"/>
                      <a:pt x="41" y="34"/>
                      <a:pt x="54" y="36"/>
                    </a:cubicBezTo>
                    <a:cubicBezTo>
                      <a:pt x="68" y="39"/>
                      <a:pt x="77" y="6"/>
                      <a:pt x="72" y="5"/>
                    </a:cubicBezTo>
                    <a:cubicBezTo>
                      <a:pt x="64" y="3"/>
                      <a:pt x="65" y="39"/>
                      <a:pt x="80" y="39"/>
                    </a:cubicBezTo>
                    <a:cubicBezTo>
                      <a:pt x="80" y="38"/>
                      <a:pt x="80" y="36"/>
                      <a:pt x="80" y="35"/>
                    </a:cubicBezTo>
                    <a:cubicBezTo>
                      <a:pt x="65" y="35"/>
                      <a:pt x="65" y="7"/>
                      <a:pt x="71" y="8"/>
                    </a:cubicBezTo>
                    <a:cubicBezTo>
                      <a:pt x="73" y="8"/>
                      <a:pt x="72" y="17"/>
                      <a:pt x="69" y="24"/>
                    </a:cubicBezTo>
                    <a:cubicBezTo>
                      <a:pt x="66" y="30"/>
                      <a:pt x="60" y="33"/>
                      <a:pt x="55" y="32"/>
                    </a:cubicBezTo>
                    <a:cubicBezTo>
                      <a:pt x="42" y="29"/>
                      <a:pt x="49" y="3"/>
                      <a:pt x="55" y="4"/>
                    </a:cubicBezTo>
                    <a:cubicBezTo>
                      <a:pt x="58" y="5"/>
                      <a:pt x="54" y="14"/>
                      <a:pt x="48" y="19"/>
                    </a:cubicBezTo>
                    <a:cubicBezTo>
                      <a:pt x="42" y="24"/>
                      <a:pt x="36" y="25"/>
                      <a:pt x="32" y="24"/>
                    </a:cubicBezTo>
                    <a:cubicBezTo>
                      <a:pt x="21" y="20"/>
                      <a:pt x="33" y="2"/>
                      <a:pt x="40" y="4"/>
                    </a:cubicBezTo>
                    <a:cubicBezTo>
                      <a:pt x="43" y="5"/>
                      <a:pt x="24" y="21"/>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p:nvPr/>
            </p:nvSpPr>
            <p:spPr bwMode="auto">
              <a:xfrm>
                <a:off x="1179513" y="552450"/>
                <a:ext cx="608013" cy="298450"/>
              </a:xfrm>
              <a:custGeom>
                <a:avLst/>
                <a:gdLst>
                  <a:gd name="T0" fmla="*/ 80 w 80"/>
                  <a:gd name="T1" fmla="*/ 15 h 39"/>
                  <a:gd name="T2" fmla="*/ 39 w 80"/>
                  <a:gd name="T3" fmla="*/ 2 h 39"/>
                  <a:gd name="T4" fmla="*/ 50 w 80"/>
                  <a:gd name="T5" fmla="*/ 27 h 39"/>
                  <a:gd name="T6" fmla="*/ 24 w 80"/>
                  <a:gd name="T7" fmla="*/ 2 h 39"/>
                  <a:gd name="T8" fmla="*/ 26 w 80"/>
                  <a:gd name="T9" fmla="*/ 36 h 39"/>
                  <a:gd name="T10" fmla="*/ 9 w 80"/>
                  <a:gd name="T11" fmla="*/ 5 h 39"/>
                  <a:gd name="T12" fmla="*/ 0 w 80"/>
                  <a:gd name="T13" fmla="*/ 39 h 39"/>
                  <a:gd name="T14" fmla="*/ 0 w 80"/>
                  <a:gd name="T15" fmla="*/ 35 h 39"/>
                  <a:gd name="T16" fmla="*/ 10 w 80"/>
                  <a:gd name="T17" fmla="*/ 8 h 39"/>
                  <a:gd name="T18" fmla="*/ 12 w 80"/>
                  <a:gd name="T19" fmla="*/ 24 h 39"/>
                  <a:gd name="T20" fmla="*/ 26 w 80"/>
                  <a:gd name="T21" fmla="*/ 32 h 39"/>
                  <a:gd name="T22" fmla="*/ 25 w 80"/>
                  <a:gd name="T23" fmla="*/ 4 h 39"/>
                  <a:gd name="T24" fmla="*/ 33 w 80"/>
                  <a:gd name="T25" fmla="*/ 19 h 39"/>
                  <a:gd name="T26" fmla="*/ 48 w 80"/>
                  <a:gd name="T27" fmla="*/ 24 h 39"/>
                  <a:gd name="T28" fmla="*/ 41 w 80"/>
                  <a:gd name="T29" fmla="*/ 4 h 39"/>
                  <a:gd name="T30" fmla="*/ 80 w 80"/>
                  <a:gd name="T3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9">
                    <a:moveTo>
                      <a:pt x="80" y="15"/>
                    </a:moveTo>
                    <a:cubicBezTo>
                      <a:pt x="57" y="22"/>
                      <a:pt x="32" y="4"/>
                      <a:pt x="39" y="2"/>
                    </a:cubicBezTo>
                    <a:cubicBezTo>
                      <a:pt x="48" y="0"/>
                      <a:pt x="61" y="23"/>
                      <a:pt x="50" y="27"/>
                    </a:cubicBezTo>
                    <a:cubicBezTo>
                      <a:pt x="37" y="32"/>
                      <a:pt x="17" y="3"/>
                      <a:pt x="24" y="2"/>
                    </a:cubicBezTo>
                    <a:cubicBezTo>
                      <a:pt x="32" y="1"/>
                      <a:pt x="40" y="34"/>
                      <a:pt x="26" y="36"/>
                    </a:cubicBezTo>
                    <a:cubicBezTo>
                      <a:pt x="12" y="39"/>
                      <a:pt x="3" y="6"/>
                      <a:pt x="9" y="5"/>
                    </a:cubicBezTo>
                    <a:cubicBezTo>
                      <a:pt x="17" y="3"/>
                      <a:pt x="15" y="39"/>
                      <a:pt x="0" y="39"/>
                    </a:cubicBezTo>
                    <a:cubicBezTo>
                      <a:pt x="0" y="38"/>
                      <a:pt x="0" y="36"/>
                      <a:pt x="0" y="35"/>
                    </a:cubicBezTo>
                    <a:cubicBezTo>
                      <a:pt x="16" y="35"/>
                      <a:pt x="15" y="7"/>
                      <a:pt x="10" y="8"/>
                    </a:cubicBezTo>
                    <a:cubicBezTo>
                      <a:pt x="7" y="8"/>
                      <a:pt x="8" y="17"/>
                      <a:pt x="12" y="24"/>
                    </a:cubicBezTo>
                    <a:cubicBezTo>
                      <a:pt x="15" y="30"/>
                      <a:pt x="21" y="33"/>
                      <a:pt x="26" y="32"/>
                    </a:cubicBezTo>
                    <a:cubicBezTo>
                      <a:pt x="38" y="29"/>
                      <a:pt x="31" y="3"/>
                      <a:pt x="25" y="4"/>
                    </a:cubicBezTo>
                    <a:cubicBezTo>
                      <a:pt x="22" y="5"/>
                      <a:pt x="26" y="14"/>
                      <a:pt x="33" y="19"/>
                    </a:cubicBezTo>
                    <a:cubicBezTo>
                      <a:pt x="38" y="24"/>
                      <a:pt x="44" y="25"/>
                      <a:pt x="48" y="24"/>
                    </a:cubicBezTo>
                    <a:cubicBezTo>
                      <a:pt x="60" y="20"/>
                      <a:pt x="48" y="2"/>
                      <a:pt x="41" y="4"/>
                    </a:cubicBezTo>
                    <a:cubicBezTo>
                      <a:pt x="37" y="5"/>
                      <a:pt x="57" y="21"/>
                      <a:pt x="8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6"/>
              <p:cNvSpPr/>
              <p:nvPr/>
            </p:nvSpPr>
            <p:spPr bwMode="auto">
              <a:xfrm>
                <a:off x="68262" y="109538"/>
                <a:ext cx="419100" cy="366713"/>
              </a:xfrm>
              <a:custGeom>
                <a:avLst/>
                <a:gdLst>
                  <a:gd name="T0" fmla="*/ 55 w 55"/>
                  <a:gd name="T1" fmla="*/ 38 h 48"/>
                  <a:gd name="T2" fmla="*/ 14 w 55"/>
                  <a:gd name="T3" fmla="*/ 10 h 48"/>
                  <a:gd name="T4" fmla="*/ 32 w 55"/>
                  <a:gd name="T5" fmla="*/ 11 h 48"/>
                  <a:gd name="T6" fmla="*/ 30 w 55"/>
                  <a:gd name="T7" fmla="*/ 4 h 48"/>
                  <a:gd name="T8" fmla="*/ 36 w 55"/>
                  <a:gd name="T9" fmla="*/ 8 h 48"/>
                  <a:gd name="T10" fmla="*/ 35 w 55"/>
                  <a:gd name="T11" fmla="*/ 8 h 48"/>
                  <a:gd name="T12" fmla="*/ 31 w 55"/>
                  <a:gd name="T13" fmla="*/ 4 h 48"/>
                  <a:gd name="T14" fmla="*/ 31 w 55"/>
                  <a:gd name="T15" fmla="*/ 9 h 48"/>
                  <a:gd name="T16" fmla="*/ 15 w 55"/>
                  <a:gd name="T17" fmla="*/ 10 h 48"/>
                  <a:gd name="T18" fmla="*/ 55 w 55"/>
                  <a:gd name="T19"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8">
                    <a:moveTo>
                      <a:pt x="55" y="38"/>
                    </a:moveTo>
                    <a:cubicBezTo>
                      <a:pt x="18" y="48"/>
                      <a:pt x="0" y="25"/>
                      <a:pt x="14" y="10"/>
                    </a:cubicBezTo>
                    <a:cubicBezTo>
                      <a:pt x="23" y="0"/>
                      <a:pt x="34" y="7"/>
                      <a:pt x="32" y="11"/>
                    </a:cubicBezTo>
                    <a:cubicBezTo>
                      <a:pt x="30" y="13"/>
                      <a:pt x="25" y="7"/>
                      <a:pt x="30" y="4"/>
                    </a:cubicBezTo>
                    <a:cubicBezTo>
                      <a:pt x="33" y="2"/>
                      <a:pt x="37" y="4"/>
                      <a:pt x="36" y="8"/>
                    </a:cubicBezTo>
                    <a:cubicBezTo>
                      <a:pt x="36" y="10"/>
                      <a:pt x="34" y="8"/>
                      <a:pt x="35" y="8"/>
                    </a:cubicBezTo>
                    <a:cubicBezTo>
                      <a:pt x="37" y="5"/>
                      <a:pt x="34" y="3"/>
                      <a:pt x="31" y="4"/>
                    </a:cubicBezTo>
                    <a:cubicBezTo>
                      <a:pt x="26" y="6"/>
                      <a:pt x="30" y="11"/>
                      <a:pt x="31" y="9"/>
                    </a:cubicBezTo>
                    <a:cubicBezTo>
                      <a:pt x="32" y="7"/>
                      <a:pt x="24" y="0"/>
                      <a:pt x="15" y="10"/>
                    </a:cubicBezTo>
                    <a:cubicBezTo>
                      <a:pt x="3" y="23"/>
                      <a:pt x="21" y="46"/>
                      <a:pt x="5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7"/>
              <p:cNvSpPr/>
              <p:nvPr/>
            </p:nvSpPr>
            <p:spPr bwMode="auto">
              <a:xfrm>
                <a:off x="-53975" y="-4763"/>
                <a:ext cx="258763" cy="228600"/>
              </a:xfrm>
              <a:custGeom>
                <a:avLst/>
                <a:gdLst>
                  <a:gd name="T0" fmla="*/ 27 w 34"/>
                  <a:gd name="T1" fmla="*/ 26 h 30"/>
                  <a:gd name="T2" fmla="*/ 21 w 34"/>
                  <a:gd name="T3" fmla="*/ 3 h 30"/>
                  <a:gd name="T4" fmla="*/ 3 w 34"/>
                  <a:gd name="T5" fmla="*/ 12 h 30"/>
                  <a:gd name="T6" fmla="*/ 21 w 34"/>
                  <a:gd name="T7" fmla="*/ 18 h 30"/>
                  <a:gd name="T8" fmla="*/ 16 w 34"/>
                  <a:gd name="T9" fmla="*/ 10 h 30"/>
                  <a:gd name="T10" fmla="*/ 15 w 34"/>
                  <a:gd name="T11" fmla="*/ 17 h 30"/>
                  <a:gd name="T12" fmla="*/ 14 w 34"/>
                  <a:gd name="T13" fmla="*/ 14 h 30"/>
                  <a:gd name="T14" fmla="*/ 16 w 34"/>
                  <a:gd name="T15" fmla="*/ 12 h 30"/>
                  <a:gd name="T16" fmla="*/ 20 w 34"/>
                  <a:gd name="T17" fmla="*/ 18 h 30"/>
                  <a:gd name="T18" fmla="*/ 3 w 34"/>
                  <a:gd name="T19" fmla="*/ 12 h 30"/>
                  <a:gd name="T20" fmla="*/ 21 w 34"/>
                  <a:gd name="T21" fmla="*/ 5 h 30"/>
                  <a:gd name="T22" fmla="*/ 27 w 34"/>
                  <a:gd name="T2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27" y="26"/>
                    </a:moveTo>
                    <a:cubicBezTo>
                      <a:pt x="34" y="13"/>
                      <a:pt x="26" y="5"/>
                      <a:pt x="21" y="3"/>
                    </a:cubicBezTo>
                    <a:cubicBezTo>
                      <a:pt x="12" y="0"/>
                      <a:pt x="4" y="5"/>
                      <a:pt x="3" y="12"/>
                    </a:cubicBezTo>
                    <a:cubicBezTo>
                      <a:pt x="0" y="26"/>
                      <a:pt x="18" y="30"/>
                      <a:pt x="21" y="18"/>
                    </a:cubicBezTo>
                    <a:cubicBezTo>
                      <a:pt x="22" y="13"/>
                      <a:pt x="19" y="10"/>
                      <a:pt x="16" y="10"/>
                    </a:cubicBezTo>
                    <a:cubicBezTo>
                      <a:pt x="11" y="11"/>
                      <a:pt x="11" y="17"/>
                      <a:pt x="15" y="17"/>
                    </a:cubicBezTo>
                    <a:cubicBezTo>
                      <a:pt x="16" y="17"/>
                      <a:pt x="16" y="14"/>
                      <a:pt x="14" y="14"/>
                    </a:cubicBezTo>
                    <a:cubicBezTo>
                      <a:pt x="13" y="13"/>
                      <a:pt x="14" y="12"/>
                      <a:pt x="16" y="12"/>
                    </a:cubicBezTo>
                    <a:cubicBezTo>
                      <a:pt x="19" y="12"/>
                      <a:pt x="21" y="15"/>
                      <a:pt x="20" y="18"/>
                    </a:cubicBezTo>
                    <a:cubicBezTo>
                      <a:pt x="18" y="27"/>
                      <a:pt x="1" y="24"/>
                      <a:pt x="3" y="12"/>
                    </a:cubicBezTo>
                    <a:cubicBezTo>
                      <a:pt x="4" y="5"/>
                      <a:pt x="13" y="1"/>
                      <a:pt x="21" y="5"/>
                    </a:cubicBezTo>
                    <a:cubicBezTo>
                      <a:pt x="25" y="7"/>
                      <a:pt x="32" y="12"/>
                      <a:pt x="2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334962" y="331788"/>
                <a:ext cx="395288" cy="366713"/>
              </a:xfrm>
              <a:custGeom>
                <a:avLst/>
                <a:gdLst>
                  <a:gd name="T0" fmla="*/ 11 w 52"/>
                  <a:gd name="T1" fmla="*/ 25 h 48"/>
                  <a:gd name="T2" fmla="*/ 52 w 52"/>
                  <a:gd name="T3" fmla="*/ 43 h 48"/>
                  <a:gd name="T4" fmla="*/ 9 w 52"/>
                  <a:gd name="T5" fmla="*/ 27 h 48"/>
                  <a:gd name="T6" fmla="*/ 22 w 52"/>
                  <a:gd name="T7" fmla="*/ 8 h 48"/>
                  <a:gd name="T8" fmla="*/ 11 w 52"/>
                  <a:gd name="T9" fmla="*/ 25 h 48"/>
                </a:gdLst>
                <a:ahLst/>
                <a:cxnLst>
                  <a:cxn ang="0">
                    <a:pos x="T0" y="T1"/>
                  </a:cxn>
                  <a:cxn ang="0">
                    <a:pos x="T2" y="T3"/>
                  </a:cxn>
                  <a:cxn ang="0">
                    <a:pos x="T4" y="T5"/>
                  </a:cxn>
                  <a:cxn ang="0">
                    <a:pos x="T6" y="T7"/>
                  </a:cxn>
                  <a:cxn ang="0">
                    <a:pos x="T8" y="T9"/>
                  </a:cxn>
                </a:cxnLst>
                <a:rect l="0" t="0" r="r" b="b"/>
                <a:pathLst>
                  <a:path w="52" h="48">
                    <a:moveTo>
                      <a:pt x="11" y="25"/>
                    </a:moveTo>
                    <a:cubicBezTo>
                      <a:pt x="16" y="38"/>
                      <a:pt x="32" y="47"/>
                      <a:pt x="52" y="43"/>
                    </a:cubicBezTo>
                    <a:cubicBezTo>
                      <a:pt x="33" y="48"/>
                      <a:pt x="14" y="39"/>
                      <a:pt x="9" y="27"/>
                    </a:cubicBezTo>
                    <a:cubicBezTo>
                      <a:pt x="0" y="8"/>
                      <a:pt x="17" y="0"/>
                      <a:pt x="22" y="8"/>
                    </a:cubicBezTo>
                    <a:cubicBezTo>
                      <a:pt x="17" y="1"/>
                      <a:pt x="5" y="10"/>
                      <a:pt x="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9"/>
              <p:cNvSpPr/>
              <p:nvPr/>
            </p:nvSpPr>
            <p:spPr bwMode="auto">
              <a:xfrm>
                <a:off x="1871663" y="109538"/>
                <a:ext cx="427038" cy="366713"/>
              </a:xfrm>
              <a:custGeom>
                <a:avLst/>
                <a:gdLst>
                  <a:gd name="T0" fmla="*/ 0 w 56"/>
                  <a:gd name="T1" fmla="*/ 38 h 48"/>
                  <a:gd name="T2" fmla="*/ 42 w 56"/>
                  <a:gd name="T3" fmla="*/ 10 h 48"/>
                  <a:gd name="T4" fmla="*/ 24 w 56"/>
                  <a:gd name="T5" fmla="*/ 11 h 48"/>
                  <a:gd name="T6" fmla="*/ 25 w 56"/>
                  <a:gd name="T7" fmla="*/ 4 h 48"/>
                  <a:gd name="T8" fmla="*/ 19 w 56"/>
                  <a:gd name="T9" fmla="*/ 8 h 48"/>
                  <a:gd name="T10" fmla="*/ 20 w 56"/>
                  <a:gd name="T11" fmla="*/ 8 h 48"/>
                  <a:gd name="T12" fmla="*/ 25 w 56"/>
                  <a:gd name="T13" fmla="*/ 4 h 48"/>
                  <a:gd name="T14" fmla="*/ 24 w 56"/>
                  <a:gd name="T15" fmla="*/ 9 h 48"/>
                  <a:gd name="T16" fmla="*/ 40 w 56"/>
                  <a:gd name="T17" fmla="*/ 10 h 48"/>
                  <a:gd name="T18" fmla="*/ 0 w 56"/>
                  <a:gd name="T19"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8">
                    <a:moveTo>
                      <a:pt x="0" y="38"/>
                    </a:moveTo>
                    <a:cubicBezTo>
                      <a:pt x="38" y="48"/>
                      <a:pt x="56" y="25"/>
                      <a:pt x="42" y="10"/>
                    </a:cubicBezTo>
                    <a:cubicBezTo>
                      <a:pt x="33" y="0"/>
                      <a:pt x="22" y="7"/>
                      <a:pt x="24" y="11"/>
                    </a:cubicBezTo>
                    <a:cubicBezTo>
                      <a:pt x="25" y="13"/>
                      <a:pt x="30" y="7"/>
                      <a:pt x="25" y="4"/>
                    </a:cubicBezTo>
                    <a:cubicBezTo>
                      <a:pt x="22" y="2"/>
                      <a:pt x="18" y="4"/>
                      <a:pt x="19" y="8"/>
                    </a:cubicBezTo>
                    <a:cubicBezTo>
                      <a:pt x="20" y="10"/>
                      <a:pt x="21" y="8"/>
                      <a:pt x="20" y="8"/>
                    </a:cubicBezTo>
                    <a:cubicBezTo>
                      <a:pt x="18" y="5"/>
                      <a:pt x="22" y="3"/>
                      <a:pt x="25" y="4"/>
                    </a:cubicBezTo>
                    <a:cubicBezTo>
                      <a:pt x="29" y="6"/>
                      <a:pt x="25" y="11"/>
                      <a:pt x="24" y="9"/>
                    </a:cubicBezTo>
                    <a:cubicBezTo>
                      <a:pt x="23" y="7"/>
                      <a:pt x="31" y="0"/>
                      <a:pt x="40" y="10"/>
                    </a:cubicBezTo>
                    <a:cubicBezTo>
                      <a:pt x="53" y="23"/>
                      <a:pt x="34" y="46"/>
                      <a:pt x="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0"/>
              <p:cNvSpPr/>
              <p:nvPr/>
            </p:nvSpPr>
            <p:spPr bwMode="auto">
              <a:xfrm>
                <a:off x="2160588" y="-4763"/>
                <a:ext cx="258763" cy="228600"/>
              </a:xfrm>
              <a:custGeom>
                <a:avLst/>
                <a:gdLst>
                  <a:gd name="T0" fmla="*/ 6 w 34"/>
                  <a:gd name="T1" fmla="*/ 26 h 30"/>
                  <a:gd name="T2" fmla="*/ 13 w 34"/>
                  <a:gd name="T3" fmla="*/ 3 h 30"/>
                  <a:gd name="T4" fmla="*/ 31 w 34"/>
                  <a:gd name="T5" fmla="*/ 12 h 30"/>
                  <a:gd name="T6" fmla="*/ 13 w 34"/>
                  <a:gd name="T7" fmla="*/ 18 h 30"/>
                  <a:gd name="T8" fmla="*/ 18 w 34"/>
                  <a:gd name="T9" fmla="*/ 10 h 30"/>
                  <a:gd name="T10" fmla="*/ 19 w 34"/>
                  <a:gd name="T11" fmla="*/ 17 h 30"/>
                  <a:gd name="T12" fmla="*/ 19 w 34"/>
                  <a:gd name="T13" fmla="*/ 14 h 30"/>
                  <a:gd name="T14" fmla="*/ 17 w 34"/>
                  <a:gd name="T15" fmla="*/ 12 h 30"/>
                  <a:gd name="T16" fmla="*/ 13 w 34"/>
                  <a:gd name="T17" fmla="*/ 18 h 30"/>
                  <a:gd name="T18" fmla="*/ 30 w 34"/>
                  <a:gd name="T19" fmla="*/ 12 h 30"/>
                  <a:gd name="T20" fmla="*/ 13 w 34"/>
                  <a:gd name="T21" fmla="*/ 5 h 30"/>
                  <a:gd name="T22" fmla="*/ 6 w 34"/>
                  <a:gd name="T2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6" y="26"/>
                    </a:moveTo>
                    <a:cubicBezTo>
                      <a:pt x="0" y="13"/>
                      <a:pt x="8" y="5"/>
                      <a:pt x="13" y="3"/>
                    </a:cubicBezTo>
                    <a:cubicBezTo>
                      <a:pt x="21" y="0"/>
                      <a:pt x="29" y="5"/>
                      <a:pt x="31" y="12"/>
                    </a:cubicBezTo>
                    <a:cubicBezTo>
                      <a:pt x="34" y="26"/>
                      <a:pt x="15" y="30"/>
                      <a:pt x="13" y="18"/>
                    </a:cubicBezTo>
                    <a:cubicBezTo>
                      <a:pt x="11" y="13"/>
                      <a:pt x="14" y="10"/>
                      <a:pt x="18" y="10"/>
                    </a:cubicBezTo>
                    <a:cubicBezTo>
                      <a:pt x="23" y="11"/>
                      <a:pt x="22" y="17"/>
                      <a:pt x="19" y="17"/>
                    </a:cubicBezTo>
                    <a:cubicBezTo>
                      <a:pt x="17" y="17"/>
                      <a:pt x="17" y="14"/>
                      <a:pt x="19" y="14"/>
                    </a:cubicBezTo>
                    <a:cubicBezTo>
                      <a:pt x="20" y="13"/>
                      <a:pt x="19" y="12"/>
                      <a:pt x="17" y="12"/>
                    </a:cubicBezTo>
                    <a:cubicBezTo>
                      <a:pt x="14" y="12"/>
                      <a:pt x="12" y="15"/>
                      <a:pt x="13" y="18"/>
                    </a:cubicBezTo>
                    <a:cubicBezTo>
                      <a:pt x="16" y="27"/>
                      <a:pt x="33" y="24"/>
                      <a:pt x="30" y="12"/>
                    </a:cubicBezTo>
                    <a:cubicBezTo>
                      <a:pt x="29" y="5"/>
                      <a:pt x="20" y="1"/>
                      <a:pt x="13" y="5"/>
                    </a:cubicBezTo>
                    <a:cubicBezTo>
                      <a:pt x="9" y="7"/>
                      <a:pt x="1" y="12"/>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1"/>
              <p:cNvSpPr/>
              <p:nvPr/>
            </p:nvSpPr>
            <p:spPr bwMode="auto">
              <a:xfrm>
                <a:off x="1628775" y="331788"/>
                <a:ext cx="395288" cy="366713"/>
              </a:xfrm>
              <a:custGeom>
                <a:avLst/>
                <a:gdLst>
                  <a:gd name="T0" fmla="*/ 42 w 52"/>
                  <a:gd name="T1" fmla="*/ 25 h 48"/>
                  <a:gd name="T2" fmla="*/ 0 w 52"/>
                  <a:gd name="T3" fmla="*/ 43 h 48"/>
                  <a:gd name="T4" fmla="*/ 44 w 52"/>
                  <a:gd name="T5" fmla="*/ 27 h 48"/>
                  <a:gd name="T6" fmla="*/ 30 w 52"/>
                  <a:gd name="T7" fmla="*/ 8 h 48"/>
                  <a:gd name="T8" fmla="*/ 42 w 52"/>
                  <a:gd name="T9" fmla="*/ 25 h 48"/>
                </a:gdLst>
                <a:ahLst/>
                <a:cxnLst>
                  <a:cxn ang="0">
                    <a:pos x="T0" y="T1"/>
                  </a:cxn>
                  <a:cxn ang="0">
                    <a:pos x="T2" y="T3"/>
                  </a:cxn>
                  <a:cxn ang="0">
                    <a:pos x="T4" y="T5"/>
                  </a:cxn>
                  <a:cxn ang="0">
                    <a:pos x="T6" y="T7"/>
                  </a:cxn>
                  <a:cxn ang="0">
                    <a:pos x="T8" y="T9"/>
                  </a:cxn>
                </a:cxnLst>
                <a:rect l="0" t="0" r="r" b="b"/>
                <a:pathLst>
                  <a:path w="52" h="48">
                    <a:moveTo>
                      <a:pt x="42" y="25"/>
                    </a:moveTo>
                    <a:cubicBezTo>
                      <a:pt x="37" y="38"/>
                      <a:pt x="20" y="47"/>
                      <a:pt x="0" y="43"/>
                    </a:cubicBezTo>
                    <a:cubicBezTo>
                      <a:pt x="19" y="48"/>
                      <a:pt x="39" y="39"/>
                      <a:pt x="44" y="27"/>
                    </a:cubicBezTo>
                    <a:cubicBezTo>
                      <a:pt x="52" y="8"/>
                      <a:pt x="35" y="0"/>
                      <a:pt x="30" y="8"/>
                    </a:cubicBezTo>
                    <a:cubicBezTo>
                      <a:pt x="36" y="1"/>
                      <a:pt x="48" y="10"/>
                      <a:pt x="4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2"/>
              <p:cNvSpPr/>
              <p:nvPr/>
            </p:nvSpPr>
            <p:spPr bwMode="auto">
              <a:xfrm>
                <a:off x="-138113" y="-88900"/>
                <a:ext cx="168275" cy="84138"/>
              </a:xfrm>
              <a:custGeom>
                <a:avLst/>
                <a:gdLst>
                  <a:gd name="T0" fmla="*/ 22 w 22"/>
                  <a:gd name="T1" fmla="*/ 11 h 11"/>
                  <a:gd name="T2" fmla="*/ 13 w 22"/>
                  <a:gd name="T3" fmla="*/ 3 h 11"/>
                  <a:gd name="T4" fmla="*/ 4 w 22"/>
                  <a:gd name="T5" fmla="*/ 2 h 11"/>
                  <a:gd name="T6" fmla="*/ 7 w 22"/>
                  <a:gd name="T7" fmla="*/ 11 h 11"/>
                  <a:gd name="T8" fmla="*/ 10 w 22"/>
                  <a:gd name="T9" fmla="*/ 7 h 11"/>
                  <a:gd name="T10" fmla="*/ 6 w 22"/>
                  <a:gd name="T11" fmla="*/ 6 h 11"/>
                  <a:gd name="T12" fmla="*/ 8 w 22"/>
                  <a:gd name="T13" fmla="*/ 7 h 11"/>
                  <a:gd name="T14" fmla="*/ 6 w 22"/>
                  <a:gd name="T15" fmla="*/ 7 h 11"/>
                  <a:gd name="T16" fmla="*/ 7 w 22"/>
                  <a:gd name="T17" fmla="*/ 6 h 11"/>
                  <a:gd name="T18" fmla="*/ 7 w 22"/>
                  <a:gd name="T19" fmla="*/ 10 h 11"/>
                  <a:gd name="T20" fmla="*/ 4 w 22"/>
                  <a:gd name="T21" fmla="*/ 3 h 11"/>
                  <a:gd name="T22" fmla="*/ 11 w 22"/>
                  <a:gd name="T23" fmla="*/ 4 h 11"/>
                  <a:gd name="T24" fmla="*/ 22 w 22"/>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1">
                    <a:moveTo>
                      <a:pt x="22" y="11"/>
                    </a:moveTo>
                    <a:cubicBezTo>
                      <a:pt x="18" y="9"/>
                      <a:pt x="16" y="6"/>
                      <a:pt x="13" y="3"/>
                    </a:cubicBezTo>
                    <a:cubicBezTo>
                      <a:pt x="10" y="0"/>
                      <a:pt x="6" y="0"/>
                      <a:pt x="4" y="2"/>
                    </a:cubicBezTo>
                    <a:cubicBezTo>
                      <a:pt x="0" y="6"/>
                      <a:pt x="3" y="11"/>
                      <a:pt x="7" y="11"/>
                    </a:cubicBezTo>
                    <a:cubicBezTo>
                      <a:pt x="9" y="10"/>
                      <a:pt x="10" y="8"/>
                      <a:pt x="10" y="7"/>
                    </a:cubicBezTo>
                    <a:cubicBezTo>
                      <a:pt x="9" y="4"/>
                      <a:pt x="6" y="4"/>
                      <a:pt x="6" y="6"/>
                    </a:cubicBezTo>
                    <a:cubicBezTo>
                      <a:pt x="5" y="8"/>
                      <a:pt x="8" y="9"/>
                      <a:pt x="8" y="7"/>
                    </a:cubicBezTo>
                    <a:cubicBezTo>
                      <a:pt x="7" y="6"/>
                      <a:pt x="7" y="7"/>
                      <a:pt x="6" y="7"/>
                    </a:cubicBezTo>
                    <a:cubicBezTo>
                      <a:pt x="6" y="7"/>
                      <a:pt x="7" y="6"/>
                      <a:pt x="7" y="6"/>
                    </a:cubicBezTo>
                    <a:cubicBezTo>
                      <a:pt x="9" y="5"/>
                      <a:pt x="10" y="9"/>
                      <a:pt x="7" y="10"/>
                    </a:cubicBezTo>
                    <a:cubicBezTo>
                      <a:pt x="4" y="10"/>
                      <a:pt x="1" y="6"/>
                      <a:pt x="4" y="3"/>
                    </a:cubicBezTo>
                    <a:cubicBezTo>
                      <a:pt x="5" y="1"/>
                      <a:pt x="10" y="0"/>
                      <a:pt x="11" y="4"/>
                    </a:cubicBezTo>
                    <a:cubicBezTo>
                      <a:pt x="14" y="4"/>
                      <a:pt x="16" y="9"/>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3"/>
              <p:cNvSpPr/>
              <p:nvPr/>
            </p:nvSpPr>
            <p:spPr bwMode="auto">
              <a:xfrm>
                <a:off x="-138113" y="-12700"/>
                <a:ext cx="168275" cy="84138"/>
              </a:xfrm>
              <a:custGeom>
                <a:avLst/>
                <a:gdLst>
                  <a:gd name="T0" fmla="*/ 22 w 22"/>
                  <a:gd name="T1" fmla="*/ 1 h 11"/>
                  <a:gd name="T2" fmla="*/ 13 w 22"/>
                  <a:gd name="T3" fmla="*/ 8 h 11"/>
                  <a:gd name="T4" fmla="*/ 4 w 22"/>
                  <a:gd name="T5" fmla="*/ 9 h 11"/>
                  <a:gd name="T6" fmla="*/ 7 w 22"/>
                  <a:gd name="T7" fmla="*/ 1 h 11"/>
                  <a:gd name="T8" fmla="*/ 10 w 22"/>
                  <a:gd name="T9" fmla="*/ 4 h 11"/>
                  <a:gd name="T10" fmla="*/ 6 w 22"/>
                  <a:gd name="T11" fmla="*/ 5 h 11"/>
                  <a:gd name="T12" fmla="*/ 8 w 22"/>
                  <a:gd name="T13" fmla="*/ 4 h 11"/>
                  <a:gd name="T14" fmla="*/ 6 w 22"/>
                  <a:gd name="T15" fmla="*/ 4 h 11"/>
                  <a:gd name="T16" fmla="*/ 7 w 22"/>
                  <a:gd name="T17" fmla="*/ 5 h 11"/>
                  <a:gd name="T18" fmla="*/ 7 w 22"/>
                  <a:gd name="T19" fmla="*/ 1 h 11"/>
                  <a:gd name="T20" fmla="*/ 4 w 22"/>
                  <a:gd name="T21" fmla="*/ 8 h 11"/>
                  <a:gd name="T22" fmla="*/ 11 w 22"/>
                  <a:gd name="T23" fmla="*/ 7 h 11"/>
                  <a:gd name="T24" fmla="*/ 22 w 22"/>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1">
                    <a:moveTo>
                      <a:pt x="22" y="1"/>
                    </a:moveTo>
                    <a:cubicBezTo>
                      <a:pt x="18" y="2"/>
                      <a:pt x="16" y="5"/>
                      <a:pt x="13" y="8"/>
                    </a:cubicBezTo>
                    <a:cubicBezTo>
                      <a:pt x="10" y="11"/>
                      <a:pt x="6" y="11"/>
                      <a:pt x="4" y="9"/>
                    </a:cubicBezTo>
                    <a:cubicBezTo>
                      <a:pt x="0" y="5"/>
                      <a:pt x="3" y="0"/>
                      <a:pt x="7" y="1"/>
                    </a:cubicBezTo>
                    <a:cubicBezTo>
                      <a:pt x="9" y="1"/>
                      <a:pt x="10" y="3"/>
                      <a:pt x="10" y="4"/>
                    </a:cubicBezTo>
                    <a:cubicBezTo>
                      <a:pt x="9" y="7"/>
                      <a:pt x="6" y="7"/>
                      <a:pt x="6" y="5"/>
                    </a:cubicBezTo>
                    <a:cubicBezTo>
                      <a:pt x="5" y="3"/>
                      <a:pt x="8" y="2"/>
                      <a:pt x="8" y="4"/>
                    </a:cubicBezTo>
                    <a:cubicBezTo>
                      <a:pt x="7" y="5"/>
                      <a:pt x="7" y="4"/>
                      <a:pt x="6" y="4"/>
                    </a:cubicBezTo>
                    <a:cubicBezTo>
                      <a:pt x="6" y="4"/>
                      <a:pt x="7" y="5"/>
                      <a:pt x="7" y="5"/>
                    </a:cubicBezTo>
                    <a:cubicBezTo>
                      <a:pt x="9" y="6"/>
                      <a:pt x="10" y="2"/>
                      <a:pt x="7" y="1"/>
                    </a:cubicBezTo>
                    <a:cubicBezTo>
                      <a:pt x="4" y="1"/>
                      <a:pt x="1" y="5"/>
                      <a:pt x="4" y="8"/>
                    </a:cubicBezTo>
                    <a:cubicBezTo>
                      <a:pt x="5" y="10"/>
                      <a:pt x="10" y="11"/>
                      <a:pt x="11" y="7"/>
                    </a:cubicBezTo>
                    <a:cubicBezTo>
                      <a:pt x="14" y="7"/>
                      <a:pt x="16" y="2"/>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4"/>
              <p:cNvSpPr>
                <a:spLocks noChangeArrowheads="1"/>
              </p:cNvSpPr>
              <p:nvPr/>
            </p:nvSpPr>
            <p:spPr bwMode="auto">
              <a:xfrm>
                <a:off x="38100" y="-20638"/>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
              <p:cNvSpPr/>
              <p:nvPr/>
            </p:nvSpPr>
            <p:spPr bwMode="auto">
              <a:xfrm>
                <a:off x="2328863" y="-88900"/>
                <a:ext cx="166688" cy="84138"/>
              </a:xfrm>
              <a:custGeom>
                <a:avLst/>
                <a:gdLst>
                  <a:gd name="T0" fmla="*/ 0 w 22"/>
                  <a:gd name="T1" fmla="*/ 11 h 11"/>
                  <a:gd name="T2" fmla="*/ 9 w 22"/>
                  <a:gd name="T3" fmla="*/ 3 h 11"/>
                  <a:gd name="T4" fmla="*/ 19 w 22"/>
                  <a:gd name="T5" fmla="*/ 2 h 11"/>
                  <a:gd name="T6" fmla="*/ 15 w 22"/>
                  <a:gd name="T7" fmla="*/ 11 h 11"/>
                  <a:gd name="T8" fmla="*/ 13 w 22"/>
                  <a:gd name="T9" fmla="*/ 7 h 11"/>
                  <a:gd name="T10" fmla="*/ 17 w 22"/>
                  <a:gd name="T11" fmla="*/ 6 h 11"/>
                  <a:gd name="T12" fmla="*/ 15 w 22"/>
                  <a:gd name="T13" fmla="*/ 7 h 11"/>
                  <a:gd name="T14" fmla="*/ 16 w 22"/>
                  <a:gd name="T15" fmla="*/ 7 h 11"/>
                  <a:gd name="T16" fmla="*/ 15 w 22"/>
                  <a:gd name="T17" fmla="*/ 6 h 11"/>
                  <a:gd name="T18" fmla="*/ 15 w 22"/>
                  <a:gd name="T19" fmla="*/ 10 h 11"/>
                  <a:gd name="T20" fmla="*/ 19 w 22"/>
                  <a:gd name="T21" fmla="*/ 3 h 11"/>
                  <a:gd name="T22" fmla="*/ 11 w 22"/>
                  <a:gd name="T23" fmla="*/ 4 h 11"/>
                  <a:gd name="T24" fmla="*/ 0 w 22"/>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1">
                    <a:moveTo>
                      <a:pt x="0" y="11"/>
                    </a:moveTo>
                    <a:cubicBezTo>
                      <a:pt x="5" y="9"/>
                      <a:pt x="7" y="6"/>
                      <a:pt x="9" y="3"/>
                    </a:cubicBezTo>
                    <a:cubicBezTo>
                      <a:pt x="13" y="0"/>
                      <a:pt x="17" y="0"/>
                      <a:pt x="19" y="2"/>
                    </a:cubicBezTo>
                    <a:cubicBezTo>
                      <a:pt x="22" y="6"/>
                      <a:pt x="19" y="11"/>
                      <a:pt x="15" y="11"/>
                    </a:cubicBezTo>
                    <a:cubicBezTo>
                      <a:pt x="13" y="10"/>
                      <a:pt x="12" y="8"/>
                      <a:pt x="13" y="7"/>
                    </a:cubicBezTo>
                    <a:cubicBezTo>
                      <a:pt x="14" y="4"/>
                      <a:pt x="16" y="4"/>
                      <a:pt x="17" y="6"/>
                    </a:cubicBezTo>
                    <a:cubicBezTo>
                      <a:pt x="18" y="8"/>
                      <a:pt x="14" y="9"/>
                      <a:pt x="15" y="7"/>
                    </a:cubicBezTo>
                    <a:cubicBezTo>
                      <a:pt x="15" y="6"/>
                      <a:pt x="16" y="7"/>
                      <a:pt x="16" y="7"/>
                    </a:cubicBezTo>
                    <a:cubicBezTo>
                      <a:pt x="16" y="7"/>
                      <a:pt x="16" y="6"/>
                      <a:pt x="15" y="6"/>
                    </a:cubicBezTo>
                    <a:cubicBezTo>
                      <a:pt x="13" y="5"/>
                      <a:pt x="12" y="9"/>
                      <a:pt x="15" y="10"/>
                    </a:cubicBezTo>
                    <a:cubicBezTo>
                      <a:pt x="19" y="10"/>
                      <a:pt x="21" y="6"/>
                      <a:pt x="19" y="3"/>
                    </a:cubicBezTo>
                    <a:cubicBezTo>
                      <a:pt x="17" y="1"/>
                      <a:pt x="12" y="0"/>
                      <a:pt x="11" y="4"/>
                    </a:cubicBezTo>
                    <a:cubicBezTo>
                      <a:pt x="8" y="4"/>
                      <a:pt x="7" y="9"/>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6"/>
              <p:cNvSpPr/>
              <p:nvPr/>
            </p:nvSpPr>
            <p:spPr bwMode="auto">
              <a:xfrm>
                <a:off x="2328863" y="-12700"/>
                <a:ext cx="166688" cy="84138"/>
              </a:xfrm>
              <a:custGeom>
                <a:avLst/>
                <a:gdLst>
                  <a:gd name="T0" fmla="*/ 0 w 22"/>
                  <a:gd name="T1" fmla="*/ 1 h 11"/>
                  <a:gd name="T2" fmla="*/ 9 w 22"/>
                  <a:gd name="T3" fmla="*/ 8 h 11"/>
                  <a:gd name="T4" fmla="*/ 19 w 22"/>
                  <a:gd name="T5" fmla="*/ 9 h 11"/>
                  <a:gd name="T6" fmla="*/ 15 w 22"/>
                  <a:gd name="T7" fmla="*/ 1 h 11"/>
                  <a:gd name="T8" fmla="*/ 13 w 22"/>
                  <a:gd name="T9" fmla="*/ 4 h 11"/>
                  <a:gd name="T10" fmla="*/ 17 w 22"/>
                  <a:gd name="T11" fmla="*/ 5 h 11"/>
                  <a:gd name="T12" fmla="*/ 15 w 22"/>
                  <a:gd name="T13" fmla="*/ 4 h 11"/>
                  <a:gd name="T14" fmla="*/ 16 w 22"/>
                  <a:gd name="T15" fmla="*/ 4 h 11"/>
                  <a:gd name="T16" fmla="*/ 15 w 22"/>
                  <a:gd name="T17" fmla="*/ 5 h 11"/>
                  <a:gd name="T18" fmla="*/ 15 w 22"/>
                  <a:gd name="T19" fmla="*/ 1 h 11"/>
                  <a:gd name="T20" fmla="*/ 19 w 22"/>
                  <a:gd name="T21" fmla="*/ 8 h 11"/>
                  <a:gd name="T22" fmla="*/ 11 w 22"/>
                  <a:gd name="T23" fmla="*/ 7 h 11"/>
                  <a:gd name="T24" fmla="*/ 0 w 22"/>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1">
                    <a:moveTo>
                      <a:pt x="0" y="1"/>
                    </a:moveTo>
                    <a:cubicBezTo>
                      <a:pt x="5" y="2"/>
                      <a:pt x="7" y="5"/>
                      <a:pt x="9" y="8"/>
                    </a:cubicBezTo>
                    <a:cubicBezTo>
                      <a:pt x="13" y="11"/>
                      <a:pt x="17" y="11"/>
                      <a:pt x="19" y="9"/>
                    </a:cubicBezTo>
                    <a:cubicBezTo>
                      <a:pt x="22" y="5"/>
                      <a:pt x="19" y="0"/>
                      <a:pt x="15" y="1"/>
                    </a:cubicBezTo>
                    <a:cubicBezTo>
                      <a:pt x="13" y="1"/>
                      <a:pt x="12" y="3"/>
                      <a:pt x="13" y="4"/>
                    </a:cubicBezTo>
                    <a:cubicBezTo>
                      <a:pt x="14" y="7"/>
                      <a:pt x="16" y="7"/>
                      <a:pt x="17" y="5"/>
                    </a:cubicBezTo>
                    <a:cubicBezTo>
                      <a:pt x="18" y="3"/>
                      <a:pt x="14" y="2"/>
                      <a:pt x="15" y="4"/>
                    </a:cubicBezTo>
                    <a:cubicBezTo>
                      <a:pt x="15" y="5"/>
                      <a:pt x="16" y="4"/>
                      <a:pt x="16" y="4"/>
                    </a:cubicBezTo>
                    <a:cubicBezTo>
                      <a:pt x="16" y="4"/>
                      <a:pt x="16" y="5"/>
                      <a:pt x="15" y="5"/>
                    </a:cubicBezTo>
                    <a:cubicBezTo>
                      <a:pt x="13" y="6"/>
                      <a:pt x="12" y="2"/>
                      <a:pt x="15" y="1"/>
                    </a:cubicBezTo>
                    <a:cubicBezTo>
                      <a:pt x="19" y="1"/>
                      <a:pt x="21" y="5"/>
                      <a:pt x="19" y="8"/>
                    </a:cubicBezTo>
                    <a:cubicBezTo>
                      <a:pt x="17" y="10"/>
                      <a:pt x="12" y="11"/>
                      <a:pt x="11" y="7"/>
                    </a:cubicBezTo>
                    <a:cubicBezTo>
                      <a:pt x="8" y="7"/>
                      <a:pt x="7"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37"/>
              <p:cNvSpPr>
                <a:spLocks noChangeArrowheads="1"/>
              </p:cNvSpPr>
              <p:nvPr/>
            </p:nvSpPr>
            <p:spPr bwMode="auto">
              <a:xfrm>
                <a:off x="2305050" y="-20638"/>
                <a:ext cx="1587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2" name="淘宝网Chenying0907出品 9"/>
          <p:cNvSpPr txBox="1"/>
          <p:nvPr/>
        </p:nvSpPr>
        <p:spPr>
          <a:xfrm>
            <a:off x="5531471" y="3003797"/>
            <a:ext cx="2125903" cy="400110"/>
          </a:xfrm>
          <a:prstGeom prst="rect">
            <a:avLst/>
          </a:prstGeom>
          <a:noFill/>
        </p:spPr>
        <p:txBody>
          <a:bodyPr wrap="none" rtlCol="0">
            <a:spAutoFit/>
          </a:bodyPr>
          <a:lstStyle/>
          <a:p>
            <a:r>
              <a:rPr lang="zh-CN" altLang="en-US" sz="2000" b="1" dirty="0">
                <a:solidFill>
                  <a:schemeClr val="accent2"/>
                </a:solidFill>
                <a:latin typeface="汉仪小麦体简" panose="00020600040101010101" pitchFamily="18" charset="-122"/>
                <a:ea typeface="汉仪小麦体简" panose="00020600040101010101" pitchFamily="18" charset="-122"/>
              </a:rPr>
              <a:t>亲爱的，</a:t>
            </a:r>
            <a:r>
              <a:rPr lang="en-US" altLang="zh-CN" sz="2000" b="1" dirty="0">
                <a:solidFill>
                  <a:schemeClr val="accent2"/>
                </a:solidFill>
                <a:latin typeface="汉仪小麦体简" panose="00020600040101010101" pitchFamily="18" charset="-122"/>
                <a:ea typeface="汉仪小麦体简" panose="00020600040101010101" pitchFamily="18" charset="-122"/>
              </a:rPr>
              <a:t>Darling</a:t>
            </a:r>
            <a:endParaRPr lang="zh-CN" altLang="en-US" sz="2000" b="1" dirty="0">
              <a:solidFill>
                <a:schemeClr val="accent2"/>
              </a:solidFill>
              <a:latin typeface="汉仪小麦体简" panose="00020600040101010101" pitchFamily="18" charset="-122"/>
              <a:ea typeface="汉仪小麦体简" panose="00020600040101010101" pitchFamily="18" charset="-122"/>
            </a:endParaRPr>
          </a:p>
        </p:txBody>
      </p:sp>
      <p:sp>
        <p:nvSpPr>
          <p:cNvPr id="43" name="淘宝网Chenying0907出品 10"/>
          <p:cNvSpPr txBox="1"/>
          <p:nvPr/>
        </p:nvSpPr>
        <p:spPr>
          <a:xfrm>
            <a:off x="5561951" y="3358187"/>
            <a:ext cx="1641796" cy="707886"/>
          </a:xfrm>
          <a:prstGeom prst="rect">
            <a:avLst/>
          </a:prstGeom>
          <a:noFill/>
        </p:spPr>
        <p:txBody>
          <a:bodyPr wrap="none" rtlCol="0">
            <a:spAutoFit/>
          </a:bodyPr>
          <a:lstStyle/>
          <a:p>
            <a:r>
              <a:rPr lang="en-US" altLang="zh-CN" sz="2000" dirty="0" smtClean="0">
                <a:solidFill>
                  <a:schemeClr val="tx2"/>
                </a:solidFill>
                <a:latin typeface="汉仪小麦体简" panose="00020600040101010101" pitchFamily="18" charset="-122"/>
                <a:ea typeface="汉仪小麦体简" panose="00020600040101010101" pitchFamily="18" charset="-122"/>
              </a:rPr>
              <a:t>HELLO</a:t>
            </a:r>
            <a:endParaRPr lang="en-US" altLang="zh-CN" sz="2000" dirty="0" smtClean="0">
              <a:solidFill>
                <a:schemeClr val="tx2"/>
              </a:solidFill>
              <a:latin typeface="汉仪小麦体简" panose="00020600040101010101" pitchFamily="18" charset="-122"/>
              <a:ea typeface="汉仪小麦体简" panose="00020600040101010101" pitchFamily="18" charset="-122"/>
            </a:endParaRPr>
          </a:p>
          <a:p>
            <a:r>
              <a:rPr lang="en-US" altLang="zh-CN" sz="2000" dirty="0" smtClean="0">
                <a:solidFill>
                  <a:schemeClr val="tx2"/>
                </a:solidFill>
                <a:latin typeface="汉仪小麦体简" panose="00020600040101010101" pitchFamily="18" charset="-122"/>
                <a:ea typeface="汉仪小麦体简" panose="00020600040101010101" pitchFamily="18" charset="-122"/>
              </a:rPr>
              <a:t>HAPPINESS !</a:t>
            </a:r>
            <a:endParaRPr lang="zh-CN" altLang="en-US" sz="2000" dirty="0">
              <a:solidFill>
                <a:schemeClr val="tx2"/>
              </a:solidFill>
              <a:latin typeface="汉仪小麦体简" panose="00020600040101010101" pitchFamily="18" charset="-122"/>
              <a:ea typeface="汉仪小麦体简" panose="00020600040101010101" pitchFamily="18" charset="-122"/>
            </a:endParaRPr>
          </a:p>
        </p:txBody>
      </p:sp>
      <p:sp>
        <p:nvSpPr>
          <p:cNvPr id="44" name="淘宝网Chenying0907出品 11"/>
          <p:cNvSpPr/>
          <p:nvPr/>
        </p:nvSpPr>
        <p:spPr>
          <a:xfrm>
            <a:off x="5449334" y="3947657"/>
            <a:ext cx="3403540" cy="461665"/>
          </a:xfrm>
          <a:prstGeom prst="rect">
            <a:avLst/>
          </a:prstGeom>
        </p:spPr>
        <p:txBody>
          <a:bodyPr wrap="square">
            <a:spAutoFit/>
          </a:bodyPr>
          <a:lstStyle/>
          <a:p>
            <a:r>
              <a:rPr lang="en-US" altLang="zh-CN" sz="1200" dirty="0" smtClean="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a:t>
            </a:r>
            <a:endParaRPr lang="zh-CN" altLang="en-US" sz="1200" dirty="0">
              <a:solidFill>
                <a:schemeClr val="tx2"/>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fracture"/>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2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3014663" y="806618"/>
            <a:ext cx="5347276" cy="4095582"/>
            <a:chOff x="1909763" y="933618"/>
            <a:chExt cx="5347276" cy="4095582"/>
          </a:xfrm>
        </p:grpSpPr>
        <p:sp>
          <p:nvSpPr>
            <p:cNvPr id="4" name="AutoShape 3"/>
            <p:cNvSpPr>
              <a:spLocks noChangeAspect="1" noChangeArrowheads="1" noTextEdit="1"/>
            </p:cNvSpPr>
            <p:nvPr/>
          </p:nvSpPr>
          <p:spPr bwMode="auto">
            <a:xfrm>
              <a:off x="1909763" y="933618"/>
              <a:ext cx="5344878" cy="409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1915758" y="939612"/>
              <a:ext cx="5336486" cy="4083593"/>
            </a:xfrm>
            <a:custGeom>
              <a:avLst/>
              <a:gdLst>
                <a:gd name="T0" fmla="*/ 1881 w 1881"/>
                <a:gd name="T1" fmla="*/ 509 h 1439"/>
                <a:gd name="T2" fmla="*/ 1603 w 1881"/>
                <a:gd name="T3" fmla="*/ 241 h 1439"/>
                <a:gd name="T4" fmla="*/ 1491 w 1881"/>
                <a:gd name="T5" fmla="*/ 264 h 1439"/>
                <a:gd name="T6" fmla="*/ 1161 w 1881"/>
                <a:gd name="T7" fmla="*/ 0 h 1439"/>
                <a:gd name="T8" fmla="*/ 851 w 1881"/>
                <a:gd name="T9" fmla="*/ 185 h 1439"/>
                <a:gd name="T10" fmla="*/ 616 w 1881"/>
                <a:gd name="T11" fmla="*/ 59 h 1439"/>
                <a:gd name="T12" fmla="*/ 339 w 1881"/>
                <a:gd name="T13" fmla="*/ 307 h 1439"/>
                <a:gd name="T14" fmla="*/ 278 w 1881"/>
                <a:gd name="T15" fmla="*/ 300 h 1439"/>
                <a:gd name="T16" fmla="*/ 0 w 1881"/>
                <a:gd name="T17" fmla="*/ 567 h 1439"/>
                <a:gd name="T18" fmla="*/ 215 w 1881"/>
                <a:gd name="T19" fmla="*/ 828 h 1439"/>
                <a:gd name="T20" fmla="*/ 201 w 1881"/>
                <a:gd name="T21" fmla="*/ 912 h 1439"/>
                <a:gd name="T22" fmla="*/ 533 w 1881"/>
                <a:gd name="T23" fmla="*/ 1204 h 1439"/>
                <a:gd name="T24" fmla="*/ 716 w 1881"/>
                <a:gd name="T25" fmla="*/ 1155 h 1439"/>
                <a:gd name="T26" fmla="*/ 1069 w 1881"/>
                <a:gd name="T27" fmla="*/ 1241 h 1439"/>
                <a:gd name="T28" fmla="*/ 1272 w 1881"/>
                <a:gd name="T29" fmla="*/ 1216 h 1439"/>
                <a:gd name="T30" fmla="*/ 1179 w 1881"/>
                <a:gd name="T31" fmla="*/ 1439 h 1439"/>
                <a:gd name="T32" fmla="*/ 1516 w 1881"/>
                <a:gd name="T33" fmla="*/ 1106 h 1439"/>
                <a:gd name="T34" fmla="*/ 1576 w 1881"/>
                <a:gd name="T35" fmla="*/ 1113 h 1439"/>
                <a:gd name="T36" fmla="*/ 1848 w 1881"/>
                <a:gd name="T37" fmla="*/ 858 h 1439"/>
                <a:gd name="T38" fmla="*/ 1793 w 1881"/>
                <a:gd name="T39" fmla="*/ 704 h 1439"/>
                <a:gd name="T40" fmla="*/ 1881 w 1881"/>
                <a:gd name="T41" fmla="*/ 509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1" h="1439">
                  <a:moveTo>
                    <a:pt x="1881" y="509"/>
                  </a:moveTo>
                  <a:cubicBezTo>
                    <a:pt x="1881" y="361"/>
                    <a:pt x="1756" y="241"/>
                    <a:pt x="1603" y="241"/>
                  </a:cubicBezTo>
                  <a:cubicBezTo>
                    <a:pt x="1563" y="241"/>
                    <a:pt x="1526" y="250"/>
                    <a:pt x="1491" y="264"/>
                  </a:cubicBezTo>
                  <a:cubicBezTo>
                    <a:pt x="1480" y="117"/>
                    <a:pt x="1336" y="0"/>
                    <a:pt x="1161" y="0"/>
                  </a:cubicBezTo>
                  <a:cubicBezTo>
                    <a:pt x="1019" y="0"/>
                    <a:pt x="897" y="77"/>
                    <a:pt x="851" y="185"/>
                  </a:cubicBezTo>
                  <a:cubicBezTo>
                    <a:pt x="802" y="110"/>
                    <a:pt x="715" y="59"/>
                    <a:pt x="616" y="59"/>
                  </a:cubicBezTo>
                  <a:cubicBezTo>
                    <a:pt x="470" y="59"/>
                    <a:pt x="350" y="169"/>
                    <a:pt x="339" y="307"/>
                  </a:cubicBezTo>
                  <a:cubicBezTo>
                    <a:pt x="320" y="303"/>
                    <a:pt x="299" y="300"/>
                    <a:pt x="278" y="300"/>
                  </a:cubicBezTo>
                  <a:cubicBezTo>
                    <a:pt x="125" y="300"/>
                    <a:pt x="0" y="420"/>
                    <a:pt x="0" y="567"/>
                  </a:cubicBezTo>
                  <a:cubicBezTo>
                    <a:pt x="0" y="694"/>
                    <a:pt x="92" y="801"/>
                    <a:pt x="215" y="828"/>
                  </a:cubicBezTo>
                  <a:cubicBezTo>
                    <a:pt x="206" y="855"/>
                    <a:pt x="201" y="883"/>
                    <a:pt x="201" y="912"/>
                  </a:cubicBezTo>
                  <a:cubicBezTo>
                    <a:pt x="201" y="1073"/>
                    <a:pt x="350" y="1204"/>
                    <a:pt x="533" y="1204"/>
                  </a:cubicBezTo>
                  <a:cubicBezTo>
                    <a:pt x="601" y="1204"/>
                    <a:pt x="664" y="1186"/>
                    <a:pt x="716" y="1155"/>
                  </a:cubicBezTo>
                  <a:cubicBezTo>
                    <a:pt x="807" y="1208"/>
                    <a:pt x="931" y="1241"/>
                    <a:pt x="1069" y="1241"/>
                  </a:cubicBezTo>
                  <a:cubicBezTo>
                    <a:pt x="1113" y="1241"/>
                    <a:pt x="1231" y="1223"/>
                    <a:pt x="1272" y="1216"/>
                  </a:cubicBezTo>
                  <a:cubicBezTo>
                    <a:pt x="1261" y="1280"/>
                    <a:pt x="1262" y="1355"/>
                    <a:pt x="1179" y="1439"/>
                  </a:cubicBezTo>
                  <a:cubicBezTo>
                    <a:pt x="1179" y="1439"/>
                    <a:pt x="1458" y="1282"/>
                    <a:pt x="1516" y="1106"/>
                  </a:cubicBezTo>
                  <a:cubicBezTo>
                    <a:pt x="1535" y="1111"/>
                    <a:pt x="1556" y="1113"/>
                    <a:pt x="1576" y="1113"/>
                  </a:cubicBezTo>
                  <a:cubicBezTo>
                    <a:pt x="1726" y="1113"/>
                    <a:pt x="1848" y="999"/>
                    <a:pt x="1848" y="858"/>
                  </a:cubicBezTo>
                  <a:cubicBezTo>
                    <a:pt x="1848" y="800"/>
                    <a:pt x="1827" y="747"/>
                    <a:pt x="1793" y="704"/>
                  </a:cubicBezTo>
                  <a:cubicBezTo>
                    <a:pt x="1847" y="655"/>
                    <a:pt x="1881" y="586"/>
                    <a:pt x="1881" y="509"/>
                  </a:cubicBezTo>
                </a:path>
              </a:pathLst>
            </a:custGeom>
            <a:blipFill>
              <a:blip r:embed="rId2"/>
              <a:stretch>
                <a:fillRect/>
              </a:stretch>
            </a:blip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1909763" y="933618"/>
              <a:ext cx="5347276" cy="4095582"/>
            </a:xfrm>
            <a:custGeom>
              <a:avLst/>
              <a:gdLst>
                <a:gd name="T0" fmla="*/ 1885 w 1885"/>
                <a:gd name="T1" fmla="*/ 511 h 1443"/>
                <a:gd name="T2" fmla="*/ 1605 w 1885"/>
                <a:gd name="T3" fmla="*/ 241 h 1443"/>
                <a:gd name="T4" fmla="*/ 1493 w 1885"/>
                <a:gd name="T5" fmla="*/ 266 h 1443"/>
                <a:gd name="T6" fmla="*/ 1391 w 1885"/>
                <a:gd name="T7" fmla="*/ 77 h 1443"/>
                <a:gd name="T8" fmla="*/ 851 w 1885"/>
                <a:gd name="T9" fmla="*/ 186 h 1443"/>
                <a:gd name="T10" fmla="*/ 854 w 1885"/>
                <a:gd name="T11" fmla="*/ 186 h 1443"/>
                <a:gd name="T12" fmla="*/ 340 w 1885"/>
                <a:gd name="T13" fmla="*/ 309 h 1443"/>
                <a:gd name="T14" fmla="*/ 342 w 1885"/>
                <a:gd name="T15" fmla="*/ 307 h 1443"/>
                <a:gd name="T16" fmla="*/ 82 w 1885"/>
                <a:gd name="T17" fmla="*/ 379 h 1443"/>
                <a:gd name="T18" fmla="*/ 217 w 1885"/>
                <a:gd name="T19" fmla="*/ 832 h 1443"/>
                <a:gd name="T20" fmla="*/ 216 w 1885"/>
                <a:gd name="T21" fmla="*/ 829 h 1443"/>
                <a:gd name="T22" fmla="*/ 299 w 1885"/>
                <a:gd name="T23" fmla="*/ 1122 h 1443"/>
                <a:gd name="T24" fmla="*/ 719 w 1885"/>
                <a:gd name="T25" fmla="*/ 1158 h 1443"/>
                <a:gd name="T26" fmla="*/ 717 w 1885"/>
                <a:gd name="T27" fmla="*/ 1158 h 1443"/>
                <a:gd name="T28" fmla="*/ 1174 w 1885"/>
                <a:gd name="T29" fmla="*/ 1235 h 1443"/>
                <a:gd name="T30" fmla="*/ 1274 w 1885"/>
                <a:gd name="T31" fmla="*/ 1218 h 1443"/>
                <a:gd name="T32" fmla="*/ 1253 w 1885"/>
                <a:gd name="T33" fmla="*/ 1321 h 1443"/>
                <a:gd name="T34" fmla="*/ 1179 w 1885"/>
                <a:gd name="T35" fmla="*/ 1442 h 1443"/>
                <a:gd name="T36" fmla="*/ 1329 w 1885"/>
                <a:gd name="T37" fmla="*/ 1342 h 1443"/>
                <a:gd name="T38" fmla="*/ 1518 w 1885"/>
                <a:gd name="T39" fmla="*/ 1108 h 1443"/>
                <a:gd name="T40" fmla="*/ 1578 w 1885"/>
                <a:gd name="T41" fmla="*/ 1117 h 1443"/>
                <a:gd name="T42" fmla="*/ 1852 w 1885"/>
                <a:gd name="T43" fmla="*/ 860 h 1443"/>
                <a:gd name="T44" fmla="*/ 1795 w 1885"/>
                <a:gd name="T45" fmla="*/ 706 h 1443"/>
                <a:gd name="T46" fmla="*/ 1885 w 1885"/>
                <a:gd name="T47" fmla="*/ 511 h 1443"/>
                <a:gd name="T48" fmla="*/ 1881 w 1885"/>
                <a:gd name="T49" fmla="*/ 511 h 1443"/>
                <a:gd name="T50" fmla="*/ 1793 w 1885"/>
                <a:gd name="T51" fmla="*/ 707 h 1443"/>
                <a:gd name="T52" fmla="*/ 1769 w 1885"/>
                <a:gd name="T53" fmla="*/ 1039 h 1443"/>
                <a:gd name="T54" fmla="*/ 1518 w 1885"/>
                <a:gd name="T55" fmla="*/ 1106 h 1443"/>
                <a:gd name="T56" fmla="*/ 1326 w 1885"/>
                <a:gd name="T57" fmla="*/ 1339 h 1443"/>
                <a:gd name="T58" fmla="*/ 1192 w 1885"/>
                <a:gd name="T59" fmla="*/ 1432 h 1443"/>
                <a:gd name="T60" fmla="*/ 1180 w 1885"/>
                <a:gd name="T61" fmla="*/ 1439 h 1443"/>
                <a:gd name="T62" fmla="*/ 1182 w 1885"/>
                <a:gd name="T63" fmla="*/ 1443 h 1443"/>
                <a:gd name="T64" fmla="*/ 1276 w 1885"/>
                <a:gd name="T65" fmla="*/ 1219 h 1443"/>
                <a:gd name="T66" fmla="*/ 1274 w 1885"/>
                <a:gd name="T67" fmla="*/ 1216 h 1443"/>
                <a:gd name="T68" fmla="*/ 1071 w 1885"/>
                <a:gd name="T69" fmla="*/ 1241 h 1443"/>
                <a:gd name="T70" fmla="*/ 717 w 1885"/>
                <a:gd name="T71" fmla="*/ 1155 h 1443"/>
                <a:gd name="T72" fmla="*/ 302 w 1885"/>
                <a:gd name="T73" fmla="*/ 1119 h 1443"/>
                <a:gd name="T74" fmla="*/ 219 w 1885"/>
                <a:gd name="T75" fmla="*/ 830 h 1443"/>
                <a:gd name="T76" fmla="*/ 218 w 1885"/>
                <a:gd name="T77" fmla="*/ 828 h 1443"/>
                <a:gd name="T78" fmla="*/ 85 w 1885"/>
                <a:gd name="T79" fmla="*/ 382 h 1443"/>
                <a:gd name="T80" fmla="*/ 341 w 1885"/>
                <a:gd name="T81" fmla="*/ 311 h 1443"/>
                <a:gd name="T82" fmla="*/ 343 w 1885"/>
                <a:gd name="T83" fmla="*/ 309 h 1443"/>
                <a:gd name="T84" fmla="*/ 851 w 1885"/>
                <a:gd name="T85" fmla="*/ 188 h 1443"/>
                <a:gd name="T86" fmla="*/ 854 w 1885"/>
                <a:gd name="T87" fmla="*/ 188 h 1443"/>
                <a:gd name="T88" fmla="*/ 1388 w 1885"/>
                <a:gd name="T89" fmla="*/ 80 h 1443"/>
                <a:gd name="T90" fmla="*/ 1492 w 1885"/>
                <a:gd name="T91" fmla="*/ 268 h 1443"/>
                <a:gd name="T92" fmla="*/ 1605 w 1885"/>
                <a:gd name="T93" fmla="*/ 245 h 1443"/>
                <a:gd name="T94" fmla="*/ 1881 w 1885"/>
                <a:gd name="T95" fmla="*/ 51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5" h="1443">
                  <a:moveTo>
                    <a:pt x="1883" y="511"/>
                  </a:moveTo>
                  <a:cubicBezTo>
                    <a:pt x="1885" y="511"/>
                    <a:pt x="1885" y="511"/>
                    <a:pt x="1885" y="511"/>
                  </a:cubicBezTo>
                  <a:cubicBezTo>
                    <a:pt x="1885" y="436"/>
                    <a:pt x="1853" y="369"/>
                    <a:pt x="1803" y="320"/>
                  </a:cubicBezTo>
                  <a:cubicBezTo>
                    <a:pt x="1752" y="271"/>
                    <a:pt x="1682" y="241"/>
                    <a:pt x="1605" y="241"/>
                  </a:cubicBezTo>
                  <a:cubicBezTo>
                    <a:pt x="1565" y="241"/>
                    <a:pt x="1527" y="250"/>
                    <a:pt x="1492" y="264"/>
                  </a:cubicBezTo>
                  <a:cubicBezTo>
                    <a:pt x="1493" y="266"/>
                    <a:pt x="1493" y="266"/>
                    <a:pt x="1493" y="266"/>
                  </a:cubicBezTo>
                  <a:cubicBezTo>
                    <a:pt x="1495" y="266"/>
                    <a:pt x="1495" y="266"/>
                    <a:pt x="1495" y="266"/>
                  </a:cubicBezTo>
                  <a:cubicBezTo>
                    <a:pt x="1489" y="192"/>
                    <a:pt x="1450" y="125"/>
                    <a:pt x="1391" y="77"/>
                  </a:cubicBezTo>
                  <a:cubicBezTo>
                    <a:pt x="1331" y="29"/>
                    <a:pt x="1251" y="0"/>
                    <a:pt x="1163" y="0"/>
                  </a:cubicBezTo>
                  <a:cubicBezTo>
                    <a:pt x="1020" y="0"/>
                    <a:pt x="898" y="77"/>
                    <a:pt x="851" y="186"/>
                  </a:cubicBezTo>
                  <a:cubicBezTo>
                    <a:pt x="853" y="187"/>
                    <a:pt x="853" y="187"/>
                    <a:pt x="853" y="187"/>
                  </a:cubicBezTo>
                  <a:cubicBezTo>
                    <a:pt x="854" y="186"/>
                    <a:pt x="854" y="186"/>
                    <a:pt x="854" y="186"/>
                  </a:cubicBezTo>
                  <a:cubicBezTo>
                    <a:pt x="805" y="110"/>
                    <a:pt x="717" y="59"/>
                    <a:pt x="618" y="59"/>
                  </a:cubicBezTo>
                  <a:cubicBezTo>
                    <a:pt x="471" y="59"/>
                    <a:pt x="350" y="169"/>
                    <a:pt x="340" y="309"/>
                  </a:cubicBezTo>
                  <a:cubicBezTo>
                    <a:pt x="341" y="309"/>
                    <a:pt x="341" y="309"/>
                    <a:pt x="341" y="309"/>
                  </a:cubicBezTo>
                  <a:cubicBezTo>
                    <a:pt x="342" y="307"/>
                    <a:pt x="342" y="307"/>
                    <a:pt x="342" y="307"/>
                  </a:cubicBezTo>
                  <a:cubicBezTo>
                    <a:pt x="322" y="303"/>
                    <a:pt x="301" y="300"/>
                    <a:pt x="280" y="300"/>
                  </a:cubicBezTo>
                  <a:cubicBezTo>
                    <a:pt x="203" y="300"/>
                    <a:pt x="133" y="330"/>
                    <a:pt x="82" y="379"/>
                  </a:cubicBezTo>
                  <a:cubicBezTo>
                    <a:pt x="32" y="428"/>
                    <a:pt x="0" y="495"/>
                    <a:pt x="0" y="569"/>
                  </a:cubicBezTo>
                  <a:cubicBezTo>
                    <a:pt x="0" y="697"/>
                    <a:pt x="93" y="804"/>
                    <a:pt x="217" y="832"/>
                  </a:cubicBezTo>
                  <a:cubicBezTo>
                    <a:pt x="217" y="830"/>
                    <a:pt x="217" y="830"/>
                    <a:pt x="217" y="830"/>
                  </a:cubicBezTo>
                  <a:cubicBezTo>
                    <a:pt x="216" y="829"/>
                    <a:pt x="216" y="829"/>
                    <a:pt x="216" y="829"/>
                  </a:cubicBezTo>
                  <a:cubicBezTo>
                    <a:pt x="206" y="856"/>
                    <a:pt x="201" y="885"/>
                    <a:pt x="201" y="914"/>
                  </a:cubicBezTo>
                  <a:cubicBezTo>
                    <a:pt x="201" y="995"/>
                    <a:pt x="239" y="1069"/>
                    <a:pt x="299" y="1122"/>
                  </a:cubicBezTo>
                  <a:cubicBezTo>
                    <a:pt x="359" y="1175"/>
                    <a:pt x="443" y="1208"/>
                    <a:pt x="535" y="1208"/>
                  </a:cubicBezTo>
                  <a:cubicBezTo>
                    <a:pt x="603" y="1208"/>
                    <a:pt x="667" y="1190"/>
                    <a:pt x="719" y="1158"/>
                  </a:cubicBezTo>
                  <a:cubicBezTo>
                    <a:pt x="718" y="1157"/>
                    <a:pt x="718" y="1157"/>
                    <a:pt x="718" y="1157"/>
                  </a:cubicBezTo>
                  <a:cubicBezTo>
                    <a:pt x="717" y="1158"/>
                    <a:pt x="717" y="1158"/>
                    <a:pt x="717" y="1158"/>
                  </a:cubicBezTo>
                  <a:cubicBezTo>
                    <a:pt x="809" y="1212"/>
                    <a:pt x="933" y="1245"/>
                    <a:pt x="1071" y="1245"/>
                  </a:cubicBezTo>
                  <a:cubicBezTo>
                    <a:pt x="1093" y="1245"/>
                    <a:pt x="1134" y="1241"/>
                    <a:pt x="1174" y="1235"/>
                  </a:cubicBezTo>
                  <a:cubicBezTo>
                    <a:pt x="1214" y="1230"/>
                    <a:pt x="1254" y="1224"/>
                    <a:pt x="1274" y="1220"/>
                  </a:cubicBezTo>
                  <a:cubicBezTo>
                    <a:pt x="1274" y="1218"/>
                    <a:pt x="1274" y="1218"/>
                    <a:pt x="1274" y="1218"/>
                  </a:cubicBezTo>
                  <a:cubicBezTo>
                    <a:pt x="1272" y="1218"/>
                    <a:pt x="1272" y="1218"/>
                    <a:pt x="1272" y="1218"/>
                  </a:cubicBezTo>
                  <a:cubicBezTo>
                    <a:pt x="1266" y="1250"/>
                    <a:pt x="1264" y="1284"/>
                    <a:pt x="1253" y="1321"/>
                  </a:cubicBezTo>
                  <a:cubicBezTo>
                    <a:pt x="1241" y="1358"/>
                    <a:pt x="1221" y="1398"/>
                    <a:pt x="1179" y="1440"/>
                  </a:cubicBezTo>
                  <a:cubicBezTo>
                    <a:pt x="1179" y="1440"/>
                    <a:pt x="1179" y="1442"/>
                    <a:pt x="1179" y="1442"/>
                  </a:cubicBezTo>
                  <a:cubicBezTo>
                    <a:pt x="1180" y="1443"/>
                    <a:pt x="1181" y="1443"/>
                    <a:pt x="1182" y="1443"/>
                  </a:cubicBezTo>
                  <a:cubicBezTo>
                    <a:pt x="1182" y="1443"/>
                    <a:pt x="1252" y="1403"/>
                    <a:pt x="1329" y="1342"/>
                  </a:cubicBezTo>
                  <a:cubicBezTo>
                    <a:pt x="1406" y="1281"/>
                    <a:pt x="1491" y="1197"/>
                    <a:pt x="1520" y="1109"/>
                  </a:cubicBezTo>
                  <a:cubicBezTo>
                    <a:pt x="1518" y="1108"/>
                    <a:pt x="1518" y="1108"/>
                    <a:pt x="1518" y="1108"/>
                  </a:cubicBezTo>
                  <a:cubicBezTo>
                    <a:pt x="1517" y="1110"/>
                    <a:pt x="1517" y="1110"/>
                    <a:pt x="1517" y="1110"/>
                  </a:cubicBezTo>
                  <a:cubicBezTo>
                    <a:pt x="1537" y="1114"/>
                    <a:pt x="1557" y="1117"/>
                    <a:pt x="1578" y="1117"/>
                  </a:cubicBezTo>
                  <a:cubicBezTo>
                    <a:pt x="1654" y="1117"/>
                    <a:pt x="1722" y="1088"/>
                    <a:pt x="1772" y="1042"/>
                  </a:cubicBezTo>
                  <a:cubicBezTo>
                    <a:pt x="1821" y="995"/>
                    <a:pt x="1852" y="931"/>
                    <a:pt x="1852" y="860"/>
                  </a:cubicBezTo>
                  <a:cubicBezTo>
                    <a:pt x="1852" y="801"/>
                    <a:pt x="1831" y="748"/>
                    <a:pt x="1796" y="704"/>
                  </a:cubicBezTo>
                  <a:cubicBezTo>
                    <a:pt x="1795" y="706"/>
                    <a:pt x="1795" y="706"/>
                    <a:pt x="1795" y="706"/>
                  </a:cubicBezTo>
                  <a:cubicBezTo>
                    <a:pt x="1796" y="707"/>
                    <a:pt x="1796" y="707"/>
                    <a:pt x="1796" y="707"/>
                  </a:cubicBezTo>
                  <a:cubicBezTo>
                    <a:pt x="1850" y="658"/>
                    <a:pt x="1885" y="588"/>
                    <a:pt x="1885" y="511"/>
                  </a:cubicBezTo>
                  <a:cubicBezTo>
                    <a:pt x="1883" y="511"/>
                    <a:pt x="1883" y="511"/>
                    <a:pt x="1883" y="511"/>
                  </a:cubicBezTo>
                  <a:cubicBezTo>
                    <a:pt x="1881" y="511"/>
                    <a:pt x="1881" y="511"/>
                    <a:pt x="1881" y="511"/>
                  </a:cubicBezTo>
                  <a:cubicBezTo>
                    <a:pt x="1881" y="587"/>
                    <a:pt x="1847" y="656"/>
                    <a:pt x="1793" y="704"/>
                  </a:cubicBezTo>
                  <a:cubicBezTo>
                    <a:pt x="1792" y="705"/>
                    <a:pt x="1792" y="706"/>
                    <a:pt x="1793" y="707"/>
                  </a:cubicBezTo>
                  <a:cubicBezTo>
                    <a:pt x="1827" y="749"/>
                    <a:pt x="1848" y="802"/>
                    <a:pt x="1848" y="860"/>
                  </a:cubicBezTo>
                  <a:cubicBezTo>
                    <a:pt x="1848" y="930"/>
                    <a:pt x="1818" y="993"/>
                    <a:pt x="1769" y="1039"/>
                  </a:cubicBezTo>
                  <a:cubicBezTo>
                    <a:pt x="1720" y="1085"/>
                    <a:pt x="1653" y="1113"/>
                    <a:pt x="1578" y="1113"/>
                  </a:cubicBezTo>
                  <a:cubicBezTo>
                    <a:pt x="1558" y="1113"/>
                    <a:pt x="1538" y="1111"/>
                    <a:pt x="1518" y="1106"/>
                  </a:cubicBezTo>
                  <a:cubicBezTo>
                    <a:pt x="1517" y="1106"/>
                    <a:pt x="1516" y="1107"/>
                    <a:pt x="1516" y="1108"/>
                  </a:cubicBezTo>
                  <a:cubicBezTo>
                    <a:pt x="1487" y="1195"/>
                    <a:pt x="1403" y="1278"/>
                    <a:pt x="1326" y="1339"/>
                  </a:cubicBezTo>
                  <a:cubicBezTo>
                    <a:pt x="1288" y="1370"/>
                    <a:pt x="1251" y="1395"/>
                    <a:pt x="1224" y="1412"/>
                  </a:cubicBezTo>
                  <a:cubicBezTo>
                    <a:pt x="1211" y="1421"/>
                    <a:pt x="1200" y="1428"/>
                    <a:pt x="1192" y="1432"/>
                  </a:cubicBezTo>
                  <a:cubicBezTo>
                    <a:pt x="1188" y="1435"/>
                    <a:pt x="1185" y="1436"/>
                    <a:pt x="1183" y="1438"/>
                  </a:cubicBezTo>
                  <a:cubicBezTo>
                    <a:pt x="1181" y="1439"/>
                    <a:pt x="1180" y="1439"/>
                    <a:pt x="1180" y="1439"/>
                  </a:cubicBezTo>
                  <a:cubicBezTo>
                    <a:pt x="1181" y="1441"/>
                    <a:pt x="1181" y="1441"/>
                    <a:pt x="1181" y="1441"/>
                  </a:cubicBezTo>
                  <a:cubicBezTo>
                    <a:pt x="1182" y="1443"/>
                    <a:pt x="1182" y="1443"/>
                    <a:pt x="1182" y="1443"/>
                  </a:cubicBezTo>
                  <a:cubicBezTo>
                    <a:pt x="1224" y="1400"/>
                    <a:pt x="1245" y="1360"/>
                    <a:pt x="1256" y="1322"/>
                  </a:cubicBezTo>
                  <a:cubicBezTo>
                    <a:pt x="1268" y="1285"/>
                    <a:pt x="1270" y="1250"/>
                    <a:pt x="1276" y="1219"/>
                  </a:cubicBezTo>
                  <a:cubicBezTo>
                    <a:pt x="1276" y="1218"/>
                    <a:pt x="1276" y="1217"/>
                    <a:pt x="1275" y="1217"/>
                  </a:cubicBezTo>
                  <a:cubicBezTo>
                    <a:pt x="1275" y="1217"/>
                    <a:pt x="1274" y="1216"/>
                    <a:pt x="1274" y="1216"/>
                  </a:cubicBezTo>
                  <a:cubicBezTo>
                    <a:pt x="1253" y="1220"/>
                    <a:pt x="1213" y="1226"/>
                    <a:pt x="1173" y="1231"/>
                  </a:cubicBezTo>
                  <a:cubicBezTo>
                    <a:pt x="1133" y="1237"/>
                    <a:pt x="1093" y="1241"/>
                    <a:pt x="1071" y="1241"/>
                  </a:cubicBezTo>
                  <a:cubicBezTo>
                    <a:pt x="934" y="1241"/>
                    <a:pt x="810" y="1208"/>
                    <a:pt x="719" y="1155"/>
                  </a:cubicBezTo>
                  <a:cubicBezTo>
                    <a:pt x="719" y="1155"/>
                    <a:pt x="718" y="1155"/>
                    <a:pt x="717" y="1155"/>
                  </a:cubicBezTo>
                  <a:cubicBezTo>
                    <a:pt x="665" y="1186"/>
                    <a:pt x="602" y="1204"/>
                    <a:pt x="535" y="1204"/>
                  </a:cubicBezTo>
                  <a:cubicBezTo>
                    <a:pt x="444" y="1204"/>
                    <a:pt x="361" y="1171"/>
                    <a:pt x="302" y="1119"/>
                  </a:cubicBezTo>
                  <a:cubicBezTo>
                    <a:pt x="242" y="1067"/>
                    <a:pt x="205" y="994"/>
                    <a:pt x="205" y="914"/>
                  </a:cubicBezTo>
                  <a:cubicBezTo>
                    <a:pt x="205" y="885"/>
                    <a:pt x="210" y="857"/>
                    <a:pt x="219" y="830"/>
                  </a:cubicBezTo>
                  <a:cubicBezTo>
                    <a:pt x="220" y="830"/>
                    <a:pt x="219" y="829"/>
                    <a:pt x="219" y="829"/>
                  </a:cubicBezTo>
                  <a:cubicBezTo>
                    <a:pt x="219" y="828"/>
                    <a:pt x="218" y="828"/>
                    <a:pt x="218" y="828"/>
                  </a:cubicBezTo>
                  <a:cubicBezTo>
                    <a:pt x="96" y="801"/>
                    <a:pt x="4" y="695"/>
                    <a:pt x="4" y="569"/>
                  </a:cubicBezTo>
                  <a:cubicBezTo>
                    <a:pt x="4" y="496"/>
                    <a:pt x="35" y="430"/>
                    <a:pt x="85" y="382"/>
                  </a:cubicBezTo>
                  <a:cubicBezTo>
                    <a:pt x="135" y="334"/>
                    <a:pt x="204" y="304"/>
                    <a:pt x="280" y="304"/>
                  </a:cubicBezTo>
                  <a:cubicBezTo>
                    <a:pt x="301" y="304"/>
                    <a:pt x="321" y="307"/>
                    <a:pt x="341" y="311"/>
                  </a:cubicBezTo>
                  <a:cubicBezTo>
                    <a:pt x="342" y="311"/>
                    <a:pt x="342" y="311"/>
                    <a:pt x="343" y="311"/>
                  </a:cubicBezTo>
                  <a:cubicBezTo>
                    <a:pt x="343" y="310"/>
                    <a:pt x="343" y="310"/>
                    <a:pt x="343" y="309"/>
                  </a:cubicBezTo>
                  <a:cubicBezTo>
                    <a:pt x="354" y="172"/>
                    <a:pt x="473" y="63"/>
                    <a:pt x="618" y="63"/>
                  </a:cubicBezTo>
                  <a:cubicBezTo>
                    <a:pt x="716" y="63"/>
                    <a:pt x="802" y="113"/>
                    <a:pt x="851" y="188"/>
                  </a:cubicBezTo>
                  <a:cubicBezTo>
                    <a:pt x="851" y="189"/>
                    <a:pt x="852" y="189"/>
                    <a:pt x="853" y="189"/>
                  </a:cubicBezTo>
                  <a:cubicBezTo>
                    <a:pt x="854" y="189"/>
                    <a:pt x="854" y="189"/>
                    <a:pt x="854" y="188"/>
                  </a:cubicBezTo>
                  <a:cubicBezTo>
                    <a:pt x="901" y="81"/>
                    <a:pt x="1021" y="4"/>
                    <a:pt x="1163" y="4"/>
                  </a:cubicBezTo>
                  <a:cubicBezTo>
                    <a:pt x="1250" y="4"/>
                    <a:pt x="1329" y="33"/>
                    <a:pt x="1388" y="80"/>
                  </a:cubicBezTo>
                  <a:cubicBezTo>
                    <a:pt x="1447" y="128"/>
                    <a:pt x="1485" y="193"/>
                    <a:pt x="1491" y="266"/>
                  </a:cubicBezTo>
                  <a:cubicBezTo>
                    <a:pt x="1491" y="267"/>
                    <a:pt x="1492" y="268"/>
                    <a:pt x="1492" y="268"/>
                  </a:cubicBezTo>
                  <a:cubicBezTo>
                    <a:pt x="1493" y="268"/>
                    <a:pt x="1493" y="268"/>
                    <a:pt x="1494" y="268"/>
                  </a:cubicBezTo>
                  <a:cubicBezTo>
                    <a:pt x="1528" y="254"/>
                    <a:pt x="1566" y="245"/>
                    <a:pt x="1605" y="245"/>
                  </a:cubicBezTo>
                  <a:cubicBezTo>
                    <a:pt x="1681" y="245"/>
                    <a:pt x="1750" y="275"/>
                    <a:pt x="1800" y="323"/>
                  </a:cubicBezTo>
                  <a:cubicBezTo>
                    <a:pt x="1850" y="371"/>
                    <a:pt x="1881" y="437"/>
                    <a:pt x="1881" y="511"/>
                  </a:cubicBezTo>
                  <a:cubicBezTo>
                    <a:pt x="1883" y="511"/>
                    <a:pt x="1883" y="511"/>
                    <a:pt x="1883" y="511"/>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6410818" y="925003"/>
            <a:ext cx="1781626" cy="1577807"/>
            <a:chOff x="5597526" y="-117475"/>
            <a:chExt cx="2359025" cy="2089151"/>
          </a:xfrm>
        </p:grpSpPr>
        <p:sp>
          <p:nvSpPr>
            <p:cNvPr id="8" name="Freeform 7"/>
            <p:cNvSpPr/>
            <p:nvPr/>
          </p:nvSpPr>
          <p:spPr bwMode="auto">
            <a:xfrm>
              <a:off x="7005638" y="777875"/>
              <a:ext cx="860425" cy="341313"/>
            </a:xfrm>
            <a:custGeom>
              <a:avLst/>
              <a:gdLst>
                <a:gd name="T0" fmla="*/ 0 w 229"/>
                <a:gd name="T1" fmla="*/ 6 h 91"/>
                <a:gd name="T2" fmla="*/ 228 w 229"/>
                <a:gd name="T3" fmla="*/ 23 h 91"/>
                <a:gd name="T4" fmla="*/ 0 w 229"/>
                <a:gd name="T5" fmla="*/ 6 h 91"/>
              </a:gdLst>
              <a:ahLst/>
              <a:cxnLst>
                <a:cxn ang="0">
                  <a:pos x="T0" y="T1"/>
                </a:cxn>
                <a:cxn ang="0">
                  <a:pos x="T2" y="T3"/>
                </a:cxn>
                <a:cxn ang="0">
                  <a:pos x="T4" y="T5"/>
                </a:cxn>
              </a:cxnLst>
              <a:rect l="0" t="0" r="r" b="b"/>
              <a:pathLst>
                <a:path w="229" h="91">
                  <a:moveTo>
                    <a:pt x="0" y="6"/>
                  </a:moveTo>
                  <a:cubicBezTo>
                    <a:pt x="0" y="6"/>
                    <a:pt x="229" y="0"/>
                    <a:pt x="228" y="23"/>
                  </a:cubicBezTo>
                  <a:cubicBezTo>
                    <a:pt x="227" y="46"/>
                    <a:pt x="109" y="91"/>
                    <a:pt x="0" y="6"/>
                  </a:cubicBezTo>
                </a:path>
              </a:pathLst>
            </a:custGeom>
            <a:solidFill>
              <a:srgbClr val="788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6994526" y="687388"/>
              <a:ext cx="962025" cy="338138"/>
            </a:xfrm>
            <a:custGeom>
              <a:avLst/>
              <a:gdLst>
                <a:gd name="T0" fmla="*/ 3 w 256"/>
                <a:gd name="T1" fmla="*/ 31 h 90"/>
                <a:gd name="T2" fmla="*/ 198 w 256"/>
                <a:gd name="T3" fmla="*/ 16 h 90"/>
                <a:gd name="T4" fmla="*/ 234 w 256"/>
                <a:gd name="T5" fmla="*/ 44 h 90"/>
                <a:gd name="T6" fmla="*/ 191 w 256"/>
                <a:gd name="T7" fmla="*/ 70 h 90"/>
                <a:gd name="T8" fmla="*/ 3 w 256"/>
                <a:gd name="T9" fmla="*/ 29 h 90"/>
                <a:gd name="T10" fmla="*/ 2 w 256"/>
                <a:gd name="T11" fmla="*/ 31 h 90"/>
                <a:gd name="T12" fmla="*/ 195 w 256"/>
                <a:gd name="T13" fmla="*/ 72 h 90"/>
                <a:gd name="T14" fmla="*/ 224 w 256"/>
                <a:gd name="T15" fmla="*/ 23 h 90"/>
                <a:gd name="T16" fmla="*/ 97 w 256"/>
                <a:gd name="T17" fmla="*/ 12 h 90"/>
                <a:gd name="T18" fmla="*/ 2 w 256"/>
                <a:gd name="T19" fmla="*/ 28 h 90"/>
                <a:gd name="T20" fmla="*/ 3 w 256"/>
                <a:gd name="T21"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90">
                  <a:moveTo>
                    <a:pt x="3" y="31"/>
                  </a:moveTo>
                  <a:cubicBezTo>
                    <a:pt x="64" y="17"/>
                    <a:pt x="136" y="2"/>
                    <a:pt x="198" y="16"/>
                  </a:cubicBezTo>
                  <a:cubicBezTo>
                    <a:pt x="213" y="19"/>
                    <a:pt x="232" y="27"/>
                    <a:pt x="234" y="44"/>
                  </a:cubicBezTo>
                  <a:cubicBezTo>
                    <a:pt x="235" y="58"/>
                    <a:pt x="200" y="67"/>
                    <a:pt x="191" y="70"/>
                  </a:cubicBezTo>
                  <a:cubicBezTo>
                    <a:pt x="126" y="88"/>
                    <a:pt x="56" y="68"/>
                    <a:pt x="3" y="29"/>
                  </a:cubicBezTo>
                  <a:cubicBezTo>
                    <a:pt x="2" y="27"/>
                    <a:pt x="0" y="30"/>
                    <a:pt x="2" y="31"/>
                  </a:cubicBezTo>
                  <a:cubicBezTo>
                    <a:pt x="57" y="73"/>
                    <a:pt x="128" y="90"/>
                    <a:pt x="195" y="72"/>
                  </a:cubicBezTo>
                  <a:cubicBezTo>
                    <a:pt x="217" y="66"/>
                    <a:pt x="256" y="46"/>
                    <a:pt x="224" y="23"/>
                  </a:cubicBezTo>
                  <a:cubicBezTo>
                    <a:pt x="190" y="0"/>
                    <a:pt x="135" y="8"/>
                    <a:pt x="97" y="12"/>
                  </a:cubicBezTo>
                  <a:cubicBezTo>
                    <a:pt x="65" y="16"/>
                    <a:pt x="33" y="21"/>
                    <a:pt x="2" y="28"/>
                  </a:cubicBezTo>
                  <a:cubicBezTo>
                    <a:pt x="0" y="29"/>
                    <a:pt x="1" y="32"/>
                    <a:pt x="3" y="31"/>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6908801" y="214313"/>
              <a:ext cx="954088" cy="649288"/>
            </a:xfrm>
            <a:custGeom>
              <a:avLst/>
              <a:gdLst>
                <a:gd name="T0" fmla="*/ 0 w 254"/>
                <a:gd name="T1" fmla="*/ 116 h 173"/>
                <a:gd name="T2" fmla="*/ 245 w 254"/>
                <a:gd name="T3" fmla="*/ 75 h 173"/>
                <a:gd name="T4" fmla="*/ 254 w 254"/>
                <a:gd name="T5" fmla="*/ 173 h 173"/>
                <a:gd name="T6" fmla="*/ 0 w 254"/>
                <a:gd name="T7" fmla="*/ 160 h 173"/>
                <a:gd name="T8" fmla="*/ 0 w 254"/>
                <a:gd name="T9" fmla="*/ 116 h 173"/>
              </a:gdLst>
              <a:ahLst/>
              <a:cxnLst>
                <a:cxn ang="0">
                  <a:pos x="T0" y="T1"/>
                </a:cxn>
                <a:cxn ang="0">
                  <a:pos x="T2" y="T3"/>
                </a:cxn>
                <a:cxn ang="0">
                  <a:pos x="T4" y="T5"/>
                </a:cxn>
                <a:cxn ang="0">
                  <a:pos x="T6" y="T7"/>
                </a:cxn>
                <a:cxn ang="0">
                  <a:pos x="T8" y="T9"/>
                </a:cxn>
              </a:cxnLst>
              <a:rect l="0" t="0" r="r" b="b"/>
              <a:pathLst>
                <a:path w="254" h="173">
                  <a:moveTo>
                    <a:pt x="0" y="116"/>
                  </a:moveTo>
                  <a:cubicBezTo>
                    <a:pt x="0" y="116"/>
                    <a:pt x="213" y="0"/>
                    <a:pt x="245" y="75"/>
                  </a:cubicBezTo>
                  <a:cubicBezTo>
                    <a:pt x="254" y="173"/>
                    <a:pt x="254" y="173"/>
                    <a:pt x="254" y="173"/>
                  </a:cubicBezTo>
                  <a:cubicBezTo>
                    <a:pt x="254" y="173"/>
                    <a:pt x="130" y="144"/>
                    <a:pt x="0" y="160"/>
                  </a:cubicBezTo>
                  <a:cubicBezTo>
                    <a:pt x="0" y="116"/>
                    <a:pt x="0" y="116"/>
                    <a:pt x="0" y="116"/>
                  </a:cubicBezTo>
                </a:path>
              </a:pathLst>
            </a:custGeom>
            <a:solidFill>
              <a:srgbClr val="CCD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5611813" y="171450"/>
              <a:ext cx="939800" cy="587375"/>
            </a:xfrm>
            <a:custGeom>
              <a:avLst/>
              <a:gdLst>
                <a:gd name="T0" fmla="*/ 247 w 250"/>
                <a:gd name="T1" fmla="*/ 156 h 156"/>
                <a:gd name="T2" fmla="*/ 38 w 250"/>
                <a:gd name="T3" fmla="*/ 0 h 156"/>
                <a:gd name="T4" fmla="*/ 247 w 250"/>
                <a:gd name="T5" fmla="*/ 156 h 156"/>
              </a:gdLst>
              <a:ahLst/>
              <a:cxnLst>
                <a:cxn ang="0">
                  <a:pos x="T0" y="T1"/>
                </a:cxn>
                <a:cxn ang="0">
                  <a:pos x="T2" y="T3"/>
                </a:cxn>
                <a:cxn ang="0">
                  <a:pos x="T4" y="T5"/>
                </a:cxn>
              </a:cxnLst>
              <a:rect l="0" t="0" r="r" b="b"/>
              <a:pathLst>
                <a:path w="250" h="156">
                  <a:moveTo>
                    <a:pt x="247" y="156"/>
                  </a:moveTo>
                  <a:cubicBezTo>
                    <a:pt x="247" y="156"/>
                    <a:pt x="0" y="124"/>
                    <a:pt x="38" y="0"/>
                  </a:cubicBezTo>
                  <a:cubicBezTo>
                    <a:pt x="38" y="0"/>
                    <a:pt x="250" y="96"/>
                    <a:pt x="247" y="156"/>
                  </a:cubicBezTo>
                </a:path>
              </a:pathLst>
            </a:custGeom>
            <a:solidFill>
              <a:srgbClr val="788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5630863" y="165100"/>
              <a:ext cx="917575" cy="601663"/>
            </a:xfrm>
            <a:custGeom>
              <a:avLst/>
              <a:gdLst>
                <a:gd name="T0" fmla="*/ 242 w 244"/>
                <a:gd name="T1" fmla="*/ 157 h 160"/>
                <a:gd name="T2" fmla="*/ 145 w 244"/>
                <a:gd name="T3" fmla="*/ 133 h 160"/>
                <a:gd name="T4" fmla="*/ 30 w 244"/>
                <a:gd name="T5" fmla="*/ 32 h 160"/>
                <a:gd name="T6" fmla="*/ 33 w 244"/>
                <a:gd name="T7" fmla="*/ 4 h 160"/>
                <a:gd name="T8" fmla="*/ 48 w 244"/>
                <a:gd name="T9" fmla="*/ 11 h 160"/>
                <a:gd name="T10" fmla="*/ 116 w 244"/>
                <a:gd name="T11" fmla="*/ 46 h 160"/>
                <a:gd name="T12" fmla="*/ 198 w 244"/>
                <a:gd name="T13" fmla="*/ 100 h 160"/>
                <a:gd name="T14" fmla="*/ 241 w 244"/>
                <a:gd name="T15" fmla="*/ 158 h 160"/>
                <a:gd name="T16" fmla="*/ 244 w 244"/>
                <a:gd name="T17" fmla="*/ 158 h 160"/>
                <a:gd name="T18" fmla="*/ 217 w 244"/>
                <a:gd name="T19" fmla="*/ 112 h 160"/>
                <a:gd name="T20" fmla="*/ 147 w 244"/>
                <a:gd name="T21" fmla="*/ 61 h 160"/>
                <a:gd name="T22" fmla="*/ 33 w 244"/>
                <a:gd name="T23" fmla="*/ 1 h 160"/>
                <a:gd name="T24" fmla="*/ 31 w 244"/>
                <a:gd name="T25" fmla="*/ 2 h 160"/>
                <a:gd name="T26" fmla="*/ 242 w 244"/>
                <a:gd name="T27" fmla="*/ 160 h 160"/>
                <a:gd name="T28" fmla="*/ 242 w 244"/>
                <a:gd name="T29" fmla="*/ 15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160">
                  <a:moveTo>
                    <a:pt x="242" y="157"/>
                  </a:moveTo>
                  <a:cubicBezTo>
                    <a:pt x="209" y="152"/>
                    <a:pt x="177" y="144"/>
                    <a:pt x="145" y="133"/>
                  </a:cubicBezTo>
                  <a:cubicBezTo>
                    <a:pt x="98" y="118"/>
                    <a:pt x="35" y="88"/>
                    <a:pt x="30" y="32"/>
                  </a:cubicBezTo>
                  <a:cubicBezTo>
                    <a:pt x="30" y="27"/>
                    <a:pt x="33" y="4"/>
                    <a:pt x="33" y="4"/>
                  </a:cubicBezTo>
                  <a:cubicBezTo>
                    <a:pt x="38" y="6"/>
                    <a:pt x="43" y="9"/>
                    <a:pt x="48" y="11"/>
                  </a:cubicBezTo>
                  <a:cubicBezTo>
                    <a:pt x="71" y="22"/>
                    <a:pt x="94" y="34"/>
                    <a:pt x="116" y="46"/>
                  </a:cubicBezTo>
                  <a:cubicBezTo>
                    <a:pt x="145" y="62"/>
                    <a:pt x="173" y="80"/>
                    <a:pt x="198" y="100"/>
                  </a:cubicBezTo>
                  <a:cubicBezTo>
                    <a:pt x="216" y="114"/>
                    <a:pt x="241" y="134"/>
                    <a:pt x="241" y="158"/>
                  </a:cubicBezTo>
                  <a:cubicBezTo>
                    <a:pt x="241" y="160"/>
                    <a:pt x="244" y="160"/>
                    <a:pt x="244" y="158"/>
                  </a:cubicBezTo>
                  <a:cubicBezTo>
                    <a:pt x="244" y="140"/>
                    <a:pt x="230" y="124"/>
                    <a:pt x="217" y="112"/>
                  </a:cubicBezTo>
                  <a:cubicBezTo>
                    <a:pt x="196" y="92"/>
                    <a:pt x="171" y="76"/>
                    <a:pt x="147" y="61"/>
                  </a:cubicBezTo>
                  <a:cubicBezTo>
                    <a:pt x="110" y="38"/>
                    <a:pt x="72" y="18"/>
                    <a:pt x="33" y="1"/>
                  </a:cubicBezTo>
                  <a:cubicBezTo>
                    <a:pt x="32" y="0"/>
                    <a:pt x="31" y="1"/>
                    <a:pt x="31" y="2"/>
                  </a:cubicBezTo>
                  <a:cubicBezTo>
                    <a:pt x="0" y="110"/>
                    <a:pt x="166" y="150"/>
                    <a:pt x="242" y="160"/>
                  </a:cubicBezTo>
                  <a:cubicBezTo>
                    <a:pt x="244" y="160"/>
                    <a:pt x="244" y="157"/>
                    <a:pt x="242" y="157"/>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5676901" y="-71438"/>
              <a:ext cx="1096963" cy="874713"/>
            </a:xfrm>
            <a:custGeom>
              <a:avLst/>
              <a:gdLst>
                <a:gd name="T0" fmla="*/ 275 w 292"/>
                <a:gd name="T1" fmla="*/ 160 h 233"/>
                <a:gd name="T2" fmla="*/ 105 w 292"/>
                <a:gd name="T3" fmla="*/ 0 h 233"/>
                <a:gd name="T4" fmla="*/ 22 w 292"/>
                <a:gd name="T5" fmla="*/ 83 h 233"/>
                <a:gd name="T6" fmla="*/ 243 w 292"/>
                <a:gd name="T7" fmla="*/ 233 h 233"/>
                <a:gd name="T8" fmla="*/ 275 w 292"/>
                <a:gd name="T9" fmla="*/ 160 h 233"/>
              </a:gdLst>
              <a:ahLst/>
              <a:cxnLst>
                <a:cxn ang="0">
                  <a:pos x="T0" y="T1"/>
                </a:cxn>
                <a:cxn ang="0">
                  <a:pos x="T2" y="T3"/>
                </a:cxn>
                <a:cxn ang="0">
                  <a:pos x="T4" y="T5"/>
                </a:cxn>
                <a:cxn ang="0">
                  <a:pos x="T6" y="T7"/>
                </a:cxn>
                <a:cxn ang="0">
                  <a:pos x="T8" y="T9"/>
                </a:cxn>
              </a:cxnLst>
              <a:rect l="0" t="0" r="r" b="b"/>
              <a:pathLst>
                <a:path w="292" h="233">
                  <a:moveTo>
                    <a:pt x="275" y="160"/>
                  </a:moveTo>
                  <a:cubicBezTo>
                    <a:pt x="275" y="160"/>
                    <a:pt x="142" y="2"/>
                    <a:pt x="105" y="0"/>
                  </a:cubicBezTo>
                  <a:cubicBezTo>
                    <a:pt x="105" y="0"/>
                    <a:pt x="0" y="31"/>
                    <a:pt x="22" y="83"/>
                  </a:cubicBezTo>
                  <a:cubicBezTo>
                    <a:pt x="22" y="83"/>
                    <a:pt x="180" y="164"/>
                    <a:pt x="243" y="233"/>
                  </a:cubicBezTo>
                  <a:cubicBezTo>
                    <a:pt x="243" y="233"/>
                    <a:pt x="292" y="224"/>
                    <a:pt x="275" y="160"/>
                  </a:cubicBezTo>
                </a:path>
              </a:pathLst>
            </a:custGeom>
            <a:solidFill>
              <a:srgbClr val="CCD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a:spLocks noEditPoints="1"/>
            </p:cNvSpPr>
            <p:nvPr/>
          </p:nvSpPr>
          <p:spPr bwMode="auto">
            <a:xfrm>
              <a:off x="7851776" y="750888"/>
              <a:ext cx="25400" cy="112713"/>
            </a:xfrm>
            <a:custGeom>
              <a:avLst/>
              <a:gdLst>
                <a:gd name="T0" fmla="*/ 2 w 7"/>
                <a:gd name="T1" fmla="*/ 21 h 30"/>
                <a:gd name="T2" fmla="*/ 3 w 7"/>
                <a:gd name="T3" fmla="*/ 29 h 30"/>
                <a:gd name="T4" fmla="*/ 3 w 7"/>
                <a:gd name="T5" fmla="*/ 30 h 30"/>
                <a:gd name="T6" fmla="*/ 4 w 7"/>
                <a:gd name="T7" fmla="*/ 22 h 30"/>
                <a:gd name="T8" fmla="*/ 2 w 7"/>
                <a:gd name="T9" fmla="*/ 21 h 30"/>
                <a:gd name="T10" fmla="*/ 1 w 7"/>
                <a:gd name="T11" fmla="*/ 16 h 30"/>
                <a:gd name="T12" fmla="*/ 2 w 7"/>
                <a:gd name="T13" fmla="*/ 18 h 30"/>
                <a:gd name="T14" fmla="*/ 3 w 7"/>
                <a:gd name="T15" fmla="*/ 18 h 30"/>
                <a:gd name="T16" fmla="*/ 1 w 7"/>
                <a:gd name="T17" fmla="*/ 16 h 30"/>
                <a:gd name="T18" fmla="*/ 7 w 7"/>
                <a:gd name="T19" fmla="*/ 8 h 30"/>
                <a:gd name="T20" fmla="*/ 7 w 7"/>
                <a:gd name="T21" fmla="*/ 9 h 30"/>
                <a:gd name="T22" fmla="*/ 7 w 7"/>
                <a:gd name="T23" fmla="*/ 8 h 30"/>
                <a:gd name="T24" fmla="*/ 7 w 7"/>
                <a:gd name="T25" fmla="*/ 8 h 30"/>
                <a:gd name="T26" fmla="*/ 0 w 7"/>
                <a:gd name="T27" fmla="*/ 0 h 30"/>
                <a:gd name="T28" fmla="*/ 1 w 7"/>
                <a:gd name="T29" fmla="*/ 10 h 30"/>
                <a:gd name="T30" fmla="*/ 4 w 7"/>
                <a:gd name="T31" fmla="*/ 14 h 30"/>
                <a:gd name="T32" fmla="*/ 3 w 7"/>
                <a:gd name="T33" fmla="*/ 4 h 30"/>
                <a:gd name="T34" fmla="*/ 0 w 7"/>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30">
                  <a:moveTo>
                    <a:pt x="2" y="21"/>
                  </a:moveTo>
                  <a:cubicBezTo>
                    <a:pt x="3" y="29"/>
                    <a:pt x="3" y="29"/>
                    <a:pt x="3" y="29"/>
                  </a:cubicBezTo>
                  <a:cubicBezTo>
                    <a:pt x="3" y="29"/>
                    <a:pt x="3" y="30"/>
                    <a:pt x="3" y="30"/>
                  </a:cubicBezTo>
                  <a:cubicBezTo>
                    <a:pt x="4" y="22"/>
                    <a:pt x="4" y="22"/>
                    <a:pt x="4" y="22"/>
                  </a:cubicBezTo>
                  <a:cubicBezTo>
                    <a:pt x="4" y="21"/>
                    <a:pt x="3" y="21"/>
                    <a:pt x="2" y="21"/>
                  </a:cubicBezTo>
                  <a:moveTo>
                    <a:pt x="1" y="16"/>
                  </a:moveTo>
                  <a:cubicBezTo>
                    <a:pt x="2" y="18"/>
                    <a:pt x="2" y="18"/>
                    <a:pt x="2" y="18"/>
                  </a:cubicBezTo>
                  <a:cubicBezTo>
                    <a:pt x="2" y="18"/>
                    <a:pt x="3" y="18"/>
                    <a:pt x="3" y="18"/>
                  </a:cubicBezTo>
                  <a:cubicBezTo>
                    <a:pt x="3" y="17"/>
                    <a:pt x="2" y="16"/>
                    <a:pt x="1" y="16"/>
                  </a:cubicBezTo>
                  <a:moveTo>
                    <a:pt x="7" y="8"/>
                  </a:moveTo>
                  <a:cubicBezTo>
                    <a:pt x="7" y="8"/>
                    <a:pt x="7" y="9"/>
                    <a:pt x="7" y="9"/>
                  </a:cubicBezTo>
                  <a:cubicBezTo>
                    <a:pt x="7" y="8"/>
                    <a:pt x="7" y="8"/>
                    <a:pt x="7" y="8"/>
                  </a:cubicBezTo>
                  <a:cubicBezTo>
                    <a:pt x="7" y="8"/>
                    <a:pt x="7" y="8"/>
                    <a:pt x="7" y="8"/>
                  </a:cubicBezTo>
                  <a:moveTo>
                    <a:pt x="0" y="0"/>
                  </a:moveTo>
                  <a:cubicBezTo>
                    <a:pt x="1" y="10"/>
                    <a:pt x="1" y="10"/>
                    <a:pt x="1" y="10"/>
                  </a:cubicBezTo>
                  <a:cubicBezTo>
                    <a:pt x="2" y="11"/>
                    <a:pt x="3" y="13"/>
                    <a:pt x="4" y="14"/>
                  </a:cubicBezTo>
                  <a:cubicBezTo>
                    <a:pt x="4" y="10"/>
                    <a:pt x="4" y="7"/>
                    <a:pt x="3" y="4"/>
                  </a:cubicBezTo>
                  <a:cubicBezTo>
                    <a:pt x="2" y="3"/>
                    <a:pt x="1" y="1"/>
                    <a:pt x="0" y="0"/>
                  </a:cubicBezTo>
                </a:path>
              </a:pathLst>
            </a:custGeom>
            <a:solidFill>
              <a:srgbClr val="CCD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7862888" y="860425"/>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path>
              </a:pathLst>
            </a:custGeom>
            <a:solidFill>
              <a:srgbClr val="6078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7854951" y="788988"/>
              <a:ext cx="15875" cy="33338"/>
            </a:xfrm>
            <a:custGeom>
              <a:avLst/>
              <a:gdLst>
                <a:gd name="T0" fmla="*/ 0 w 4"/>
                <a:gd name="T1" fmla="*/ 0 h 9"/>
                <a:gd name="T2" fmla="*/ 0 w 4"/>
                <a:gd name="T3" fmla="*/ 6 h 9"/>
                <a:gd name="T4" fmla="*/ 2 w 4"/>
                <a:gd name="T5" fmla="*/ 8 h 9"/>
                <a:gd name="T6" fmla="*/ 4 w 4"/>
                <a:gd name="T7" fmla="*/ 9 h 9"/>
                <a:gd name="T8" fmla="*/ 4 w 4"/>
                <a:gd name="T9" fmla="*/ 9 h 9"/>
                <a:gd name="T10" fmla="*/ 3 w 4"/>
                <a:gd name="T11" fmla="*/ 4 h 9"/>
                <a:gd name="T12" fmla="*/ 0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0"/>
                  </a:moveTo>
                  <a:cubicBezTo>
                    <a:pt x="0" y="6"/>
                    <a:pt x="0" y="6"/>
                    <a:pt x="0" y="6"/>
                  </a:cubicBezTo>
                  <a:cubicBezTo>
                    <a:pt x="1" y="6"/>
                    <a:pt x="2" y="7"/>
                    <a:pt x="2" y="8"/>
                  </a:cubicBezTo>
                  <a:cubicBezTo>
                    <a:pt x="3" y="9"/>
                    <a:pt x="4" y="9"/>
                    <a:pt x="4" y="9"/>
                  </a:cubicBezTo>
                  <a:cubicBezTo>
                    <a:pt x="4" y="9"/>
                    <a:pt x="4" y="9"/>
                    <a:pt x="4" y="9"/>
                  </a:cubicBezTo>
                  <a:cubicBezTo>
                    <a:pt x="4" y="8"/>
                    <a:pt x="3" y="6"/>
                    <a:pt x="3" y="4"/>
                  </a:cubicBezTo>
                  <a:cubicBezTo>
                    <a:pt x="2" y="3"/>
                    <a:pt x="1" y="1"/>
                    <a:pt x="0" y="0"/>
                  </a:cubicBezTo>
                </a:path>
              </a:pathLst>
            </a:custGeom>
            <a:solidFill>
              <a:srgbClr val="6635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a:spLocks noEditPoints="1"/>
            </p:cNvSpPr>
            <p:nvPr/>
          </p:nvSpPr>
          <p:spPr bwMode="auto">
            <a:xfrm>
              <a:off x="6950076" y="566738"/>
              <a:ext cx="912813" cy="296863"/>
            </a:xfrm>
            <a:custGeom>
              <a:avLst/>
              <a:gdLst>
                <a:gd name="T0" fmla="*/ 118 w 243"/>
                <a:gd name="T1" fmla="*/ 56 h 79"/>
                <a:gd name="T2" fmla="*/ 30 w 243"/>
                <a:gd name="T3" fmla="*/ 62 h 79"/>
                <a:gd name="T4" fmla="*/ 72 w 243"/>
                <a:gd name="T5" fmla="*/ 61 h 79"/>
                <a:gd name="T6" fmla="*/ 243 w 243"/>
                <a:gd name="T7" fmla="*/ 79 h 79"/>
                <a:gd name="T8" fmla="*/ 243 w 243"/>
                <a:gd name="T9" fmla="*/ 78 h 79"/>
                <a:gd name="T10" fmla="*/ 242 w 243"/>
                <a:gd name="T11" fmla="*/ 70 h 79"/>
                <a:gd name="T12" fmla="*/ 120 w 243"/>
                <a:gd name="T13" fmla="*/ 56 h 79"/>
                <a:gd name="T14" fmla="*/ 118 w 243"/>
                <a:gd name="T15" fmla="*/ 56 h 79"/>
                <a:gd name="T16" fmla="*/ 10 w 243"/>
                <a:gd name="T17" fmla="*/ 52 h 79"/>
                <a:gd name="T18" fmla="*/ 12 w 243"/>
                <a:gd name="T19" fmla="*/ 55 h 79"/>
                <a:gd name="T20" fmla="*/ 17 w 243"/>
                <a:gd name="T21" fmla="*/ 61 h 79"/>
                <a:gd name="T22" fmla="*/ 21 w 243"/>
                <a:gd name="T23" fmla="*/ 61 h 79"/>
                <a:gd name="T24" fmla="*/ 21 w 243"/>
                <a:gd name="T25" fmla="*/ 60 h 79"/>
                <a:gd name="T26" fmla="*/ 20 w 243"/>
                <a:gd name="T27" fmla="*/ 60 h 79"/>
                <a:gd name="T28" fmla="*/ 10 w 243"/>
                <a:gd name="T29" fmla="*/ 52 h 79"/>
                <a:gd name="T30" fmla="*/ 5 w 243"/>
                <a:gd name="T31" fmla="*/ 13 h 79"/>
                <a:gd name="T32" fmla="*/ 0 w 243"/>
                <a:gd name="T33" fmla="*/ 16 h 79"/>
                <a:gd name="T34" fmla="*/ 5 w 243"/>
                <a:gd name="T35" fmla="*/ 19 h 79"/>
                <a:gd name="T36" fmla="*/ 11 w 243"/>
                <a:gd name="T37" fmla="*/ 31 h 79"/>
                <a:gd name="T38" fmla="*/ 8 w 243"/>
                <a:gd name="T39" fmla="*/ 15 h 79"/>
                <a:gd name="T40" fmla="*/ 7 w 243"/>
                <a:gd name="T41" fmla="*/ 15 h 79"/>
                <a:gd name="T42" fmla="*/ 7 w 243"/>
                <a:gd name="T43" fmla="*/ 14 h 79"/>
                <a:gd name="T44" fmla="*/ 5 w 243"/>
                <a:gd name="T45" fmla="*/ 13 h 79"/>
                <a:gd name="T46" fmla="*/ 33 w 243"/>
                <a:gd name="T47" fmla="*/ 0 h 79"/>
                <a:gd name="T48" fmla="*/ 8 w 243"/>
                <a:gd name="T49" fmla="*/ 12 h 79"/>
                <a:gd name="T50" fmla="*/ 9 w 243"/>
                <a:gd name="T51" fmla="*/ 12 h 79"/>
                <a:gd name="T52" fmla="*/ 4 w 243"/>
                <a:gd name="T53" fmla="*/ 46 h 79"/>
                <a:gd name="T54" fmla="*/ 6 w 243"/>
                <a:gd name="T55" fmla="*/ 47 h 79"/>
                <a:gd name="T56" fmla="*/ 23 w 243"/>
                <a:gd name="T57" fmla="*/ 58 h 79"/>
                <a:gd name="T58" fmla="*/ 25 w 243"/>
                <a:gd name="T59" fmla="*/ 60 h 79"/>
                <a:gd name="T60" fmla="*/ 27 w 243"/>
                <a:gd name="T61" fmla="*/ 60 h 79"/>
                <a:gd name="T62" fmla="*/ 116 w 243"/>
                <a:gd name="T63" fmla="*/ 52 h 79"/>
                <a:gd name="T64" fmla="*/ 135 w 243"/>
                <a:gd name="T65" fmla="*/ 53 h 79"/>
                <a:gd name="T66" fmla="*/ 181 w 243"/>
                <a:gd name="T67" fmla="*/ 58 h 79"/>
                <a:gd name="T68" fmla="*/ 242 w 243"/>
                <a:gd name="T69" fmla="*/ 67 h 79"/>
                <a:gd name="T70" fmla="*/ 241 w 243"/>
                <a:gd name="T71" fmla="*/ 65 h 79"/>
                <a:gd name="T72" fmla="*/ 241 w 243"/>
                <a:gd name="T73" fmla="*/ 59 h 79"/>
                <a:gd name="T74" fmla="*/ 240 w 243"/>
                <a:gd name="T75" fmla="*/ 49 h 79"/>
                <a:gd name="T76" fmla="*/ 141 w 243"/>
                <a:gd name="T77" fmla="*/ 15 h 79"/>
                <a:gd name="T78" fmla="*/ 69 w 243"/>
                <a:gd name="T79" fmla="*/ 19 h 79"/>
                <a:gd name="T80" fmla="*/ 69 w 243"/>
                <a:gd name="T81" fmla="*/ 19 h 79"/>
                <a:gd name="T82" fmla="*/ 59 w 243"/>
                <a:gd name="T83" fmla="*/ 21 h 79"/>
                <a:gd name="T84" fmla="*/ 45 w 243"/>
                <a:gd name="T85" fmla="*/ 22 h 79"/>
                <a:gd name="T86" fmla="*/ 33 w 243"/>
                <a:gd name="T8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3" h="79">
                  <a:moveTo>
                    <a:pt x="118" y="56"/>
                  </a:moveTo>
                  <a:cubicBezTo>
                    <a:pt x="89" y="56"/>
                    <a:pt x="59" y="59"/>
                    <a:pt x="30" y="62"/>
                  </a:cubicBezTo>
                  <a:cubicBezTo>
                    <a:pt x="44" y="62"/>
                    <a:pt x="58" y="61"/>
                    <a:pt x="72" y="61"/>
                  </a:cubicBezTo>
                  <a:cubicBezTo>
                    <a:pt x="167" y="61"/>
                    <a:pt x="243" y="79"/>
                    <a:pt x="243" y="79"/>
                  </a:cubicBezTo>
                  <a:cubicBezTo>
                    <a:pt x="243" y="78"/>
                    <a:pt x="243" y="78"/>
                    <a:pt x="243" y="78"/>
                  </a:cubicBezTo>
                  <a:cubicBezTo>
                    <a:pt x="242" y="70"/>
                    <a:pt x="242" y="70"/>
                    <a:pt x="242" y="70"/>
                  </a:cubicBezTo>
                  <a:cubicBezTo>
                    <a:pt x="202" y="64"/>
                    <a:pt x="161" y="56"/>
                    <a:pt x="120" y="56"/>
                  </a:cubicBezTo>
                  <a:cubicBezTo>
                    <a:pt x="119" y="56"/>
                    <a:pt x="119" y="56"/>
                    <a:pt x="118" y="56"/>
                  </a:cubicBezTo>
                  <a:moveTo>
                    <a:pt x="10" y="52"/>
                  </a:moveTo>
                  <a:cubicBezTo>
                    <a:pt x="11" y="53"/>
                    <a:pt x="11" y="54"/>
                    <a:pt x="12" y="55"/>
                  </a:cubicBezTo>
                  <a:cubicBezTo>
                    <a:pt x="12" y="55"/>
                    <a:pt x="14" y="57"/>
                    <a:pt x="17" y="61"/>
                  </a:cubicBezTo>
                  <a:cubicBezTo>
                    <a:pt x="19" y="61"/>
                    <a:pt x="20" y="61"/>
                    <a:pt x="21" y="61"/>
                  </a:cubicBezTo>
                  <a:cubicBezTo>
                    <a:pt x="21" y="61"/>
                    <a:pt x="21" y="60"/>
                    <a:pt x="21" y="60"/>
                  </a:cubicBezTo>
                  <a:cubicBezTo>
                    <a:pt x="20" y="60"/>
                    <a:pt x="20" y="60"/>
                    <a:pt x="20" y="60"/>
                  </a:cubicBezTo>
                  <a:cubicBezTo>
                    <a:pt x="18" y="56"/>
                    <a:pt x="14" y="53"/>
                    <a:pt x="10" y="52"/>
                  </a:cubicBezTo>
                  <a:moveTo>
                    <a:pt x="5" y="13"/>
                  </a:moveTo>
                  <a:cubicBezTo>
                    <a:pt x="4" y="14"/>
                    <a:pt x="2" y="15"/>
                    <a:pt x="0" y="16"/>
                  </a:cubicBezTo>
                  <a:cubicBezTo>
                    <a:pt x="3" y="18"/>
                    <a:pt x="5" y="19"/>
                    <a:pt x="5" y="19"/>
                  </a:cubicBezTo>
                  <a:cubicBezTo>
                    <a:pt x="10" y="20"/>
                    <a:pt x="12" y="25"/>
                    <a:pt x="11" y="31"/>
                  </a:cubicBezTo>
                  <a:cubicBezTo>
                    <a:pt x="14" y="24"/>
                    <a:pt x="14" y="17"/>
                    <a:pt x="8" y="15"/>
                  </a:cubicBezTo>
                  <a:cubicBezTo>
                    <a:pt x="7" y="15"/>
                    <a:pt x="7" y="15"/>
                    <a:pt x="7" y="15"/>
                  </a:cubicBezTo>
                  <a:cubicBezTo>
                    <a:pt x="7" y="15"/>
                    <a:pt x="7" y="14"/>
                    <a:pt x="7" y="14"/>
                  </a:cubicBezTo>
                  <a:cubicBezTo>
                    <a:pt x="6" y="14"/>
                    <a:pt x="6" y="14"/>
                    <a:pt x="5" y="13"/>
                  </a:cubicBezTo>
                  <a:moveTo>
                    <a:pt x="33" y="0"/>
                  </a:moveTo>
                  <a:cubicBezTo>
                    <a:pt x="23" y="4"/>
                    <a:pt x="15" y="8"/>
                    <a:pt x="8" y="12"/>
                  </a:cubicBezTo>
                  <a:cubicBezTo>
                    <a:pt x="8" y="12"/>
                    <a:pt x="9" y="12"/>
                    <a:pt x="9" y="12"/>
                  </a:cubicBezTo>
                  <a:cubicBezTo>
                    <a:pt x="23" y="17"/>
                    <a:pt x="15" y="32"/>
                    <a:pt x="4" y="46"/>
                  </a:cubicBezTo>
                  <a:cubicBezTo>
                    <a:pt x="5" y="46"/>
                    <a:pt x="5" y="46"/>
                    <a:pt x="6" y="47"/>
                  </a:cubicBezTo>
                  <a:cubicBezTo>
                    <a:pt x="13" y="48"/>
                    <a:pt x="19" y="51"/>
                    <a:pt x="23" y="58"/>
                  </a:cubicBezTo>
                  <a:cubicBezTo>
                    <a:pt x="23" y="59"/>
                    <a:pt x="24" y="60"/>
                    <a:pt x="25" y="60"/>
                  </a:cubicBezTo>
                  <a:cubicBezTo>
                    <a:pt x="26" y="60"/>
                    <a:pt x="26" y="60"/>
                    <a:pt x="27" y="60"/>
                  </a:cubicBezTo>
                  <a:cubicBezTo>
                    <a:pt x="57" y="56"/>
                    <a:pt x="87" y="52"/>
                    <a:pt x="116" y="52"/>
                  </a:cubicBezTo>
                  <a:cubicBezTo>
                    <a:pt x="122" y="52"/>
                    <a:pt x="129" y="53"/>
                    <a:pt x="135" y="53"/>
                  </a:cubicBezTo>
                  <a:cubicBezTo>
                    <a:pt x="150" y="54"/>
                    <a:pt x="165" y="56"/>
                    <a:pt x="181" y="58"/>
                  </a:cubicBezTo>
                  <a:cubicBezTo>
                    <a:pt x="188" y="59"/>
                    <a:pt x="230" y="63"/>
                    <a:pt x="242" y="67"/>
                  </a:cubicBezTo>
                  <a:cubicBezTo>
                    <a:pt x="241" y="65"/>
                    <a:pt x="241" y="65"/>
                    <a:pt x="241" y="65"/>
                  </a:cubicBezTo>
                  <a:cubicBezTo>
                    <a:pt x="241" y="59"/>
                    <a:pt x="241" y="59"/>
                    <a:pt x="241" y="59"/>
                  </a:cubicBezTo>
                  <a:cubicBezTo>
                    <a:pt x="240" y="49"/>
                    <a:pt x="240" y="49"/>
                    <a:pt x="240" y="49"/>
                  </a:cubicBezTo>
                  <a:cubicBezTo>
                    <a:pt x="215" y="22"/>
                    <a:pt x="181" y="15"/>
                    <a:pt x="141" y="15"/>
                  </a:cubicBezTo>
                  <a:cubicBezTo>
                    <a:pt x="119" y="15"/>
                    <a:pt x="95" y="17"/>
                    <a:pt x="69" y="19"/>
                  </a:cubicBezTo>
                  <a:cubicBezTo>
                    <a:pt x="69" y="19"/>
                    <a:pt x="69" y="19"/>
                    <a:pt x="69" y="19"/>
                  </a:cubicBezTo>
                  <a:cubicBezTo>
                    <a:pt x="67" y="19"/>
                    <a:pt x="63" y="20"/>
                    <a:pt x="59" y="21"/>
                  </a:cubicBezTo>
                  <a:cubicBezTo>
                    <a:pt x="54" y="21"/>
                    <a:pt x="49" y="22"/>
                    <a:pt x="45" y="22"/>
                  </a:cubicBezTo>
                  <a:cubicBezTo>
                    <a:pt x="33" y="22"/>
                    <a:pt x="24" y="18"/>
                    <a:pt x="33" y="0"/>
                  </a:cubicBezTo>
                </a:path>
              </a:pathLst>
            </a:custGeom>
            <a:solidFill>
              <a:srgbClr val="A3C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6911976" y="352425"/>
              <a:ext cx="969963" cy="481013"/>
            </a:xfrm>
            <a:custGeom>
              <a:avLst/>
              <a:gdLst>
                <a:gd name="T0" fmla="*/ 3 w 258"/>
                <a:gd name="T1" fmla="*/ 70 h 128"/>
                <a:gd name="T2" fmla="*/ 127 w 258"/>
                <a:gd name="T3" fmla="*/ 17 h 128"/>
                <a:gd name="T4" fmla="*/ 216 w 258"/>
                <a:gd name="T5" fmla="*/ 6 h 128"/>
                <a:gd name="T6" fmla="*/ 245 w 258"/>
                <a:gd name="T7" fmla="*/ 26 h 128"/>
                <a:gd name="T8" fmla="*/ 248 w 258"/>
                <a:gd name="T9" fmla="*/ 51 h 128"/>
                <a:gd name="T10" fmla="*/ 255 w 258"/>
                <a:gd name="T11" fmla="*/ 126 h 128"/>
                <a:gd name="T12" fmla="*/ 191 w 258"/>
                <a:gd name="T13" fmla="*/ 115 h 128"/>
                <a:gd name="T14" fmla="*/ 145 w 258"/>
                <a:gd name="T15" fmla="*/ 110 h 128"/>
                <a:gd name="T16" fmla="*/ 37 w 258"/>
                <a:gd name="T17" fmla="*/ 117 h 128"/>
                <a:gd name="T18" fmla="*/ 3 w 258"/>
                <a:gd name="T19" fmla="*/ 121 h 128"/>
                <a:gd name="T20" fmla="*/ 3 w 258"/>
                <a:gd name="T21" fmla="*/ 105 h 128"/>
                <a:gd name="T22" fmla="*/ 4 w 258"/>
                <a:gd name="T23" fmla="*/ 69 h 128"/>
                <a:gd name="T24" fmla="*/ 1 w 258"/>
                <a:gd name="T25" fmla="*/ 69 h 128"/>
                <a:gd name="T26" fmla="*/ 0 w 258"/>
                <a:gd name="T27" fmla="*/ 123 h 128"/>
                <a:gd name="T28" fmla="*/ 2 w 258"/>
                <a:gd name="T29" fmla="*/ 124 h 128"/>
                <a:gd name="T30" fmla="*/ 130 w 258"/>
                <a:gd name="T31" fmla="*/ 113 h 128"/>
                <a:gd name="T32" fmla="*/ 256 w 258"/>
                <a:gd name="T33" fmla="*/ 128 h 128"/>
                <a:gd name="T34" fmla="*/ 258 w 258"/>
                <a:gd name="T35" fmla="*/ 126 h 128"/>
                <a:gd name="T36" fmla="*/ 250 w 258"/>
                <a:gd name="T37" fmla="*/ 31 h 128"/>
                <a:gd name="T38" fmla="*/ 192 w 258"/>
                <a:gd name="T39" fmla="*/ 1 h 128"/>
                <a:gd name="T40" fmla="*/ 71 w 258"/>
                <a:gd name="T41" fmla="*/ 35 h 128"/>
                <a:gd name="T42" fmla="*/ 2 w 258"/>
                <a:gd name="T43" fmla="*/ 68 h 128"/>
                <a:gd name="T44" fmla="*/ 3 w 258"/>
                <a:gd name="T45" fmla="*/ 7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8" h="128">
                  <a:moveTo>
                    <a:pt x="3" y="70"/>
                  </a:moveTo>
                  <a:cubicBezTo>
                    <a:pt x="42" y="49"/>
                    <a:pt x="84" y="31"/>
                    <a:pt x="127" y="17"/>
                  </a:cubicBezTo>
                  <a:cubicBezTo>
                    <a:pt x="155" y="9"/>
                    <a:pt x="186" y="0"/>
                    <a:pt x="216" y="6"/>
                  </a:cubicBezTo>
                  <a:cubicBezTo>
                    <a:pt x="228" y="8"/>
                    <a:pt x="239" y="15"/>
                    <a:pt x="245" y="26"/>
                  </a:cubicBezTo>
                  <a:cubicBezTo>
                    <a:pt x="249" y="33"/>
                    <a:pt x="248" y="44"/>
                    <a:pt x="248" y="51"/>
                  </a:cubicBezTo>
                  <a:cubicBezTo>
                    <a:pt x="251" y="76"/>
                    <a:pt x="253" y="101"/>
                    <a:pt x="255" y="126"/>
                  </a:cubicBezTo>
                  <a:cubicBezTo>
                    <a:pt x="254" y="122"/>
                    <a:pt x="199" y="116"/>
                    <a:pt x="191" y="115"/>
                  </a:cubicBezTo>
                  <a:cubicBezTo>
                    <a:pt x="175" y="113"/>
                    <a:pt x="160" y="111"/>
                    <a:pt x="145" y="110"/>
                  </a:cubicBezTo>
                  <a:cubicBezTo>
                    <a:pt x="109" y="108"/>
                    <a:pt x="73" y="113"/>
                    <a:pt x="37" y="117"/>
                  </a:cubicBezTo>
                  <a:cubicBezTo>
                    <a:pt x="32" y="118"/>
                    <a:pt x="3" y="121"/>
                    <a:pt x="3" y="121"/>
                  </a:cubicBezTo>
                  <a:cubicBezTo>
                    <a:pt x="3" y="116"/>
                    <a:pt x="3" y="111"/>
                    <a:pt x="3" y="105"/>
                  </a:cubicBezTo>
                  <a:cubicBezTo>
                    <a:pt x="4" y="93"/>
                    <a:pt x="4" y="81"/>
                    <a:pt x="4" y="69"/>
                  </a:cubicBezTo>
                  <a:cubicBezTo>
                    <a:pt x="4" y="67"/>
                    <a:pt x="1" y="67"/>
                    <a:pt x="1" y="69"/>
                  </a:cubicBezTo>
                  <a:cubicBezTo>
                    <a:pt x="1" y="87"/>
                    <a:pt x="0" y="105"/>
                    <a:pt x="0" y="123"/>
                  </a:cubicBezTo>
                  <a:cubicBezTo>
                    <a:pt x="0" y="124"/>
                    <a:pt x="1" y="124"/>
                    <a:pt x="2" y="124"/>
                  </a:cubicBezTo>
                  <a:cubicBezTo>
                    <a:pt x="44" y="119"/>
                    <a:pt x="87" y="112"/>
                    <a:pt x="130" y="113"/>
                  </a:cubicBezTo>
                  <a:cubicBezTo>
                    <a:pt x="172" y="113"/>
                    <a:pt x="214" y="121"/>
                    <a:pt x="256" y="128"/>
                  </a:cubicBezTo>
                  <a:cubicBezTo>
                    <a:pt x="257" y="128"/>
                    <a:pt x="258" y="127"/>
                    <a:pt x="258" y="126"/>
                  </a:cubicBezTo>
                  <a:cubicBezTo>
                    <a:pt x="255" y="95"/>
                    <a:pt x="252" y="63"/>
                    <a:pt x="250" y="31"/>
                  </a:cubicBezTo>
                  <a:cubicBezTo>
                    <a:pt x="247" y="5"/>
                    <a:pt x="211" y="1"/>
                    <a:pt x="192" y="1"/>
                  </a:cubicBezTo>
                  <a:cubicBezTo>
                    <a:pt x="150" y="3"/>
                    <a:pt x="109" y="19"/>
                    <a:pt x="71" y="35"/>
                  </a:cubicBezTo>
                  <a:cubicBezTo>
                    <a:pt x="47" y="45"/>
                    <a:pt x="24" y="56"/>
                    <a:pt x="2" y="68"/>
                  </a:cubicBezTo>
                  <a:cubicBezTo>
                    <a:pt x="0" y="69"/>
                    <a:pt x="2" y="71"/>
                    <a:pt x="3" y="70"/>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6653213" y="461963"/>
              <a:ext cx="22225" cy="25400"/>
            </a:xfrm>
            <a:custGeom>
              <a:avLst/>
              <a:gdLst>
                <a:gd name="T0" fmla="*/ 0 w 6"/>
                <a:gd name="T1" fmla="*/ 0 h 7"/>
                <a:gd name="T2" fmla="*/ 0 w 6"/>
                <a:gd name="T3" fmla="*/ 0 h 7"/>
                <a:gd name="T4" fmla="*/ 6 w 6"/>
                <a:gd name="T5" fmla="*/ 7 h 7"/>
                <a:gd name="T6" fmla="*/ 0 w 6"/>
                <a:gd name="T7" fmla="*/ 0 h 7"/>
              </a:gdLst>
              <a:ahLst/>
              <a:cxnLst>
                <a:cxn ang="0">
                  <a:pos x="T0" y="T1"/>
                </a:cxn>
                <a:cxn ang="0">
                  <a:pos x="T2" y="T3"/>
                </a:cxn>
                <a:cxn ang="0">
                  <a:pos x="T4" y="T5"/>
                </a:cxn>
                <a:cxn ang="0">
                  <a:pos x="T6" y="T7"/>
                </a:cxn>
              </a:cxnLst>
              <a:rect l="0" t="0" r="r" b="b"/>
              <a:pathLst>
                <a:path w="6" h="7">
                  <a:moveTo>
                    <a:pt x="0" y="0"/>
                  </a:moveTo>
                  <a:cubicBezTo>
                    <a:pt x="0" y="0"/>
                    <a:pt x="0" y="0"/>
                    <a:pt x="0" y="0"/>
                  </a:cubicBezTo>
                  <a:cubicBezTo>
                    <a:pt x="2" y="2"/>
                    <a:pt x="4" y="5"/>
                    <a:pt x="6" y="7"/>
                  </a:cubicBezTo>
                  <a:cubicBezTo>
                    <a:pt x="4" y="4"/>
                    <a:pt x="2" y="2"/>
                    <a:pt x="0" y="0"/>
                  </a:cubicBezTo>
                </a:path>
              </a:pathLst>
            </a:custGeom>
            <a:solidFill>
              <a:srgbClr val="CCD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a:spLocks noEditPoints="1"/>
            </p:cNvSpPr>
            <p:nvPr/>
          </p:nvSpPr>
          <p:spPr bwMode="auto">
            <a:xfrm>
              <a:off x="5743576" y="11113"/>
              <a:ext cx="969963" cy="665163"/>
            </a:xfrm>
            <a:custGeom>
              <a:avLst/>
              <a:gdLst>
                <a:gd name="T0" fmla="*/ 182 w 258"/>
                <a:gd name="T1" fmla="*/ 171 h 177"/>
                <a:gd name="T2" fmla="*/ 181 w 258"/>
                <a:gd name="T3" fmla="*/ 172 h 177"/>
                <a:gd name="T4" fmla="*/ 187 w 258"/>
                <a:gd name="T5" fmla="*/ 177 h 177"/>
                <a:gd name="T6" fmla="*/ 188 w 258"/>
                <a:gd name="T7" fmla="*/ 177 h 177"/>
                <a:gd name="T8" fmla="*/ 182 w 258"/>
                <a:gd name="T9" fmla="*/ 171 h 177"/>
                <a:gd name="T10" fmla="*/ 204 w 258"/>
                <a:gd name="T11" fmla="*/ 166 h 177"/>
                <a:gd name="T12" fmla="*/ 185 w 258"/>
                <a:gd name="T13" fmla="*/ 171 h 177"/>
                <a:gd name="T14" fmla="*/ 191 w 258"/>
                <a:gd name="T15" fmla="*/ 176 h 177"/>
                <a:gd name="T16" fmla="*/ 205 w 258"/>
                <a:gd name="T17" fmla="*/ 173 h 177"/>
                <a:gd name="T18" fmla="*/ 204 w 258"/>
                <a:gd name="T19" fmla="*/ 166 h 177"/>
                <a:gd name="T20" fmla="*/ 237 w 258"/>
                <a:gd name="T21" fmla="*/ 133 h 177"/>
                <a:gd name="T22" fmla="*/ 213 w 258"/>
                <a:gd name="T23" fmla="*/ 141 h 177"/>
                <a:gd name="T24" fmla="*/ 212 w 258"/>
                <a:gd name="T25" fmla="*/ 143 h 177"/>
                <a:gd name="T26" fmla="*/ 233 w 258"/>
                <a:gd name="T27" fmla="*/ 137 h 177"/>
                <a:gd name="T28" fmla="*/ 237 w 258"/>
                <a:gd name="T29" fmla="*/ 138 h 177"/>
                <a:gd name="T30" fmla="*/ 258 w 258"/>
                <a:gd name="T31" fmla="*/ 140 h 177"/>
                <a:gd name="T32" fmla="*/ 258 w 258"/>
                <a:gd name="T33" fmla="*/ 139 h 177"/>
                <a:gd name="T34" fmla="*/ 254 w 258"/>
                <a:gd name="T35" fmla="*/ 134 h 177"/>
                <a:gd name="T36" fmla="*/ 237 w 258"/>
                <a:gd name="T37" fmla="*/ 133 h 177"/>
                <a:gd name="T38" fmla="*/ 3 w 258"/>
                <a:gd name="T39" fmla="*/ 35 h 177"/>
                <a:gd name="T40" fmla="*/ 4 w 258"/>
                <a:gd name="T41" fmla="*/ 61 h 177"/>
                <a:gd name="T42" fmla="*/ 178 w 258"/>
                <a:gd name="T43" fmla="*/ 169 h 177"/>
                <a:gd name="T44" fmla="*/ 179 w 258"/>
                <a:gd name="T45" fmla="*/ 169 h 177"/>
                <a:gd name="T46" fmla="*/ 14 w 258"/>
                <a:gd name="T47" fmla="*/ 56 h 177"/>
                <a:gd name="T48" fmla="*/ 3 w 258"/>
                <a:gd name="T49" fmla="*/ 35 h 177"/>
                <a:gd name="T50" fmla="*/ 38 w 258"/>
                <a:gd name="T51" fmla="*/ 0 h 177"/>
                <a:gd name="T52" fmla="*/ 9 w 258"/>
                <a:gd name="T53" fmla="*/ 25 h 177"/>
                <a:gd name="T54" fmla="*/ 7 w 258"/>
                <a:gd name="T55" fmla="*/ 34 h 177"/>
                <a:gd name="T56" fmla="*/ 10 w 258"/>
                <a:gd name="T57" fmla="*/ 50 h 177"/>
                <a:gd name="T58" fmla="*/ 31 w 258"/>
                <a:gd name="T59" fmla="*/ 63 h 177"/>
                <a:gd name="T60" fmla="*/ 127 w 258"/>
                <a:gd name="T61" fmla="*/ 125 h 177"/>
                <a:gd name="T62" fmla="*/ 179 w 258"/>
                <a:gd name="T63" fmla="*/ 165 h 177"/>
                <a:gd name="T64" fmla="*/ 182 w 258"/>
                <a:gd name="T65" fmla="*/ 168 h 177"/>
                <a:gd name="T66" fmla="*/ 204 w 258"/>
                <a:gd name="T67" fmla="*/ 163 h 177"/>
                <a:gd name="T68" fmla="*/ 206 w 258"/>
                <a:gd name="T69" fmla="*/ 150 h 177"/>
                <a:gd name="T70" fmla="*/ 228 w 258"/>
                <a:gd name="T71" fmla="*/ 131 h 177"/>
                <a:gd name="T72" fmla="*/ 241 w 258"/>
                <a:gd name="T73" fmla="*/ 130 h 177"/>
                <a:gd name="T74" fmla="*/ 251 w 258"/>
                <a:gd name="T75" fmla="*/ 131 h 177"/>
                <a:gd name="T76" fmla="*/ 248 w 258"/>
                <a:gd name="T77" fmla="*/ 127 h 177"/>
                <a:gd name="T78" fmla="*/ 242 w 258"/>
                <a:gd name="T79" fmla="*/ 120 h 177"/>
                <a:gd name="T80" fmla="*/ 235 w 258"/>
                <a:gd name="T81" fmla="*/ 120 h 177"/>
                <a:gd name="T82" fmla="*/ 198 w 258"/>
                <a:gd name="T83" fmla="*/ 118 h 177"/>
                <a:gd name="T84" fmla="*/ 38 w 258"/>
                <a:gd name="T8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177">
                  <a:moveTo>
                    <a:pt x="182" y="171"/>
                  </a:moveTo>
                  <a:cubicBezTo>
                    <a:pt x="181" y="172"/>
                    <a:pt x="181" y="172"/>
                    <a:pt x="181" y="172"/>
                  </a:cubicBezTo>
                  <a:cubicBezTo>
                    <a:pt x="183" y="173"/>
                    <a:pt x="185" y="175"/>
                    <a:pt x="187" y="177"/>
                  </a:cubicBezTo>
                  <a:cubicBezTo>
                    <a:pt x="187" y="177"/>
                    <a:pt x="188" y="177"/>
                    <a:pt x="188" y="177"/>
                  </a:cubicBezTo>
                  <a:cubicBezTo>
                    <a:pt x="186" y="175"/>
                    <a:pt x="184" y="173"/>
                    <a:pt x="182" y="171"/>
                  </a:cubicBezTo>
                  <a:moveTo>
                    <a:pt x="204" y="166"/>
                  </a:moveTo>
                  <a:cubicBezTo>
                    <a:pt x="198" y="168"/>
                    <a:pt x="191" y="169"/>
                    <a:pt x="185" y="171"/>
                  </a:cubicBezTo>
                  <a:cubicBezTo>
                    <a:pt x="187" y="172"/>
                    <a:pt x="189" y="174"/>
                    <a:pt x="191" y="176"/>
                  </a:cubicBezTo>
                  <a:cubicBezTo>
                    <a:pt x="196" y="175"/>
                    <a:pt x="201" y="174"/>
                    <a:pt x="205" y="173"/>
                  </a:cubicBezTo>
                  <a:cubicBezTo>
                    <a:pt x="204" y="170"/>
                    <a:pt x="204" y="168"/>
                    <a:pt x="204" y="166"/>
                  </a:cubicBezTo>
                  <a:moveTo>
                    <a:pt x="237" y="133"/>
                  </a:moveTo>
                  <a:cubicBezTo>
                    <a:pt x="227" y="133"/>
                    <a:pt x="219" y="135"/>
                    <a:pt x="213" y="141"/>
                  </a:cubicBezTo>
                  <a:cubicBezTo>
                    <a:pt x="213" y="142"/>
                    <a:pt x="213" y="142"/>
                    <a:pt x="212" y="143"/>
                  </a:cubicBezTo>
                  <a:cubicBezTo>
                    <a:pt x="217" y="139"/>
                    <a:pt x="224" y="137"/>
                    <a:pt x="233" y="137"/>
                  </a:cubicBezTo>
                  <a:cubicBezTo>
                    <a:pt x="234" y="137"/>
                    <a:pt x="236" y="137"/>
                    <a:pt x="237" y="138"/>
                  </a:cubicBezTo>
                  <a:cubicBezTo>
                    <a:pt x="245" y="138"/>
                    <a:pt x="251" y="139"/>
                    <a:pt x="258" y="140"/>
                  </a:cubicBezTo>
                  <a:cubicBezTo>
                    <a:pt x="258" y="140"/>
                    <a:pt x="258" y="139"/>
                    <a:pt x="258" y="139"/>
                  </a:cubicBezTo>
                  <a:cubicBezTo>
                    <a:pt x="256" y="137"/>
                    <a:pt x="255" y="136"/>
                    <a:pt x="254" y="134"/>
                  </a:cubicBezTo>
                  <a:cubicBezTo>
                    <a:pt x="248" y="133"/>
                    <a:pt x="243" y="133"/>
                    <a:pt x="237" y="133"/>
                  </a:cubicBezTo>
                  <a:moveTo>
                    <a:pt x="3" y="35"/>
                  </a:moveTo>
                  <a:cubicBezTo>
                    <a:pt x="1" y="43"/>
                    <a:pt x="0" y="52"/>
                    <a:pt x="4" y="61"/>
                  </a:cubicBezTo>
                  <a:cubicBezTo>
                    <a:pt x="4" y="61"/>
                    <a:pt x="105" y="113"/>
                    <a:pt x="178" y="169"/>
                  </a:cubicBezTo>
                  <a:cubicBezTo>
                    <a:pt x="178" y="169"/>
                    <a:pt x="179" y="169"/>
                    <a:pt x="179" y="169"/>
                  </a:cubicBezTo>
                  <a:cubicBezTo>
                    <a:pt x="129" y="125"/>
                    <a:pt x="71" y="89"/>
                    <a:pt x="14" y="56"/>
                  </a:cubicBezTo>
                  <a:cubicBezTo>
                    <a:pt x="6" y="52"/>
                    <a:pt x="3" y="43"/>
                    <a:pt x="3" y="35"/>
                  </a:cubicBezTo>
                  <a:moveTo>
                    <a:pt x="38" y="0"/>
                  </a:moveTo>
                  <a:cubicBezTo>
                    <a:pt x="26" y="7"/>
                    <a:pt x="16" y="15"/>
                    <a:pt x="9" y="25"/>
                  </a:cubicBezTo>
                  <a:cubicBezTo>
                    <a:pt x="7" y="28"/>
                    <a:pt x="7" y="31"/>
                    <a:pt x="7" y="34"/>
                  </a:cubicBezTo>
                  <a:cubicBezTo>
                    <a:pt x="7" y="38"/>
                    <a:pt x="6" y="48"/>
                    <a:pt x="10" y="50"/>
                  </a:cubicBezTo>
                  <a:cubicBezTo>
                    <a:pt x="17" y="54"/>
                    <a:pt x="24" y="58"/>
                    <a:pt x="31" y="63"/>
                  </a:cubicBezTo>
                  <a:cubicBezTo>
                    <a:pt x="64" y="82"/>
                    <a:pt x="96" y="103"/>
                    <a:pt x="127" y="125"/>
                  </a:cubicBezTo>
                  <a:cubicBezTo>
                    <a:pt x="145" y="138"/>
                    <a:pt x="162" y="151"/>
                    <a:pt x="179" y="165"/>
                  </a:cubicBezTo>
                  <a:cubicBezTo>
                    <a:pt x="180" y="166"/>
                    <a:pt x="181" y="167"/>
                    <a:pt x="182" y="168"/>
                  </a:cubicBezTo>
                  <a:cubicBezTo>
                    <a:pt x="189" y="166"/>
                    <a:pt x="197" y="165"/>
                    <a:pt x="204" y="163"/>
                  </a:cubicBezTo>
                  <a:cubicBezTo>
                    <a:pt x="203" y="158"/>
                    <a:pt x="204" y="154"/>
                    <a:pt x="206" y="150"/>
                  </a:cubicBezTo>
                  <a:cubicBezTo>
                    <a:pt x="208" y="140"/>
                    <a:pt x="214" y="133"/>
                    <a:pt x="228" y="131"/>
                  </a:cubicBezTo>
                  <a:cubicBezTo>
                    <a:pt x="232" y="130"/>
                    <a:pt x="237" y="130"/>
                    <a:pt x="241" y="130"/>
                  </a:cubicBezTo>
                  <a:cubicBezTo>
                    <a:pt x="244" y="130"/>
                    <a:pt x="248" y="130"/>
                    <a:pt x="251" y="131"/>
                  </a:cubicBezTo>
                  <a:cubicBezTo>
                    <a:pt x="250" y="129"/>
                    <a:pt x="249" y="128"/>
                    <a:pt x="248" y="127"/>
                  </a:cubicBezTo>
                  <a:cubicBezTo>
                    <a:pt x="246" y="125"/>
                    <a:pt x="244" y="122"/>
                    <a:pt x="242" y="120"/>
                  </a:cubicBezTo>
                  <a:cubicBezTo>
                    <a:pt x="239" y="120"/>
                    <a:pt x="237" y="120"/>
                    <a:pt x="235" y="120"/>
                  </a:cubicBezTo>
                  <a:cubicBezTo>
                    <a:pt x="227" y="120"/>
                    <a:pt x="218" y="119"/>
                    <a:pt x="198" y="118"/>
                  </a:cubicBezTo>
                  <a:cubicBezTo>
                    <a:pt x="124" y="105"/>
                    <a:pt x="95" y="9"/>
                    <a:pt x="38" y="0"/>
                  </a:cubicBezTo>
                </a:path>
              </a:pathLst>
            </a:custGeom>
            <a:solidFill>
              <a:srgbClr val="A3C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5743576" y="-117475"/>
              <a:ext cx="1025525" cy="890588"/>
            </a:xfrm>
            <a:custGeom>
              <a:avLst/>
              <a:gdLst>
                <a:gd name="T0" fmla="*/ 268 w 273"/>
                <a:gd name="T1" fmla="*/ 181 h 237"/>
                <a:gd name="T2" fmla="*/ 172 w 273"/>
                <a:gd name="T3" fmla="*/ 68 h 237"/>
                <a:gd name="T4" fmla="*/ 110 w 273"/>
                <a:gd name="T5" fmla="*/ 10 h 237"/>
                <a:gd name="T6" fmla="*/ 74 w 273"/>
                <a:gd name="T7" fmla="*/ 7 h 237"/>
                <a:gd name="T8" fmla="*/ 10 w 273"/>
                <a:gd name="T9" fmla="*/ 50 h 237"/>
                <a:gd name="T10" fmla="*/ 14 w 273"/>
                <a:gd name="T11" fmla="*/ 90 h 237"/>
                <a:gd name="T12" fmla="*/ 203 w 273"/>
                <a:gd name="T13" fmla="*/ 225 h 237"/>
                <a:gd name="T14" fmla="*/ 218 w 273"/>
                <a:gd name="T15" fmla="*/ 236 h 237"/>
                <a:gd name="T16" fmla="*/ 244 w 273"/>
                <a:gd name="T17" fmla="*/ 234 h 237"/>
                <a:gd name="T18" fmla="*/ 268 w 273"/>
                <a:gd name="T19" fmla="*/ 182 h 237"/>
                <a:gd name="T20" fmla="*/ 265 w 273"/>
                <a:gd name="T21" fmla="*/ 182 h 237"/>
                <a:gd name="T22" fmla="*/ 246 w 273"/>
                <a:gd name="T23" fmla="*/ 231 h 237"/>
                <a:gd name="T24" fmla="*/ 216 w 273"/>
                <a:gd name="T25" fmla="*/ 233 h 237"/>
                <a:gd name="T26" fmla="*/ 201 w 273"/>
                <a:gd name="T27" fmla="*/ 219 h 237"/>
                <a:gd name="T28" fmla="*/ 179 w 273"/>
                <a:gd name="T29" fmla="*/ 199 h 237"/>
                <a:gd name="T30" fmla="*/ 127 w 273"/>
                <a:gd name="T31" fmla="*/ 159 h 237"/>
                <a:gd name="T32" fmla="*/ 31 w 273"/>
                <a:gd name="T33" fmla="*/ 97 h 237"/>
                <a:gd name="T34" fmla="*/ 10 w 273"/>
                <a:gd name="T35" fmla="*/ 84 h 237"/>
                <a:gd name="T36" fmla="*/ 7 w 273"/>
                <a:gd name="T37" fmla="*/ 68 h 237"/>
                <a:gd name="T38" fmla="*/ 21 w 273"/>
                <a:gd name="T39" fmla="*/ 41 h 237"/>
                <a:gd name="T40" fmla="*/ 90 w 273"/>
                <a:gd name="T41" fmla="*/ 4 h 237"/>
                <a:gd name="T42" fmla="*/ 113 w 273"/>
                <a:gd name="T43" fmla="*/ 16 h 237"/>
                <a:gd name="T44" fmla="*/ 148 w 273"/>
                <a:gd name="T45" fmla="*/ 47 h 237"/>
                <a:gd name="T46" fmla="*/ 262 w 273"/>
                <a:gd name="T47" fmla="*/ 179 h 237"/>
                <a:gd name="T48" fmla="*/ 266 w 273"/>
                <a:gd name="T49" fmla="*/ 183 h 237"/>
                <a:gd name="T50" fmla="*/ 268 w 273"/>
                <a:gd name="T51" fmla="*/ 18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37">
                  <a:moveTo>
                    <a:pt x="268" y="181"/>
                  </a:moveTo>
                  <a:cubicBezTo>
                    <a:pt x="238" y="142"/>
                    <a:pt x="206" y="104"/>
                    <a:pt x="172" y="68"/>
                  </a:cubicBezTo>
                  <a:cubicBezTo>
                    <a:pt x="153" y="47"/>
                    <a:pt x="133" y="26"/>
                    <a:pt x="110" y="10"/>
                  </a:cubicBezTo>
                  <a:cubicBezTo>
                    <a:pt x="96" y="0"/>
                    <a:pt x="89" y="1"/>
                    <a:pt x="74" y="7"/>
                  </a:cubicBezTo>
                  <a:cubicBezTo>
                    <a:pt x="50" y="16"/>
                    <a:pt x="25" y="28"/>
                    <a:pt x="10" y="50"/>
                  </a:cubicBezTo>
                  <a:cubicBezTo>
                    <a:pt x="1" y="63"/>
                    <a:pt x="0" y="82"/>
                    <a:pt x="14" y="90"/>
                  </a:cubicBezTo>
                  <a:cubicBezTo>
                    <a:pt x="80" y="128"/>
                    <a:pt x="148" y="171"/>
                    <a:pt x="203" y="225"/>
                  </a:cubicBezTo>
                  <a:cubicBezTo>
                    <a:pt x="209" y="231"/>
                    <a:pt x="210" y="235"/>
                    <a:pt x="218" y="236"/>
                  </a:cubicBezTo>
                  <a:cubicBezTo>
                    <a:pt x="227" y="237"/>
                    <a:pt x="236" y="236"/>
                    <a:pt x="244" y="234"/>
                  </a:cubicBezTo>
                  <a:cubicBezTo>
                    <a:pt x="270" y="228"/>
                    <a:pt x="273" y="204"/>
                    <a:pt x="268" y="182"/>
                  </a:cubicBezTo>
                  <a:cubicBezTo>
                    <a:pt x="268" y="180"/>
                    <a:pt x="265" y="181"/>
                    <a:pt x="265" y="182"/>
                  </a:cubicBezTo>
                  <a:cubicBezTo>
                    <a:pt x="270" y="203"/>
                    <a:pt x="268" y="223"/>
                    <a:pt x="246" y="231"/>
                  </a:cubicBezTo>
                  <a:cubicBezTo>
                    <a:pt x="236" y="234"/>
                    <a:pt x="226" y="234"/>
                    <a:pt x="216" y="233"/>
                  </a:cubicBezTo>
                  <a:cubicBezTo>
                    <a:pt x="211" y="232"/>
                    <a:pt x="205" y="223"/>
                    <a:pt x="201" y="219"/>
                  </a:cubicBezTo>
                  <a:cubicBezTo>
                    <a:pt x="194" y="212"/>
                    <a:pt x="186" y="205"/>
                    <a:pt x="179" y="199"/>
                  </a:cubicBezTo>
                  <a:cubicBezTo>
                    <a:pt x="162" y="185"/>
                    <a:pt x="145" y="172"/>
                    <a:pt x="127" y="159"/>
                  </a:cubicBezTo>
                  <a:cubicBezTo>
                    <a:pt x="96" y="137"/>
                    <a:pt x="64" y="116"/>
                    <a:pt x="31" y="97"/>
                  </a:cubicBezTo>
                  <a:cubicBezTo>
                    <a:pt x="24" y="92"/>
                    <a:pt x="17" y="88"/>
                    <a:pt x="10" y="84"/>
                  </a:cubicBezTo>
                  <a:cubicBezTo>
                    <a:pt x="6" y="82"/>
                    <a:pt x="7" y="72"/>
                    <a:pt x="7" y="68"/>
                  </a:cubicBezTo>
                  <a:cubicBezTo>
                    <a:pt x="7" y="58"/>
                    <a:pt x="14" y="48"/>
                    <a:pt x="21" y="41"/>
                  </a:cubicBezTo>
                  <a:cubicBezTo>
                    <a:pt x="39" y="23"/>
                    <a:pt x="66" y="12"/>
                    <a:pt x="90" y="4"/>
                  </a:cubicBezTo>
                  <a:cubicBezTo>
                    <a:pt x="97" y="2"/>
                    <a:pt x="108" y="12"/>
                    <a:pt x="113" y="16"/>
                  </a:cubicBezTo>
                  <a:cubicBezTo>
                    <a:pt x="126" y="25"/>
                    <a:pt x="137" y="36"/>
                    <a:pt x="148" y="47"/>
                  </a:cubicBezTo>
                  <a:cubicBezTo>
                    <a:pt x="189" y="88"/>
                    <a:pt x="226" y="133"/>
                    <a:pt x="262" y="179"/>
                  </a:cubicBezTo>
                  <a:cubicBezTo>
                    <a:pt x="263" y="180"/>
                    <a:pt x="264" y="182"/>
                    <a:pt x="266" y="183"/>
                  </a:cubicBezTo>
                  <a:cubicBezTo>
                    <a:pt x="267" y="185"/>
                    <a:pt x="269" y="182"/>
                    <a:pt x="268" y="181"/>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6746876" y="676275"/>
              <a:ext cx="774700" cy="1273175"/>
            </a:xfrm>
            <a:custGeom>
              <a:avLst/>
              <a:gdLst>
                <a:gd name="T0" fmla="*/ 66 w 206"/>
                <a:gd name="T1" fmla="*/ 26 h 339"/>
                <a:gd name="T2" fmla="*/ 204 w 206"/>
                <a:gd name="T3" fmla="*/ 209 h 339"/>
                <a:gd name="T4" fmla="*/ 120 w 206"/>
                <a:gd name="T5" fmla="*/ 339 h 339"/>
                <a:gd name="T6" fmla="*/ 44 w 206"/>
                <a:gd name="T7" fmla="*/ 184 h 339"/>
                <a:gd name="T8" fmla="*/ 19 w 206"/>
                <a:gd name="T9" fmla="*/ 28 h 339"/>
                <a:gd name="T10" fmla="*/ 66 w 206"/>
                <a:gd name="T11" fmla="*/ 26 h 339"/>
              </a:gdLst>
              <a:ahLst/>
              <a:cxnLst>
                <a:cxn ang="0">
                  <a:pos x="T0" y="T1"/>
                </a:cxn>
                <a:cxn ang="0">
                  <a:pos x="T2" y="T3"/>
                </a:cxn>
                <a:cxn ang="0">
                  <a:pos x="T4" y="T5"/>
                </a:cxn>
                <a:cxn ang="0">
                  <a:pos x="T6" y="T7"/>
                </a:cxn>
                <a:cxn ang="0">
                  <a:pos x="T8" y="T9"/>
                </a:cxn>
                <a:cxn ang="0">
                  <a:pos x="T10" y="T11"/>
                </a:cxn>
              </a:cxnLst>
              <a:rect l="0" t="0" r="r" b="b"/>
              <a:pathLst>
                <a:path w="206" h="339">
                  <a:moveTo>
                    <a:pt x="66" y="26"/>
                  </a:moveTo>
                  <a:cubicBezTo>
                    <a:pt x="66" y="26"/>
                    <a:pt x="206" y="175"/>
                    <a:pt x="204" y="209"/>
                  </a:cubicBezTo>
                  <a:cubicBezTo>
                    <a:pt x="203" y="243"/>
                    <a:pt x="138" y="323"/>
                    <a:pt x="120" y="339"/>
                  </a:cubicBezTo>
                  <a:cubicBezTo>
                    <a:pt x="120" y="339"/>
                    <a:pt x="87" y="232"/>
                    <a:pt x="44" y="184"/>
                  </a:cubicBezTo>
                  <a:cubicBezTo>
                    <a:pt x="0" y="136"/>
                    <a:pt x="8" y="39"/>
                    <a:pt x="19" y="28"/>
                  </a:cubicBezTo>
                  <a:cubicBezTo>
                    <a:pt x="19" y="28"/>
                    <a:pt x="56" y="0"/>
                    <a:pt x="66" y="26"/>
                  </a:cubicBezTo>
                </a:path>
              </a:pathLst>
            </a:custGeom>
            <a:solidFill>
              <a:srgbClr val="CCD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7283451" y="1795463"/>
              <a:ext cx="49213" cy="60325"/>
            </a:xfrm>
            <a:custGeom>
              <a:avLst/>
              <a:gdLst>
                <a:gd name="T0" fmla="*/ 13 w 13"/>
                <a:gd name="T1" fmla="*/ 0 h 16"/>
                <a:gd name="T2" fmla="*/ 0 w 13"/>
                <a:gd name="T3" fmla="*/ 16 h 16"/>
                <a:gd name="T4" fmla="*/ 13 w 13"/>
                <a:gd name="T5" fmla="*/ 0 h 16"/>
                <a:gd name="T6" fmla="*/ 13 w 13"/>
                <a:gd name="T7" fmla="*/ 0 h 16"/>
              </a:gdLst>
              <a:ahLst/>
              <a:cxnLst>
                <a:cxn ang="0">
                  <a:pos x="T0" y="T1"/>
                </a:cxn>
                <a:cxn ang="0">
                  <a:pos x="T2" y="T3"/>
                </a:cxn>
                <a:cxn ang="0">
                  <a:pos x="T4" y="T5"/>
                </a:cxn>
                <a:cxn ang="0">
                  <a:pos x="T6" y="T7"/>
                </a:cxn>
              </a:cxnLst>
              <a:rect l="0" t="0" r="r" b="b"/>
              <a:pathLst>
                <a:path w="13" h="16">
                  <a:moveTo>
                    <a:pt x="13" y="0"/>
                  </a:moveTo>
                  <a:cubicBezTo>
                    <a:pt x="8" y="6"/>
                    <a:pt x="4" y="11"/>
                    <a:pt x="0" y="16"/>
                  </a:cubicBezTo>
                  <a:cubicBezTo>
                    <a:pt x="4" y="11"/>
                    <a:pt x="8" y="6"/>
                    <a:pt x="13" y="0"/>
                  </a:cubicBezTo>
                  <a:cubicBezTo>
                    <a:pt x="13" y="0"/>
                    <a:pt x="13" y="0"/>
                    <a:pt x="13" y="0"/>
                  </a:cubicBezTo>
                </a:path>
              </a:pathLst>
            </a:custGeom>
            <a:solidFill>
              <a:srgbClr val="573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a:spLocks noEditPoints="1"/>
            </p:cNvSpPr>
            <p:nvPr/>
          </p:nvSpPr>
          <p:spPr bwMode="auto">
            <a:xfrm>
              <a:off x="7197726" y="19494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573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6784976" y="811213"/>
              <a:ext cx="600075" cy="1138238"/>
            </a:xfrm>
            <a:custGeom>
              <a:avLst/>
              <a:gdLst>
                <a:gd name="T0" fmla="*/ 10 w 160"/>
                <a:gd name="T1" fmla="*/ 15 h 303"/>
                <a:gd name="T2" fmla="*/ 1 w 160"/>
                <a:gd name="T3" fmla="*/ 18 h 303"/>
                <a:gd name="T4" fmla="*/ 0 w 160"/>
                <a:gd name="T5" fmla="*/ 40 h 303"/>
                <a:gd name="T6" fmla="*/ 34 w 160"/>
                <a:gd name="T7" fmla="*/ 148 h 303"/>
                <a:gd name="T8" fmla="*/ 110 w 160"/>
                <a:gd name="T9" fmla="*/ 303 h 303"/>
                <a:gd name="T10" fmla="*/ 110 w 160"/>
                <a:gd name="T11" fmla="*/ 303 h 303"/>
                <a:gd name="T12" fmla="*/ 110 w 160"/>
                <a:gd name="T13" fmla="*/ 303 h 303"/>
                <a:gd name="T14" fmla="*/ 110 w 160"/>
                <a:gd name="T15" fmla="*/ 303 h 303"/>
                <a:gd name="T16" fmla="*/ 110 w 160"/>
                <a:gd name="T17" fmla="*/ 303 h 303"/>
                <a:gd name="T18" fmla="*/ 110 w 160"/>
                <a:gd name="T19" fmla="*/ 303 h 303"/>
                <a:gd name="T20" fmla="*/ 110 w 160"/>
                <a:gd name="T21" fmla="*/ 303 h 303"/>
                <a:gd name="T22" fmla="*/ 115 w 160"/>
                <a:gd name="T23" fmla="*/ 298 h 303"/>
                <a:gd name="T24" fmla="*/ 80 w 160"/>
                <a:gd name="T25" fmla="*/ 211 h 303"/>
                <a:gd name="T26" fmla="*/ 14 w 160"/>
                <a:gd name="T27" fmla="*/ 94 h 303"/>
                <a:gd name="T28" fmla="*/ 9 w 160"/>
                <a:gd name="T29" fmla="*/ 33 h 303"/>
                <a:gd name="T30" fmla="*/ 10 w 160"/>
                <a:gd name="T31" fmla="*/ 15 h 303"/>
                <a:gd name="T32" fmla="*/ 31 w 160"/>
                <a:gd name="T33" fmla="*/ 0 h 303"/>
                <a:gd name="T34" fmla="*/ 14 w 160"/>
                <a:gd name="T35" fmla="*/ 13 h 303"/>
                <a:gd name="T36" fmla="*/ 11 w 160"/>
                <a:gd name="T37" fmla="*/ 46 h 303"/>
                <a:gd name="T38" fmla="*/ 23 w 160"/>
                <a:gd name="T39" fmla="*/ 113 h 303"/>
                <a:gd name="T40" fmla="*/ 56 w 160"/>
                <a:gd name="T41" fmla="*/ 165 h 303"/>
                <a:gd name="T42" fmla="*/ 109 w 160"/>
                <a:gd name="T43" fmla="*/ 272 h 303"/>
                <a:gd name="T44" fmla="*/ 118 w 160"/>
                <a:gd name="T45" fmla="*/ 296 h 303"/>
                <a:gd name="T46" fmla="*/ 133 w 160"/>
                <a:gd name="T47" fmla="*/ 278 h 303"/>
                <a:gd name="T48" fmla="*/ 146 w 160"/>
                <a:gd name="T49" fmla="*/ 262 h 303"/>
                <a:gd name="T50" fmla="*/ 151 w 160"/>
                <a:gd name="T51" fmla="*/ 225 h 303"/>
                <a:gd name="T52" fmla="*/ 139 w 160"/>
                <a:gd name="T53" fmla="*/ 197 h 303"/>
                <a:gd name="T54" fmla="*/ 34 w 160"/>
                <a:gd name="T55" fmla="*/ 4 h 303"/>
                <a:gd name="T56" fmla="*/ 31 w 160"/>
                <a:gd name="T5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303">
                  <a:moveTo>
                    <a:pt x="10" y="15"/>
                  </a:moveTo>
                  <a:cubicBezTo>
                    <a:pt x="7" y="16"/>
                    <a:pt x="4" y="18"/>
                    <a:pt x="1" y="18"/>
                  </a:cubicBezTo>
                  <a:cubicBezTo>
                    <a:pt x="1" y="25"/>
                    <a:pt x="0" y="32"/>
                    <a:pt x="0" y="40"/>
                  </a:cubicBezTo>
                  <a:cubicBezTo>
                    <a:pt x="0" y="75"/>
                    <a:pt x="8" y="120"/>
                    <a:pt x="34" y="148"/>
                  </a:cubicBezTo>
                  <a:cubicBezTo>
                    <a:pt x="77" y="196"/>
                    <a:pt x="110" y="303"/>
                    <a:pt x="110" y="303"/>
                  </a:cubicBezTo>
                  <a:cubicBezTo>
                    <a:pt x="110" y="303"/>
                    <a:pt x="110" y="303"/>
                    <a:pt x="110" y="303"/>
                  </a:cubicBezTo>
                  <a:cubicBezTo>
                    <a:pt x="110" y="303"/>
                    <a:pt x="110" y="303"/>
                    <a:pt x="110" y="303"/>
                  </a:cubicBezTo>
                  <a:cubicBezTo>
                    <a:pt x="110" y="303"/>
                    <a:pt x="110" y="303"/>
                    <a:pt x="110" y="303"/>
                  </a:cubicBezTo>
                  <a:cubicBezTo>
                    <a:pt x="110" y="303"/>
                    <a:pt x="110" y="303"/>
                    <a:pt x="110" y="303"/>
                  </a:cubicBezTo>
                  <a:cubicBezTo>
                    <a:pt x="110" y="303"/>
                    <a:pt x="110" y="303"/>
                    <a:pt x="110" y="303"/>
                  </a:cubicBezTo>
                  <a:cubicBezTo>
                    <a:pt x="110" y="303"/>
                    <a:pt x="110" y="303"/>
                    <a:pt x="110" y="303"/>
                  </a:cubicBezTo>
                  <a:cubicBezTo>
                    <a:pt x="112" y="302"/>
                    <a:pt x="113" y="300"/>
                    <a:pt x="115" y="298"/>
                  </a:cubicBezTo>
                  <a:cubicBezTo>
                    <a:pt x="106" y="268"/>
                    <a:pt x="94" y="239"/>
                    <a:pt x="80" y="211"/>
                  </a:cubicBezTo>
                  <a:cubicBezTo>
                    <a:pt x="59" y="170"/>
                    <a:pt x="24" y="139"/>
                    <a:pt x="14" y="94"/>
                  </a:cubicBezTo>
                  <a:cubicBezTo>
                    <a:pt x="10" y="74"/>
                    <a:pt x="7" y="54"/>
                    <a:pt x="9" y="33"/>
                  </a:cubicBezTo>
                  <a:cubicBezTo>
                    <a:pt x="9" y="28"/>
                    <a:pt x="9" y="21"/>
                    <a:pt x="10" y="15"/>
                  </a:cubicBezTo>
                  <a:moveTo>
                    <a:pt x="31" y="0"/>
                  </a:moveTo>
                  <a:cubicBezTo>
                    <a:pt x="26" y="5"/>
                    <a:pt x="20" y="10"/>
                    <a:pt x="14" y="13"/>
                  </a:cubicBezTo>
                  <a:cubicBezTo>
                    <a:pt x="11" y="24"/>
                    <a:pt x="11" y="35"/>
                    <a:pt x="11" y="46"/>
                  </a:cubicBezTo>
                  <a:cubicBezTo>
                    <a:pt x="12" y="68"/>
                    <a:pt x="15" y="92"/>
                    <a:pt x="23" y="113"/>
                  </a:cubicBezTo>
                  <a:cubicBezTo>
                    <a:pt x="31" y="133"/>
                    <a:pt x="44" y="148"/>
                    <a:pt x="56" y="165"/>
                  </a:cubicBezTo>
                  <a:cubicBezTo>
                    <a:pt x="79" y="198"/>
                    <a:pt x="95" y="235"/>
                    <a:pt x="109" y="272"/>
                  </a:cubicBezTo>
                  <a:cubicBezTo>
                    <a:pt x="112" y="280"/>
                    <a:pt x="115" y="288"/>
                    <a:pt x="118" y="296"/>
                  </a:cubicBezTo>
                  <a:cubicBezTo>
                    <a:pt x="122" y="291"/>
                    <a:pt x="127" y="285"/>
                    <a:pt x="133" y="278"/>
                  </a:cubicBezTo>
                  <a:cubicBezTo>
                    <a:pt x="137" y="273"/>
                    <a:pt x="141" y="268"/>
                    <a:pt x="146" y="262"/>
                  </a:cubicBezTo>
                  <a:cubicBezTo>
                    <a:pt x="145" y="258"/>
                    <a:pt x="160" y="254"/>
                    <a:pt x="151" y="225"/>
                  </a:cubicBezTo>
                  <a:cubicBezTo>
                    <a:pt x="149" y="215"/>
                    <a:pt x="145" y="206"/>
                    <a:pt x="139" y="197"/>
                  </a:cubicBezTo>
                  <a:cubicBezTo>
                    <a:pt x="96" y="126"/>
                    <a:pt x="42" y="106"/>
                    <a:pt x="34" y="4"/>
                  </a:cubicBezTo>
                  <a:cubicBezTo>
                    <a:pt x="33" y="3"/>
                    <a:pt x="32" y="2"/>
                    <a:pt x="31" y="0"/>
                  </a:cubicBezTo>
                </a:path>
              </a:pathLst>
            </a:custGeom>
            <a:solidFill>
              <a:srgbClr val="A3C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5646738" y="646113"/>
              <a:ext cx="1152525" cy="923925"/>
            </a:xfrm>
            <a:custGeom>
              <a:avLst/>
              <a:gdLst>
                <a:gd name="T0" fmla="*/ 292 w 307"/>
                <a:gd name="T1" fmla="*/ 54 h 246"/>
                <a:gd name="T2" fmla="*/ 32 w 307"/>
                <a:gd name="T3" fmla="*/ 246 h 246"/>
                <a:gd name="T4" fmla="*/ 3 w 307"/>
                <a:gd name="T5" fmla="*/ 106 h 246"/>
                <a:gd name="T6" fmla="*/ 248 w 307"/>
                <a:gd name="T7" fmla="*/ 0 h 246"/>
                <a:gd name="T8" fmla="*/ 292 w 307"/>
                <a:gd name="T9" fmla="*/ 54 h 246"/>
              </a:gdLst>
              <a:ahLst/>
              <a:cxnLst>
                <a:cxn ang="0">
                  <a:pos x="T0" y="T1"/>
                </a:cxn>
                <a:cxn ang="0">
                  <a:pos x="T2" y="T3"/>
                </a:cxn>
                <a:cxn ang="0">
                  <a:pos x="T4" y="T5"/>
                </a:cxn>
                <a:cxn ang="0">
                  <a:pos x="T6" y="T7"/>
                </a:cxn>
                <a:cxn ang="0">
                  <a:pos x="T8" y="T9"/>
                </a:cxn>
              </a:cxnLst>
              <a:rect l="0" t="0" r="r" b="b"/>
              <a:pathLst>
                <a:path w="307" h="246">
                  <a:moveTo>
                    <a:pt x="292" y="54"/>
                  </a:moveTo>
                  <a:cubicBezTo>
                    <a:pt x="292" y="54"/>
                    <a:pt x="62" y="240"/>
                    <a:pt x="32" y="246"/>
                  </a:cubicBezTo>
                  <a:cubicBezTo>
                    <a:pt x="32" y="246"/>
                    <a:pt x="0" y="160"/>
                    <a:pt x="3" y="106"/>
                  </a:cubicBezTo>
                  <a:cubicBezTo>
                    <a:pt x="5" y="52"/>
                    <a:pt x="248" y="0"/>
                    <a:pt x="248" y="0"/>
                  </a:cubicBezTo>
                  <a:cubicBezTo>
                    <a:pt x="248" y="0"/>
                    <a:pt x="307" y="16"/>
                    <a:pt x="292" y="54"/>
                  </a:cubicBezTo>
                </a:path>
              </a:pathLst>
            </a:custGeom>
            <a:solidFill>
              <a:srgbClr val="CCD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6"/>
            <p:cNvSpPr/>
            <p:nvPr/>
          </p:nvSpPr>
          <p:spPr bwMode="auto">
            <a:xfrm>
              <a:off x="5649913" y="1187450"/>
              <a:ext cx="87313" cy="292100"/>
            </a:xfrm>
            <a:custGeom>
              <a:avLst/>
              <a:gdLst>
                <a:gd name="T0" fmla="*/ 0 w 23"/>
                <a:gd name="T1" fmla="*/ 0 h 78"/>
                <a:gd name="T2" fmla="*/ 4 w 23"/>
                <a:gd name="T3" fmla="*/ 18 h 78"/>
                <a:gd name="T4" fmla="*/ 23 w 23"/>
                <a:gd name="T5" fmla="*/ 78 h 78"/>
                <a:gd name="T6" fmla="*/ 4 w 23"/>
                <a:gd name="T7" fmla="*/ 0 h 78"/>
                <a:gd name="T8" fmla="*/ 0 w 23"/>
                <a:gd name="T9" fmla="*/ 0 h 78"/>
              </a:gdLst>
              <a:ahLst/>
              <a:cxnLst>
                <a:cxn ang="0">
                  <a:pos x="T0" y="T1"/>
                </a:cxn>
                <a:cxn ang="0">
                  <a:pos x="T2" y="T3"/>
                </a:cxn>
                <a:cxn ang="0">
                  <a:pos x="T4" y="T5"/>
                </a:cxn>
                <a:cxn ang="0">
                  <a:pos x="T6" y="T7"/>
                </a:cxn>
                <a:cxn ang="0">
                  <a:pos x="T8" y="T9"/>
                </a:cxn>
              </a:cxnLst>
              <a:rect l="0" t="0" r="r" b="b"/>
              <a:pathLst>
                <a:path w="23" h="78">
                  <a:moveTo>
                    <a:pt x="0" y="0"/>
                  </a:moveTo>
                  <a:cubicBezTo>
                    <a:pt x="1" y="6"/>
                    <a:pt x="3" y="12"/>
                    <a:pt x="4" y="18"/>
                  </a:cubicBezTo>
                  <a:cubicBezTo>
                    <a:pt x="9" y="37"/>
                    <a:pt x="17" y="60"/>
                    <a:pt x="23" y="78"/>
                  </a:cubicBezTo>
                  <a:cubicBezTo>
                    <a:pt x="17" y="58"/>
                    <a:pt x="8" y="28"/>
                    <a:pt x="4" y="0"/>
                  </a:cubicBezTo>
                  <a:cubicBezTo>
                    <a:pt x="3" y="0"/>
                    <a:pt x="2" y="0"/>
                    <a:pt x="0" y="0"/>
                  </a:cubicBezTo>
                </a:path>
              </a:pathLst>
            </a:custGeom>
            <a:solidFill>
              <a:srgbClr val="573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a:spLocks noEditPoints="1"/>
            </p:cNvSpPr>
            <p:nvPr/>
          </p:nvSpPr>
          <p:spPr bwMode="auto">
            <a:xfrm>
              <a:off x="5665788" y="723900"/>
              <a:ext cx="1039813" cy="846138"/>
            </a:xfrm>
            <a:custGeom>
              <a:avLst/>
              <a:gdLst>
                <a:gd name="T0" fmla="*/ 269 w 277"/>
                <a:gd name="T1" fmla="*/ 38 h 225"/>
                <a:gd name="T2" fmla="*/ 163 w 277"/>
                <a:gd name="T3" fmla="*/ 121 h 225"/>
                <a:gd name="T4" fmla="*/ 72 w 277"/>
                <a:gd name="T5" fmla="*/ 189 h 225"/>
                <a:gd name="T6" fmla="*/ 25 w 277"/>
                <a:gd name="T7" fmla="*/ 219 h 225"/>
                <a:gd name="T8" fmla="*/ 27 w 277"/>
                <a:gd name="T9" fmla="*/ 225 h 225"/>
                <a:gd name="T10" fmla="*/ 277 w 277"/>
                <a:gd name="T11" fmla="*/ 42 h 225"/>
                <a:gd name="T12" fmla="*/ 273 w 277"/>
                <a:gd name="T13" fmla="*/ 40 h 225"/>
                <a:gd name="T14" fmla="*/ 273 w 277"/>
                <a:gd name="T15" fmla="*/ 40 h 225"/>
                <a:gd name="T16" fmla="*/ 273 w 277"/>
                <a:gd name="T17" fmla="*/ 40 h 225"/>
                <a:gd name="T18" fmla="*/ 269 w 277"/>
                <a:gd name="T19" fmla="*/ 38 h 225"/>
                <a:gd name="T20" fmla="*/ 232 w 277"/>
                <a:gd name="T21" fmla="*/ 0 h 225"/>
                <a:gd name="T22" fmla="*/ 24 w 277"/>
                <a:gd name="T23" fmla="*/ 125 h 225"/>
                <a:gd name="T24" fmla="*/ 0 w 277"/>
                <a:gd name="T25" fmla="*/ 123 h 225"/>
                <a:gd name="T26" fmla="*/ 19 w 277"/>
                <a:gd name="T27" fmla="*/ 201 h 225"/>
                <a:gd name="T28" fmla="*/ 24 w 277"/>
                <a:gd name="T29" fmla="*/ 216 h 225"/>
                <a:gd name="T30" fmla="*/ 25 w 277"/>
                <a:gd name="T31" fmla="*/ 215 h 225"/>
                <a:gd name="T32" fmla="*/ 34 w 277"/>
                <a:gd name="T33" fmla="*/ 210 h 225"/>
                <a:gd name="T34" fmla="*/ 181 w 277"/>
                <a:gd name="T35" fmla="*/ 104 h 225"/>
                <a:gd name="T36" fmla="*/ 266 w 277"/>
                <a:gd name="T37" fmla="*/ 36 h 225"/>
                <a:gd name="T38" fmla="*/ 232 w 277"/>
                <a:gd name="T3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225">
                  <a:moveTo>
                    <a:pt x="269" y="38"/>
                  </a:moveTo>
                  <a:cubicBezTo>
                    <a:pt x="234" y="66"/>
                    <a:pt x="199" y="94"/>
                    <a:pt x="163" y="121"/>
                  </a:cubicBezTo>
                  <a:cubicBezTo>
                    <a:pt x="133" y="144"/>
                    <a:pt x="103" y="167"/>
                    <a:pt x="72" y="189"/>
                  </a:cubicBezTo>
                  <a:cubicBezTo>
                    <a:pt x="58" y="199"/>
                    <a:pt x="42" y="213"/>
                    <a:pt x="25" y="219"/>
                  </a:cubicBezTo>
                  <a:cubicBezTo>
                    <a:pt x="26" y="223"/>
                    <a:pt x="27" y="225"/>
                    <a:pt x="27" y="225"/>
                  </a:cubicBezTo>
                  <a:cubicBezTo>
                    <a:pt x="53" y="219"/>
                    <a:pt x="231" y="78"/>
                    <a:pt x="277" y="42"/>
                  </a:cubicBezTo>
                  <a:cubicBezTo>
                    <a:pt x="275" y="41"/>
                    <a:pt x="274" y="41"/>
                    <a:pt x="273" y="40"/>
                  </a:cubicBezTo>
                  <a:cubicBezTo>
                    <a:pt x="273" y="40"/>
                    <a:pt x="273" y="40"/>
                    <a:pt x="273" y="40"/>
                  </a:cubicBezTo>
                  <a:cubicBezTo>
                    <a:pt x="273" y="40"/>
                    <a:pt x="273" y="40"/>
                    <a:pt x="273" y="40"/>
                  </a:cubicBezTo>
                  <a:cubicBezTo>
                    <a:pt x="271" y="39"/>
                    <a:pt x="270" y="39"/>
                    <a:pt x="269" y="38"/>
                  </a:cubicBezTo>
                  <a:moveTo>
                    <a:pt x="232" y="0"/>
                  </a:moveTo>
                  <a:cubicBezTo>
                    <a:pt x="128" y="110"/>
                    <a:pt x="61" y="125"/>
                    <a:pt x="24" y="125"/>
                  </a:cubicBezTo>
                  <a:cubicBezTo>
                    <a:pt x="14" y="125"/>
                    <a:pt x="6" y="124"/>
                    <a:pt x="0" y="123"/>
                  </a:cubicBezTo>
                  <a:cubicBezTo>
                    <a:pt x="4" y="151"/>
                    <a:pt x="13" y="181"/>
                    <a:pt x="19" y="201"/>
                  </a:cubicBezTo>
                  <a:cubicBezTo>
                    <a:pt x="21" y="207"/>
                    <a:pt x="23" y="212"/>
                    <a:pt x="24" y="216"/>
                  </a:cubicBezTo>
                  <a:cubicBezTo>
                    <a:pt x="24" y="216"/>
                    <a:pt x="25" y="216"/>
                    <a:pt x="25" y="215"/>
                  </a:cubicBezTo>
                  <a:cubicBezTo>
                    <a:pt x="28" y="214"/>
                    <a:pt x="31" y="212"/>
                    <a:pt x="34" y="210"/>
                  </a:cubicBezTo>
                  <a:cubicBezTo>
                    <a:pt x="86" y="180"/>
                    <a:pt x="133" y="141"/>
                    <a:pt x="181" y="104"/>
                  </a:cubicBezTo>
                  <a:cubicBezTo>
                    <a:pt x="209" y="81"/>
                    <a:pt x="238" y="59"/>
                    <a:pt x="266" y="36"/>
                  </a:cubicBezTo>
                  <a:cubicBezTo>
                    <a:pt x="252" y="27"/>
                    <a:pt x="240" y="14"/>
                    <a:pt x="232" y="0"/>
                  </a:cubicBezTo>
                </a:path>
              </a:pathLst>
            </a:custGeom>
            <a:solidFill>
              <a:srgbClr val="A3C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8"/>
            <p:cNvSpPr/>
            <p:nvPr/>
          </p:nvSpPr>
          <p:spPr bwMode="auto">
            <a:xfrm>
              <a:off x="6810376" y="712788"/>
              <a:ext cx="755650" cy="1258888"/>
            </a:xfrm>
            <a:custGeom>
              <a:avLst/>
              <a:gdLst>
                <a:gd name="T0" fmla="*/ 57 w 201"/>
                <a:gd name="T1" fmla="*/ 21 h 335"/>
                <a:gd name="T2" fmla="*/ 160 w 201"/>
                <a:gd name="T3" fmla="*/ 140 h 335"/>
                <a:gd name="T4" fmla="*/ 195 w 201"/>
                <a:gd name="T5" fmla="*/ 208 h 335"/>
                <a:gd name="T6" fmla="*/ 133 w 201"/>
                <a:gd name="T7" fmla="*/ 309 h 335"/>
                <a:gd name="T8" fmla="*/ 114 w 201"/>
                <a:gd name="T9" fmla="*/ 331 h 335"/>
                <a:gd name="T10" fmla="*/ 102 w 201"/>
                <a:gd name="T11" fmla="*/ 298 h 335"/>
                <a:gd name="T12" fmla="*/ 49 w 201"/>
                <a:gd name="T13" fmla="*/ 191 h 335"/>
                <a:gd name="T14" fmla="*/ 16 w 201"/>
                <a:gd name="T15" fmla="*/ 139 h 335"/>
                <a:gd name="T16" fmla="*/ 4 w 201"/>
                <a:gd name="T17" fmla="*/ 72 h 335"/>
                <a:gd name="T18" fmla="*/ 11 w 201"/>
                <a:gd name="T19" fmla="*/ 27 h 335"/>
                <a:gd name="T20" fmla="*/ 57 w 201"/>
                <a:gd name="T21" fmla="*/ 21 h 335"/>
                <a:gd name="T22" fmla="*/ 60 w 201"/>
                <a:gd name="T23" fmla="*/ 19 h 335"/>
                <a:gd name="T24" fmla="*/ 9 w 201"/>
                <a:gd name="T25" fmla="*/ 23 h 335"/>
                <a:gd name="T26" fmla="*/ 2 w 201"/>
                <a:gd name="T27" fmla="*/ 59 h 335"/>
                <a:gd name="T28" fmla="*/ 7 w 201"/>
                <a:gd name="T29" fmla="*/ 120 h 335"/>
                <a:gd name="T30" fmla="*/ 73 w 201"/>
                <a:gd name="T31" fmla="*/ 237 h 335"/>
                <a:gd name="T32" fmla="*/ 111 w 201"/>
                <a:gd name="T33" fmla="*/ 333 h 335"/>
                <a:gd name="T34" fmla="*/ 114 w 201"/>
                <a:gd name="T35" fmla="*/ 334 h 335"/>
                <a:gd name="T36" fmla="*/ 187 w 201"/>
                <a:gd name="T37" fmla="*/ 237 h 335"/>
                <a:gd name="T38" fmla="*/ 198 w 201"/>
                <a:gd name="T39" fmla="*/ 200 h 335"/>
                <a:gd name="T40" fmla="*/ 182 w 201"/>
                <a:gd name="T41" fmla="*/ 166 h 335"/>
                <a:gd name="T42" fmla="*/ 59 w 201"/>
                <a:gd name="T43" fmla="*/ 19 h 335"/>
                <a:gd name="T44" fmla="*/ 57 w 201"/>
                <a:gd name="T45" fmla="*/ 2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35">
                  <a:moveTo>
                    <a:pt x="57" y="21"/>
                  </a:moveTo>
                  <a:cubicBezTo>
                    <a:pt x="93" y="59"/>
                    <a:pt x="128" y="98"/>
                    <a:pt x="160" y="140"/>
                  </a:cubicBezTo>
                  <a:cubicBezTo>
                    <a:pt x="173" y="157"/>
                    <a:pt x="199" y="185"/>
                    <a:pt x="195" y="208"/>
                  </a:cubicBezTo>
                  <a:cubicBezTo>
                    <a:pt x="189" y="244"/>
                    <a:pt x="155" y="281"/>
                    <a:pt x="133" y="309"/>
                  </a:cubicBezTo>
                  <a:cubicBezTo>
                    <a:pt x="128" y="314"/>
                    <a:pt x="113" y="330"/>
                    <a:pt x="114" y="331"/>
                  </a:cubicBezTo>
                  <a:cubicBezTo>
                    <a:pt x="110" y="320"/>
                    <a:pt x="106" y="309"/>
                    <a:pt x="102" y="298"/>
                  </a:cubicBezTo>
                  <a:cubicBezTo>
                    <a:pt x="88" y="261"/>
                    <a:pt x="72" y="224"/>
                    <a:pt x="49" y="191"/>
                  </a:cubicBezTo>
                  <a:cubicBezTo>
                    <a:pt x="37" y="174"/>
                    <a:pt x="24" y="159"/>
                    <a:pt x="16" y="139"/>
                  </a:cubicBezTo>
                  <a:cubicBezTo>
                    <a:pt x="8" y="118"/>
                    <a:pt x="5" y="94"/>
                    <a:pt x="4" y="72"/>
                  </a:cubicBezTo>
                  <a:cubicBezTo>
                    <a:pt x="4" y="57"/>
                    <a:pt x="5" y="40"/>
                    <a:pt x="11" y="27"/>
                  </a:cubicBezTo>
                  <a:cubicBezTo>
                    <a:pt x="17" y="11"/>
                    <a:pt x="49" y="5"/>
                    <a:pt x="57" y="21"/>
                  </a:cubicBezTo>
                  <a:cubicBezTo>
                    <a:pt x="58" y="22"/>
                    <a:pt x="61" y="21"/>
                    <a:pt x="60" y="19"/>
                  </a:cubicBezTo>
                  <a:cubicBezTo>
                    <a:pt x="50" y="0"/>
                    <a:pt x="19" y="8"/>
                    <a:pt x="9" y="23"/>
                  </a:cubicBezTo>
                  <a:cubicBezTo>
                    <a:pt x="2" y="33"/>
                    <a:pt x="2" y="48"/>
                    <a:pt x="2" y="59"/>
                  </a:cubicBezTo>
                  <a:cubicBezTo>
                    <a:pt x="0" y="80"/>
                    <a:pt x="3" y="100"/>
                    <a:pt x="7" y="120"/>
                  </a:cubicBezTo>
                  <a:cubicBezTo>
                    <a:pt x="17" y="165"/>
                    <a:pt x="52" y="196"/>
                    <a:pt x="73" y="237"/>
                  </a:cubicBezTo>
                  <a:cubicBezTo>
                    <a:pt x="88" y="267"/>
                    <a:pt x="101" y="300"/>
                    <a:pt x="111" y="333"/>
                  </a:cubicBezTo>
                  <a:cubicBezTo>
                    <a:pt x="112" y="334"/>
                    <a:pt x="113" y="335"/>
                    <a:pt x="114" y="334"/>
                  </a:cubicBezTo>
                  <a:cubicBezTo>
                    <a:pt x="143" y="307"/>
                    <a:pt x="168" y="272"/>
                    <a:pt x="187" y="237"/>
                  </a:cubicBezTo>
                  <a:cubicBezTo>
                    <a:pt x="192" y="227"/>
                    <a:pt x="201" y="212"/>
                    <a:pt x="198" y="200"/>
                  </a:cubicBezTo>
                  <a:cubicBezTo>
                    <a:pt x="196" y="187"/>
                    <a:pt x="188" y="176"/>
                    <a:pt x="182" y="166"/>
                  </a:cubicBezTo>
                  <a:cubicBezTo>
                    <a:pt x="147" y="113"/>
                    <a:pt x="103" y="65"/>
                    <a:pt x="59" y="19"/>
                  </a:cubicBezTo>
                  <a:cubicBezTo>
                    <a:pt x="58" y="18"/>
                    <a:pt x="56" y="20"/>
                    <a:pt x="57" y="21"/>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5597526" y="608013"/>
              <a:ext cx="1157288" cy="942975"/>
            </a:xfrm>
            <a:custGeom>
              <a:avLst/>
              <a:gdLst>
                <a:gd name="T0" fmla="*/ 298 w 308"/>
                <a:gd name="T1" fmla="*/ 56 h 251"/>
                <a:gd name="T2" fmla="*/ 199 w 308"/>
                <a:gd name="T3" fmla="*/ 135 h 251"/>
                <a:gd name="T4" fmla="*/ 52 w 308"/>
                <a:gd name="T5" fmla="*/ 241 h 251"/>
                <a:gd name="T6" fmla="*/ 43 w 308"/>
                <a:gd name="T7" fmla="*/ 246 h 251"/>
                <a:gd name="T8" fmla="*/ 40 w 308"/>
                <a:gd name="T9" fmla="*/ 247 h 251"/>
                <a:gd name="T10" fmla="*/ 27 w 308"/>
                <a:gd name="T11" fmla="*/ 206 h 251"/>
                <a:gd name="T12" fmla="*/ 12 w 308"/>
                <a:gd name="T13" fmla="*/ 139 h 251"/>
                <a:gd name="T14" fmla="*/ 19 w 308"/>
                <a:gd name="T15" fmla="*/ 93 h 251"/>
                <a:gd name="T16" fmla="*/ 95 w 308"/>
                <a:gd name="T17" fmla="*/ 51 h 251"/>
                <a:gd name="T18" fmla="*/ 189 w 308"/>
                <a:gd name="T19" fmla="*/ 21 h 251"/>
                <a:gd name="T20" fmla="*/ 252 w 308"/>
                <a:gd name="T21" fmla="*/ 5 h 251"/>
                <a:gd name="T22" fmla="*/ 269 w 308"/>
                <a:gd name="T23" fmla="*/ 10 h 251"/>
                <a:gd name="T24" fmla="*/ 298 w 308"/>
                <a:gd name="T25" fmla="*/ 57 h 251"/>
                <a:gd name="T26" fmla="*/ 301 w 308"/>
                <a:gd name="T27" fmla="*/ 58 h 251"/>
                <a:gd name="T28" fmla="*/ 276 w 308"/>
                <a:gd name="T29" fmla="*/ 10 h 251"/>
                <a:gd name="T30" fmla="*/ 250 w 308"/>
                <a:gd name="T31" fmla="*/ 2 h 251"/>
                <a:gd name="T32" fmla="*/ 121 w 308"/>
                <a:gd name="T33" fmla="*/ 38 h 251"/>
                <a:gd name="T34" fmla="*/ 49 w 308"/>
                <a:gd name="T35" fmla="*/ 68 h 251"/>
                <a:gd name="T36" fmla="*/ 10 w 308"/>
                <a:gd name="T37" fmla="*/ 100 h 251"/>
                <a:gd name="T38" fmla="*/ 16 w 308"/>
                <a:gd name="T39" fmla="*/ 177 h 251"/>
                <a:gd name="T40" fmla="*/ 37 w 308"/>
                <a:gd name="T41" fmla="*/ 250 h 251"/>
                <a:gd name="T42" fmla="*/ 39 w 308"/>
                <a:gd name="T43" fmla="*/ 251 h 251"/>
                <a:gd name="T44" fmla="*/ 90 w 308"/>
                <a:gd name="T45" fmla="*/ 220 h 251"/>
                <a:gd name="T46" fmla="*/ 181 w 308"/>
                <a:gd name="T47" fmla="*/ 152 h 251"/>
                <a:gd name="T48" fmla="*/ 300 w 308"/>
                <a:gd name="T49" fmla="*/ 58 h 251"/>
                <a:gd name="T50" fmla="*/ 298 w 308"/>
                <a:gd name="T51" fmla="*/ 5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8" h="251">
                  <a:moveTo>
                    <a:pt x="298" y="56"/>
                  </a:moveTo>
                  <a:cubicBezTo>
                    <a:pt x="265" y="83"/>
                    <a:pt x="232" y="109"/>
                    <a:pt x="199" y="135"/>
                  </a:cubicBezTo>
                  <a:cubicBezTo>
                    <a:pt x="151" y="172"/>
                    <a:pt x="104" y="211"/>
                    <a:pt x="52" y="241"/>
                  </a:cubicBezTo>
                  <a:cubicBezTo>
                    <a:pt x="49" y="243"/>
                    <a:pt x="46" y="245"/>
                    <a:pt x="43" y="246"/>
                  </a:cubicBezTo>
                  <a:cubicBezTo>
                    <a:pt x="40" y="248"/>
                    <a:pt x="40" y="249"/>
                    <a:pt x="40" y="247"/>
                  </a:cubicBezTo>
                  <a:cubicBezTo>
                    <a:pt x="35" y="234"/>
                    <a:pt x="31" y="220"/>
                    <a:pt x="27" y="206"/>
                  </a:cubicBezTo>
                  <a:cubicBezTo>
                    <a:pt x="20" y="184"/>
                    <a:pt x="15" y="162"/>
                    <a:pt x="12" y="139"/>
                  </a:cubicBezTo>
                  <a:cubicBezTo>
                    <a:pt x="10" y="123"/>
                    <a:pt x="7" y="106"/>
                    <a:pt x="19" y="93"/>
                  </a:cubicBezTo>
                  <a:cubicBezTo>
                    <a:pt x="37" y="72"/>
                    <a:pt x="69" y="61"/>
                    <a:pt x="95" y="51"/>
                  </a:cubicBezTo>
                  <a:cubicBezTo>
                    <a:pt x="126" y="39"/>
                    <a:pt x="158" y="29"/>
                    <a:pt x="189" y="21"/>
                  </a:cubicBezTo>
                  <a:cubicBezTo>
                    <a:pt x="210" y="15"/>
                    <a:pt x="231" y="10"/>
                    <a:pt x="252" y="5"/>
                  </a:cubicBezTo>
                  <a:cubicBezTo>
                    <a:pt x="257" y="4"/>
                    <a:pt x="263" y="7"/>
                    <a:pt x="269" y="10"/>
                  </a:cubicBezTo>
                  <a:cubicBezTo>
                    <a:pt x="288" y="18"/>
                    <a:pt x="305" y="34"/>
                    <a:pt x="298" y="57"/>
                  </a:cubicBezTo>
                  <a:cubicBezTo>
                    <a:pt x="297" y="59"/>
                    <a:pt x="300" y="60"/>
                    <a:pt x="301" y="58"/>
                  </a:cubicBezTo>
                  <a:cubicBezTo>
                    <a:pt x="308" y="36"/>
                    <a:pt x="294" y="20"/>
                    <a:pt x="276" y="10"/>
                  </a:cubicBezTo>
                  <a:cubicBezTo>
                    <a:pt x="268" y="6"/>
                    <a:pt x="259" y="0"/>
                    <a:pt x="250" y="2"/>
                  </a:cubicBezTo>
                  <a:cubicBezTo>
                    <a:pt x="206" y="12"/>
                    <a:pt x="163" y="24"/>
                    <a:pt x="121" y="38"/>
                  </a:cubicBezTo>
                  <a:cubicBezTo>
                    <a:pt x="96" y="47"/>
                    <a:pt x="72" y="56"/>
                    <a:pt x="49" y="68"/>
                  </a:cubicBezTo>
                  <a:cubicBezTo>
                    <a:pt x="35" y="76"/>
                    <a:pt x="18" y="85"/>
                    <a:pt x="10" y="100"/>
                  </a:cubicBezTo>
                  <a:cubicBezTo>
                    <a:pt x="0" y="120"/>
                    <a:pt x="11" y="157"/>
                    <a:pt x="16" y="177"/>
                  </a:cubicBezTo>
                  <a:cubicBezTo>
                    <a:pt x="21" y="202"/>
                    <a:pt x="29" y="226"/>
                    <a:pt x="37" y="250"/>
                  </a:cubicBezTo>
                  <a:cubicBezTo>
                    <a:pt x="38" y="251"/>
                    <a:pt x="38" y="251"/>
                    <a:pt x="39" y="251"/>
                  </a:cubicBezTo>
                  <a:cubicBezTo>
                    <a:pt x="57" y="246"/>
                    <a:pt x="75" y="231"/>
                    <a:pt x="90" y="220"/>
                  </a:cubicBezTo>
                  <a:cubicBezTo>
                    <a:pt x="121" y="198"/>
                    <a:pt x="151" y="175"/>
                    <a:pt x="181" y="152"/>
                  </a:cubicBezTo>
                  <a:cubicBezTo>
                    <a:pt x="221" y="121"/>
                    <a:pt x="261" y="90"/>
                    <a:pt x="300" y="58"/>
                  </a:cubicBezTo>
                  <a:cubicBezTo>
                    <a:pt x="302" y="57"/>
                    <a:pt x="300" y="55"/>
                    <a:pt x="298" y="56"/>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6411913" y="514350"/>
              <a:ext cx="650875" cy="436563"/>
            </a:xfrm>
            <a:custGeom>
              <a:avLst/>
              <a:gdLst>
                <a:gd name="T0" fmla="*/ 148 w 173"/>
                <a:gd name="T1" fmla="*/ 33 h 116"/>
                <a:gd name="T2" fmla="*/ 59 w 173"/>
                <a:gd name="T3" fmla="*/ 4 h 116"/>
                <a:gd name="T4" fmla="*/ 74 w 173"/>
                <a:gd name="T5" fmla="*/ 96 h 116"/>
                <a:gd name="T6" fmla="*/ 148 w 173"/>
                <a:gd name="T7" fmla="*/ 33 h 116"/>
              </a:gdLst>
              <a:ahLst/>
              <a:cxnLst>
                <a:cxn ang="0">
                  <a:pos x="T0" y="T1"/>
                </a:cxn>
                <a:cxn ang="0">
                  <a:pos x="T2" y="T3"/>
                </a:cxn>
                <a:cxn ang="0">
                  <a:pos x="T4" y="T5"/>
                </a:cxn>
                <a:cxn ang="0">
                  <a:pos x="T6" y="T7"/>
                </a:cxn>
              </a:cxnLst>
              <a:rect l="0" t="0" r="r" b="b"/>
              <a:pathLst>
                <a:path w="173" h="116">
                  <a:moveTo>
                    <a:pt x="148" y="33"/>
                  </a:moveTo>
                  <a:cubicBezTo>
                    <a:pt x="148" y="33"/>
                    <a:pt x="119" y="7"/>
                    <a:pt x="59" y="4"/>
                  </a:cubicBezTo>
                  <a:cubicBezTo>
                    <a:pt x="0" y="0"/>
                    <a:pt x="28" y="73"/>
                    <a:pt x="74" y="96"/>
                  </a:cubicBezTo>
                  <a:cubicBezTo>
                    <a:pt x="115" y="116"/>
                    <a:pt x="173" y="38"/>
                    <a:pt x="148" y="33"/>
                  </a:cubicBezTo>
                </a:path>
              </a:pathLst>
            </a:custGeom>
            <a:solidFill>
              <a:srgbClr val="CCD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1"/>
            <p:cNvSpPr>
              <a:spLocks noEditPoints="1"/>
            </p:cNvSpPr>
            <p:nvPr/>
          </p:nvSpPr>
          <p:spPr bwMode="auto">
            <a:xfrm>
              <a:off x="6529388" y="701675"/>
              <a:ext cx="7938" cy="22225"/>
            </a:xfrm>
            <a:custGeom>
              <a:avLst/>
              <a:gdLst>
                <a:gd name="T0" fmla="*/ 0 w 2"/>
                <a:gd name="T1" fmla="*/ 1 h 6"/>
                <a:gd name="T2" fmla="*/ 2 w 2"/>
                <a:gd name="T3" fmla="*/ 6 h 6"/>
                <a:gd name="T4" fmla="*/ 2 w 2"/>
                <a:gd name="T5" fmla="*/ 6 h 6"/>
                <a:gd name="T6" fmla="*/ 0 w 2"/>
                <a:gd name="T7" fmla="*/ 1 h 6"/>
                <a:gd name="T8" fmla="*/ 0 w 2"/>
                <a:gd name="T9" fmla="*/ 0 h 6"/>
                <a:gd name="T10" fmla="*/ 0 w 2"/>
                <a:gd name="T11" fmla="*/ 1 h 6"/>
                <a:gd name="T12" fmla="*/ 0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1"/>
                  </a:moveTo>
                  <a:cubicBezTo>
                    <a:pt x="1" y="2"/>
                    <a:pt x="2" y="4"/>
                    <a:pt x="2" y="6"/>
                  </a:cubicBezTo>
                  <a:cubicBezTo>
                    <a:pt x="2" y="6"/>
                    <a:pt x="2" y="6"/>
                    <a:pt x="2" y="6"/>
                  </a:cubicBezTo>
                  <a:cubicBezTo>
                    <a:pt x="2" y="4"/>
                    <a:pt x="1" y="2"/>
                    <a:pt x="0" y="1"/>
                  </a:cubicBezTo>
                  <a:moveTo>
                    <a:pt x="0" y="0"/>
                  </a:moveTo>
                  <a:cubicBezTo>
                    <a:pt x="0" y="0"/>
                    <a:pt x="0" y="0"/>
                    <a:pt x="0" y="1"/>
                  </a:cubicBezTo>
                  <a:cubicBezTo>
                    <a:pt x="0" y="0"/>
                    <a:pt x="0" y="0"/>
                    <a:pt x="0" y="0"/>
                  </a:cubicBezTo>
                </a:path>
              </a:pathLst>
            </a:custGeom>
            <a:solidFill>
              <a:srgbClr val="A3C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2"/>
            <p:cNvSpPr>
              <a:spLocks noEditPoints="1"/>
            </p:cNvSpPr>
            <p:nvPr/>
          </p:nvSpPr>
          <p:spPr bwMode="auto">
            <a:xfrm>
              <a:off x="6537326" y="723900"/>
              <a:ext cx="153988" cy="150813"/>
            </a:xfrm>
            <a:custGeom>
              <a:avLst/>
              <a:gdLst>
                <a:gd name="T0" fmla="*/ 37 w 41"/>
                <a:gd name="T1" fmla="*/ 38 h 40"/>
                <a:gd name="T2" fmla="*/ 37 w 41"/>
                <a:gd name="T3" fmla="*/ 38 h 40"/>
                <a:gd name="T4" fmla="*/ 41 w 41"/>
                <a:gd name="T5" fmla="*/ 40 h 40"/>
                <a:gd name="T6" fmla="*/ 37 w 41"/>
                <a:gd name="T7" fmla="*/ 38 h 40"/>
                <a:gd name="T8" fmla="*/ 0 w 41"/>
                <a:gd name="T9" fmla="*/ 0 h 40"/>
                <a:gd name="T10" fmla="*/ 0 w 41"/>
                <a:gd name="T11" fmla="*/ 0 h 40"/>
                <a:gd name="T12" fmla="*/ 34 w 41"/>
                <a:gd name="T13" fmla="*/ 36 h 40"/>
                <a:gd name="T14" fmla="*/ 34 w 41"/>
                <a:gd name="T15" fmla="*/ 36 h 40"/>
                <a:gd name="T16" fmla="*/ 0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37" y="38"/>
                  </a:moveTo>
                  <a:cubicBezTo>
                    <a:pt x="37" y="38"/>
                    <a:pt x="37" y="38"/>
                    <a:pt x="37" y="38"/>
                  </a:cubicBezTo>
                  <a:cubicBezTo>
                    <a:pt x="38" y="39"/>
                    <a:pt x="39" y="39"/>
                    <a:pt x="41" y="40"/>
                  </a:cubicBezTo>
                  <a:cubicBezTo>
                    <a:pt x="39" y="39"/>
                    <a:pt x="38" y="39"/>
                    <a:pt x="37" y="38"/>
                  </a:cubicBezTo>
                  <a:moveTo>
                    <a:pt x="0" y="0"/>
                  </a:moveTo>
                  <a:cubicBezTo>
                    <a:pt x="0" y="0"/>
                    <a:pt x="0" y="0"/>
                    <a:pt x="0" y="0"/>
                  </a:cubicBezTo>
                  <a:cubicBezTo>
                    <a:pt x="8" y="14"/>
                    <a:pt x="20" y="27"/>
                    <a:pt x="34" y="36"/>
                  </a:cubicBezTo>
                  <a:cubicBezTo>
                    <a:pt x="34" y="36"/>
                    <a:pt x="34" y="36"/>
                    <a:pt x="34" y="36"/>
                  </a:cubicBezTo>
                  <a:cubicBezTo>
                    <a:pt x="20" y="27"/>
                    <a:pt x="8" y="14"/>
                    <a:pt x="0" y="0"/>
                  </a:cubicBezTo>
                </a:path>
              </a:pathLst>
            </a:custGeom>
            <a:solidFill>
              <a:srgbClr val="82A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6664326" y="860425"/>
              <a:ext cx="11113" cy="6350"/>
            </a:xfrm>
            <a:custGeom>
              <a:avLst/>
              <a:gdLst>
                <a:gd name="T0" fmla="*/ 0 w 3"/>
                <a:gd name="T1" fmla="*/ 0 h 2"/>
                <a:gd name="T2" fmla="*/ 0 w 3"/>
                <a:gd name="T3" fmla="*/ 0 h 2"/>
                <a:gd name="T4" fmla="*/ 3 w 3"/>
                <a:gd name="T5" fmla="*/ 2 h 2"/>
                <a:gd name="T6" fmla="*/ 3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0" y="0"/>
                    <a:pt x="0" y="0"/>
                  </a:cubicBezTo>
                  <a:cubicBezTo>
                    <a:pt x="1" y="1"/>
                    <a:pt x="2" y="1"/>
                    <a:pt x="3" y="2"/>
                  </a:cubicBezTo>
                  <a:cubicBezTo>
                    <a:pt x="3" y="2"/>
                    <a:pt x="3" y="2"/>
                    <a:pt x="3" y="2"/>
                  </a:cubicBezTo>
                  <a:cubicBezTo>
                    <a:pt x="2" y="1"/>
                    <a:pt x="1" y="1"/>
                    <a:pt x="0" y="0"/>
                  </a:cubicBezTo>
                </a:path>
              </a:pathLst>
            </a:custGeom>
            <a:solidFill>
              <a:srgbClr val="6635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6705601" y="882650"/>
              <a:ext cx="60325" cy="3175"/>
            </a:xfrm>
            <a:custGeom>
              <a:avLst/>
              <a:gdLst>
                <a:gd name="T0" fmla="*/ 0 w 16"/>
                <a:gd name="T1" fmla="*/ 0 h 1"/>
                <a:gd name="T2" fmla="*/ 0 w 16"/>
                <a:gd name="T3" fmla="*/ 0 h 1"/>
                <a:gd name="T4" fmla="*/ 10 w 16"/>
                <a:gd name="T5" fmla="*/ 1 h 1"/>
                <a:gd name="T6" fmla="*/ 16 w 16"/>
                <a:gd name="T7" fmla="*/ 1 h 1"/>
                <a:gd name="T8" fmla="*/ 10 w 16"/>
                <a:gd name="T9" fmla="*/ 1 h 1"/>
                <a:gd name="T10" fmla="*/ 0 w 16"/>
                <a:gd name="T11" fmla="*/ 0 h 1"/>
              </a:gdLst>
              <a:ahLst/>
              <a:cxnLst>
                <a:cxn ang="0">
                  <a:pos x="T0" y="T1"/>
                </a:cxn>
                <a:cxn ang="0">
                  <a:pos x="T2" y="T3"/>
                </a:cxn>
                <a:cxn ang="0">
                  <a:pos x="T4" y="T5"/>
                </a:cxn>
                <a:cxn ang="0">
                  <a:pos x="T6" y="T7"/>
                </a:cxn>
                <a:cxn ang="0">
                  <a:pos x="T8" y="T9"/>
                </a:cxn>
                <a:cxn ang="0">
                  <a:pos x="T10" y="T11"/>
                </a:cxn>
              </a:cxnLst>
              <a:rect l="0" t="0" r="r" b="b"/>
              <a:pathLst>
                <a:path w="16" h="1">
                  <a:moveTo>
                    <a:pt x="0" y="0"/>
                  </a:moveTo>
                  <a:cubicBezTo>
                    <a:pt x="0" y="0"/>
                    <a:pt x="0" y="0"/>
                    <a:pt x="0" y="0"/>
                  </a:cubicBezTo>
                  <a:cubicBezTo>
                    <a:pt x="3" y="1"/>
                    <a:pt x="7" y="1"/>
                    <a:pt x="10" y="1"/>
                  </a:cubicBezTo>
                  <a:cubicBezTo>
                    <a:pt x="12" y="1"/>
                    <a:pt x="14" y="1"/>
                    <a:pt x="16" y="1"/>
                  </a:cubicBezTo>
                  <a:cubicBezTo>
                    <a:pt x="14" y="1"/>
                    <a:pt x="12" y="1"/>
                    <a:pt x="10" y="1"/>
                  </a:cubicBezTo>
                  <a:cubicBezTo>
                    <a:pt x="7" y="1"/>
                    <a:pt x="3" y="1"/>
                    <a:pt x="0" y="0"/>
                  </a:cubicBezTo>
                </a:path>
              </a:pathLst>
            </a:custGeom>
            <a:solidFill>
              <a:srgbClr val="573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6691313" y="874713"/>
              <a:ext cx="14288" cy="7938"/>
            </a:xfrm>
            <a:custGeom>
              <a:avLst/>
              <a:gdLst>
                <a:gd name="T0" fmla="*/ 0 w 4"/>
                <a:gd name="T1" fmla="*/ 0 h 2"/>
                <a:gd name="T2" fmla="*/ 4 w 4"/>
                <a:gd name="T3" fmla="*/ 2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cubicBezTo>
                    <a:pt x="1" y="1"/>
                    <a:pt x="2" y="1"/>
                    <a:pt x="4" y="2"/>
                  </a:cubicBezTo>
                  <a:cubicBezTo>
                    <a:pt x="4" y="2"/>
                    <a:pt x="4" y="2"/>
                    <a:pt x="4" y="2"/>
                  </a:cubicBezTo>
                  <a:cubicBezTo>
                    <a:pt x="2" y="1"/>
                    <a:pt x="1" y="1"/>
                    <a:pt x="0" y="0"/>
                  </a:cubicBezTo>
                </a:path>
              </a:pathLst>
            </a:custGeom>
            <a:solidFill>
              <a:srgbClr val="82A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a:spLocks noEditPoints="1"/>
            </p:cNvSpPr>
            <p:nvPr/>
          </p:nvSpPr>
          <p:spPr bwMode="auto">
            <a:xfrm>
              <a:off x="6765926" y="885825"/>
              <a:ext cx="3175" cy="0"/>
            </a:xfrm>
            <a:custGeom>
              <a:avLst/>
              <a:gdLst>
                <a:gd name="T0" fmla="*/ 0 w 1"/>
                <a:gd name="T1" fmla="*/ 0 w 1"/>
                <a:gd name="T2" fmla="*/ 0 w 1"/>
                <a:gd name="T3" fmla="*/ 0 w 1"/>
                <a:gd name="T4" fmla="*/ 0 w 1"/>
                <a:gd name="T5" fmla="*/ 0 w 1"/>
                <a:gd name="T6" fmla="*/ 1 w 1"/>
                <a:gd name="T7" fmla="*/ 0 w 1"/>
                <a:gd name="T8" fmla="*/ 1 w 1"/>
                <a:gd name="T9" fmla="*/ 1 w 1"/>
                <a:gd name="T10" fmla="*/ 1 w 1"/>
                <a:gd name="T11" fmla="*/ 1 w 1"/>
                <a:gd name="T12" fmla="*/ 1 w 1"/>
                <a:gd name="T13" fmla="*/ 1 w 1"/>
                <a:gd name="T14" fmla="*/ 1 w 1"/>
                <a:gd name="T15" fmla="*/ 1 w 1"/>
                <a:gd name="T16" fmla="*/ 1 w 1"/>
                <a:gd name="T17" fmla="*/ 1 w 1"/>
                <a:gd name="T18" fmla="*/ 1 w 1"/>
                <a:gd name="T19" fmla="*/ 1 w 1"/>
                <a:gd name="T20"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0" y="0"/>
                    <a:pt x="0" y="0"/>
                  </a:cubicBezTo>
                  <a:cubicBezTo>
                    <a:pt x="0"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573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a:spLocks noEditPoints="1"/>
            </p:cNvSpPr>
            <p:nvPr/>
          </p:nvSpPr>
          <p:spPr bwMode="auto">
            <a:xfrm>
              <a:off x="6502401" y="528638"/>
              <a:ext cx="431800" cy="357188"/>
            </a:xfrm>
            <a:custGeom>
              <a:avLst/>
              <a:gdLst>
                <a:gd name="T0" fmla="*/ 4 w 115"/>
                <a:gd name="T1" fmla="*/ 12 h 95"/>
                <a:gd name="T2" fmla="*/ 7 w 115"/>
                <a:gd name="T3" fmla="*/ 46 h 95"/>
                <a:gd name="T4" fmla="*/ 7 w 115"/>
                <a:gd name="T5" fmla="*/ 47 h 95"/>
                <a:gd name="T6" fmla="*/ 7 w 115"/>
                <a:gd name="T7" fmla="*/ 47 h 95"/>
                <a:gd name="T8" fmla="*/ 9 w 115"/>
                <a:gd name="T9" fmla="*/ 52 h 95"/>
                <a:gd name="T10" fmla="*/ 43 w 115"/>
                <a:gd name="T11" fmla="*/ 88 h 95"/>
                <a:gd name="T12" fmla="*/ 46 w 115"/>
                <a:gd name="T13" fmla="*/ 90 h 95"/>
                <a:gd name="T14" fmla="*/ 50 w 115"/>
                <a:gd name="T15" fmla="*/ 92 h 95"/>
                <a:gd name="T16" fmla="*/ 50 w 115"/>
                <a:gd name="T17" fmla="*/ 92 h 95"/>
                <a:gd name="T18" fmla="*/ 50 w 115"/>
                <a:gd name="T19" fmla="*/ 92 h 95"/>
                <a:gd name="T20" fmla="*/ 54 w 115"/>
                <a:gd name="T21" fmla="*/ 94 h 95"/>
                <a:gd name="T22" fmla="*/ 54 w 115"/>
                <a:gd name="T23" fmla="*/ 94 h 95"/>
                <a:gd name="T24" fmla="*/ 64 w 115"/>
                <a:gd name="T25" fmla="*/ 95 h 95"/>
                <a:gd name="T26" fmla="*/ 70 w 115"/>
                <a:gd name="T27" fmla="*/ 95 h 95"/>
                <a:gd name="T28" fmla="*/ 70 w 115"/>
                <a:gd name="T29" fmla="*/ 95 h 95"/>
                <a:gd name="T30" fmla="*/ 70 w 115"/>
                <a:gd name="T31" fmla="*/ 95 h 95"/>
                <a:gd name="T32" fmla="*/ 70 w 115"/>
                <a:gd name="T33" fmla="*/ 95 h 95"/>
                <a:gd name="T34" fmla="*/ 70 w 115"/>
                <a:gd name="T35" fmla="*/ 95 h 95"/>
                <a:gd name="T36" fmla="*/ 70 w 115"/>
                <a:gd name="T37" fmla="*/ 95 h 95"/>
                <a:gd name="T38" fmla="*/ 71 w 115"/>
                <a:gd name="T39" fmla="*/ 95 h 95"/>
                <a:gd name="T40" fmla="*/ 71 w 115"/>
                <a:gd name="T41" fmla="*/ 95 h 95"/>
                <a:gd name="T42" fmla="*/ 71 w 115"/>
                <a:gd name="T43" fmla="*/ 95 h 95"/>
                <a:gd name="T44" fmla="*/ 71 w 115"/>
                <a:gd name="T45" fmla="*/ 95 h 95"/>
                <a:gd name="T46" fmla="*/ 71 w 115"/>
                <a:gd name="T47" fmla="*/ 95 h 95"/>
                <a:gd name="T48" fmla="*/ 71 w 115"/>
                <a:gd name="T49" fmla="*/ 95 h 95"/>
                <a:gd name="T50" fmla="*/ 71 w 115"/>
                <a:gd name="T51" fmla="*/ 95 h 95"/>
                <a:gd name="T52" fmla="*/ 71 w 115"/>
                <a:gd name="T53" fmla="*/ 95 h 95"/>
                <a:gd name="T54" fmla="*/ 71 w 115"/>
                <a:gd name="T55" fmla="*/ 95 h 95"/>
                <a:gd name="T56" fmla="*/ 115 w 115"/>
                <a:gd name="T57" fmla="*/ 66 h 95"/>
                <a:gd name="T58" fmla="*/ 115 w 115"/>
                <a:gd name="T59" fmla="*/ 66 h 95"/>
                <a:gd name="T60" fmla="*/ 105 w 115"/>
                <a:gd name="T61" fmla="*/ 76 h 95"/>
                <a:gd name="T62" fmla="*/ 68 w 115"/>
                <a:gd name="T63" fmla="*/ 92 h 95"/>
                <a:gd name="T64" fmla="*/ 59 w 115"/>
                <a:gd name="T65" fmla="*/ 90 h 95"/>
                <a:gd name="T66" fmla="*/ 19 w 115"/>
                <a:gd name="T67" fmla="*/ 59 h 95"/>
                <a:gd name="T68" fmla="*/ 4 w 115"/>
                <a:gd name="T69" fmla="*/ 12 h 95"/>
                <a:gd name="T70" fmla="*/ 24 w 115"/>
                <a:gd name="T71" fmla="*/ 0 h 95"/>
                <a:gd name="T72" fmla="*/ 10 w 115"/>
                <a:gd name="T73" fmla="*/ 5 h 95"/>
                <a:gd name="T74" fmla="*/ 13 w 115"/>
                <a:gd name="T75" fmla="*/ 44 h 95"/>
                <a:gd name="T76" fmla="*/ 69 w 115"/>
                <a:gd name="T77" fmla="*/ 88 h 95"/>
                <a:gd name="T78" fmla="*/ 88 w 115"/>
                <a:gd name="T79" fmla="*/ 83 h 95"/>
                <a:gd name="T80" fmla="*/ 112 w 115"/>
                <a:gd name="T81" fmla="*/ 65 h 95"/>
                <a:gd name="T82" fmla="*/ 24 w 115"/>
                <a:gd name="T8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95">
                  <a:moveTo>
                    <a:pt x="4" y="12"/>
                  </a:moveTo>
                  <a:cubicBezTo>
                    <a:pt x="0" y="21"/>
                    <a:pt x="1" y="34"/>
                    <a:pt x="7" y="46"/>
                  </a:cubicBezTo>
                  <a:cubicBezTo>
                    <a:pt x="7" y="46"/>
                    <a:pt x="7" y="46"/>
                    <a:pt x="7" y="47"/>
                  </a:cubicBezTo>
                  <a:cubicBezTo>
                    <a:pt x="7" y="47"/>
                    <a:pt x="7" y="47"/>
                    <a:pt x="7" y="47"/>
                  </a:cubicBezTo>
                  <a:cubicBezTo>
                    <a:pt x="8" y="48"/>
                    <a:pt x="9" y="50"/>
                    <a:pt x="9" y="52"/>
                  </a:cubicBezTo>
                  <a:cubicBezTo>
                    <a:pt x="17" y="66"/>
                    <a:pt x="29" y="79"/>
                    <a:pt x="43" y="88"/>
                  </a:cubicBezTo>
                  <a:cubicBezTo>
                    <a:pt x="44" y="89"/>
                    <a:pt x="45" y="89"/>
                    <a:pt x="46" y="90"/>
                  </a:cubicBezTo>
                  <a:cubicBezTo>
                    <a:pt x="47" y="91"/>
                    <a:pt x="48" y="91"/>
                    <a:pt x="50" y="92"/>
                  </a:cubicBezTo>
                  <a:cubicBezTo>
                    <a:pt x="50" y="92"/>
                    <a:pt x="50" y="92"/>
                    <a:pt x="50" y="92"/>
                  </a:cubicBezTo>
                  <a:cubicBezTo>
                    <a:pt x="50" y="92"/>
                    <a:pt x="50" y="92"/>
                    <a:pt x="50" y="92"/>
                  </a:cubicBezTo>
                  <a:cubicBezTo>
                    <a:pt x="51" y="93"/>
                    <a:pt x="52" y="93"/>
                    <a:pt x="54" y="94"/>
                  </a:cubicBezTo>
                  <a:cubicBezTo>
                    <a:pt x="54" y="94"/>
                    <a:pt x="54" y="94"/>
                    <a:pt x="54" y="94"/>
                  </a:cubicBezTo>
                  <a:cubicBezTo>
                    <a:pt x="57" y="95"/>
                    <a:pt x="61" y="95"/>
                    <a:pt x="64" y="95"/>
                  </a:cubicBezTo>
                  <a:cubicBezTo>
                    <a:pt x="66" y="95"/>
                    <a:pt x="68" y="95"/>
                    <a:pt x="70" y="95"/>
                  </a:cubicBezTo>
                  <a:cubicBezTo>
                    <a:pt x="70" y="95"/>
                    <a:pt x="70" y="95"/>
                    <a:pt x="70" y="95"/>
                  </a:cubicBezTo>
                  <a:cubicBezTo>
                    <a:pt x="70" y="95"/>
                    <a:pt x="70" y="95"/>
                    <a:pt x="70" y="95"/>
                  </a:cubicBezTo>
                  <a:cubicBezTo>
                    <a:pt x="70" y="95"/>
                    <a:pt x="70" y="95"/>
                    <a:pt x="70" y="95"/>
                  </a:cubicBezTo>
                  <a:cubicBezTo>
                    <a:pt x="70" y="95"/>
                    <a:pt x="70" y="95"/>
                    <a:pt x="70" y="95"/>
                  </a:cubicBezTo>
                  <a:cubicBezTo>
                    <a:pt x="70" y="95"/>
                    <a:pt x="70" y="95"/>
                    <a:pt x="70" y="95"/>
                  </a:cubicBezTo>
                  <a:cubicBezTo>
                    <a:pt x="70" y="95"/>
                    <a:pt x="71" y="95"/>
                    <a:pt x="71" y="95"/>
                  </a:cubicBezTo>
                  <a:cubicBezTo>
                    <a:pt x="71" y="95"/>
                    <a:pt x="71" y="95"/>
                    <a:pt x="71" y="95"/>
                  </a:cubicBezTo>
                  <a:cubicBezTo>
                    <a:pt x="71" y="95"/>
                    <a:pt x="71" y="95"/>
                    <a:pt x="71" y="95"/>
                  </a:cubicBezTo>
                  <a:cubicBezTo>
                    <a:pt x="71" y="95"/>
                    <a:pt x="71" y="95"/>
                    <a:pt x="71" y="95"/>
                  </a:cubicBezTo>
                  <a:cubicBezTo>
                    <a:pt x="71" y="95"/>
                    <a:pt x="71" y="95"/>
                    <a:pt x="71" y="95"/>
                  </a:cubicBezTo>
                  <a:cubicBezTo>
                    <a:pt x="71" y="95"/>
                    <a:pt x="71" y="95"/>
                    <a:pt x="71" y="95"/>
                  </a:cubicBezTo>
                  <a:cubicBezTo>
                    <a:pt x="71" y="95"/>
                    <a:pt x="71" y="95"/>
                    <a:pt x="71" y="95"/>
                  </a:cubicBezTo>
                  <a:cubicBezTo>
                    <a:pt x="71" y="95"/>
                    <a:pt x="71" y="95"/>
                    <a:pt x="71" y="95"/>
                  </a:cubicBezTo>
                  <a:cubicBezTo>
                    <a:pt x="71" y="95"/>
                    <a:pt x="71" y="95"/>
                    <a:pt x="71" y="95"/>
                  </a:cubicBezTo>
                  <a:cubicBezTo>
                    <a:pt x="88" y="92"/>
                    <a:pt x="104" y="79"/>
                    <a:pt x="115" y="66"/>
                  </a:cubicBezTo>
                  <a:cubicBezTo>
                    <a:pt x="115" y="66"/>
                    <a:pt x="115" y="66"/>
                    <a:pt x="115" y="66"/>
                  </a:cubicBezTo>
                  <a:cubicBezTo>
                    <a:pt x="110" y="71"/>
                    <a:pt x="107" y="74"/>
                    <a:pt x="105" y="76"/>
                  </a:cubicBezTo>
                  <a:cubicBezTo>
                    <a:pt x="95" y="84"/>
                    <a:pt x="81" y="92"/>
                    <a:pt x="68" y="92"/>
                  </a:cubicBezTo>
                  <a:cubicBezTo>
                    <a:pt x="65" y="92"/>
                    <a:pt x="62" y="91"/>
                    <a:pt x="59" y="90"/>
                  </a:cubicBezTo>
                  <a:cubicBezTo>
                    <a:pt x="43" y="85"/>
                    <a:pt x="28" y="72"/>
                    <a:pt x="19" y="59"/>
                  </a:cubicBezTo>
                  <a:cubicBezTo>
                    <a:pt x="11" y="47"/>
                    <a:pt x="2" y="27"/>
                    <a:pt x="4" y="12"/>
                  </a:cubicBezTo>
                  <a:moveTo>
                    <a:pt x="24" y="0"/>
                  </a:moveTo>
                  <a:cubicBezTo>
                    <a:pt x="18" y="1"/>
                    <a:pt x="14" y="3"/>
                    <a:pt x="10" y="5"/>
                  </a:cubicBezTo>
                  <a:cubicBezTo>
                    <a:pt x="3" y="17"/>
                    <a:pt x="7" y="33"/>
                    <a:pt x="13" y="44"/>
                  </a:cubicBezTo>
                  <a:cubicBezTo>
                    <a:pt x="24" y="65"/>
                    <a:pt x="45" y="88"/>
                    <a:pt x="69" y="88"/>
                  </a:cubicBezTo>
                  <a:cubicBezTo>
                    <a:pt x="75" y="88"/>
                    <a:pt x="81" y="86"/>
                    <a:pt x="88" y="83"/>
                  </a:cubicBezTo>
                  <a:cubicBezTo>
                    <a:pt x="97" y="79"/>
                    <a:pt x="105" y="72"/>
                    <a:pt x="112" y="65"/>
                  </a:cubicBezTo>
                  <a:cubicBezTo>
                    <a:pt x="71" y="51"/>
                    <a:pt x="36" y="47"/>
                    <a:pt x="24" y="0"/>
                  </a:cubicBezTo>
                </a:path>
              </a:pathLst>
            </a:custGeom>
            <a:solidFill>
              <a:srgbClr val="A3C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6465888" y="487363"/>
              <a:ext cx="608013" cy="414338"/>
            </a:xfrm>
            <a:custGeom>
              <a:avLst/>
              <a:gdLst>
                <a:gd name="T0" fmla="*/ 138 w 162"/>
                <a:gd name="T1" fmla="*/ 33 h 110"/>
                <a:gd name="T2" fmla="*/ 36 w 162"/>
                <a:gd name="T3" fmla="*/ 4 h 110"/>
                <a:gd name="T4" fmla="*/ 29 w 162"/>
                <a:gd name="T5" fmla="*/ 70 h 110"/>
                <a:gd name="T6" fmla="*/ 69 w 162"/>
                <a:gd name="T7" fmla="*/ 101 h 110"/>
                <a:gd name="T8" fmla="*/ 115 w 162"/>
                <a:gd name="T9" fmla="*/ 87 h 110"/>
                <a:gd name="T10" fmla="*/ 137 w 162"/>
                <a:gd name="T11" fmla="*/ 33 h 110"/>
                <a:gd name="T12" fmla="*/ 137 w 162"/>
                <a:gd name="T13" fmla="*/ 36 h 110"/>
                <a:gd name="T14" fmla="*/ 128 w 162"/>
                <a:gd name="T15" fmla="*/ 69 h 110"/>
                <a:gd name="T16" fmla="*/ 98 w 162"/>
                <a:gd name="T17" fmla="*/ 94 h 110"/>
                <a:gd name="T18" fmla="*/ 23 w 162"/>
                <a:gd name="T19" fmla="*/ 55 h 110"/>
                <a:gd name="T20" fmla="*/ 21 w 162"/>
                <a:gd name="T21" fmla="*/ 14 h 110"/>
                <a:gd name="T22" fmla="*/ 78 w 162"/>
                <a:gd name="T23" fmla="*/ 11 h 110"/>
                <a:gd name="T24" fmla="*/ 136 w 162"/>
                <a:gd name="T25" fmla="*/ 35 h 110"/>
                <a:gd name="T26" fmla="*/ 138 w 162"/>
                <a:gd name="T27"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10">
                  <a:moveTo>
                    <a:pt x="138" y="33"/>
                  </a:moveTo>
                  <a:cubicBezTo>
                    <a:pt x="113" y="12"/>
                    <a:pt x="69" y="0"/>
                    <a:pt x="36" y="4"/>
                  </a:cubicBezTo>
                  <a:cubicBezTo>
                    <a:pt x="0" y="8"/>
                    <a:pt x="16" y="51"/>
                    <a:pt x="29" y="70"/>
                  </a:cubicBezTo>
                  <a:cubicBezTo>
                    <a:pt x="38" y="83"/>
                    <a:pt x="53" y="96"/>
                    <a:pt x="69" y="101"/>
                  </a:cubicBezTo>
                  <a:cubicBezTo>
                    <a:pt x="85" y="106"/>
                    <a:pt x="102" y="96"/>
                    <a:pt x="115" y="87"/>
                  </a:cubicBezTo>
                  <a:cubicBezTo>
                    <a:pt x="122" y="81"/>
                    <a:pt x="162" y="40"/>
                    <a:pt x="137" y="33"/>
                  </a:cubicBezTo>
                  <a:cubicBezTo>
                    <a:pt x="136" y="32"/>
                    <a:pt x="135" y="35"/>
                    <a:pt x="137" y="36"/>
                  </a:cubicBezTo>
                  <a:cubicBezTo>
                    <a:pt x="151" y="40"/>
                    <a:pt x="133" y="64"/>
                    <a:pt x="128" y="69"/>
                  </a:cubicBezTo>
                  <a:cubicBezTo>
                    <a:pt x="120" y="80"/>
                    <a:pt x="110" y="88"/>
                    <a:pt x="98" y="94"/>
                  </a:cubicBezTo>
                  <a:cubicBezTo>
                    <a:pt x="66" y="110"/>
                    <a:pt x="37" y="81"/>
                    <a:pt x="23" y="55"/>
                  </a:cubicBezTo>
                  <a:cubicBezTo>
                    <a:pt x="17" y="43"/>
                    <a:pt x="12" y="26"/>
                    <a:pt x="21" y="14"/>
                  </a:cubicBezTo>
                  <a:cubicBezTo>
                    <a:pt x="33" y="0"/>
                    <a:pt x="64" y="8"/>
                    <a:pt x="78" y="11"/>
                  </a:cubicBezTo>
                  <a:cubicBezTo>
                    <a:pt x="98" y="14"/>
                    <a:pt x="120" y="22"/>
                    <a:pt x="136" y="35"/>
                  </a:cubicBezTo>
                  <a:cubicBezTo>
                    <a:pt x="137" y="37"/>
                    <a:pt x="140" y="35"/>
                    <a:pt x="138" y="33"/>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p:nvPr/>
          </p:nvSpPr>
          <p:spPr bwMode="auto">
            <a:xfrm>
              <a:off x="6848476" y="604838"/>
              <a:ext cx="101600" cy="123825"/>
            </a:xfrm>
            <a:custGeom>
              <a:avLst/>
              <a:gdLst>
                <a:gd name="T0" fmla="*/ 4 w 27"/>
                <a:gd name="T1" fmla="*/ 0 h 33"/>
                <a:gd name="T2" fmla="*/ 11 w 27"/>
                <a:gd name="T3" fmla="*/ 11 h 33"/>
                <a:gd name="T4" fmla="*/ 11 w 27"/>
                <a:gd name="T5" fmla="*/ 33 h 33"/>
                <a:gd name="T6" fmla="*/ 27 w 27"/>
                <a:gd name="T7" fmla="*/ 14 h 33"/>
                <a:gd name="T8" fmla="*/ 5 w 27"/>
                <a:gd name="T9" fmla="*/ 0 h 33"/>
                <a:gd name="T10" fmla="*/ 4 w 27"/>
                <a:gd name="T11" fmla="*/ 0 h 33"/>
              </a:gdLst>
              <a:ahLst/>
              <a:cxnLst>
                <a:cxn ang="0">
                  <a:pos x="T0" y="T1"/>
                </a:cxn>
                <a:cxn ang="0">
                  <a:pos x="T2" y="T3"/>
                </a:cxn>
                <a:cxn ang="0">
                  <a:pos x="T4" y="T5"/>
                </a:cxn>
                <a:cxn ang="0">
                  <a:pos x="T6" y="T7"/>
                </a:cxn>
                <a:cxn ang="0">
                  <a:pos x="T8" y="T9"/>
                </a:cxn>
                <a:cxn ang="0">
                  <a:pos x="T10" y="T11"/>
                </a:cxn>
              </a:cxnLst>
              <a:rect l="0" t="0" r="r" b="b"/>
              <a:pathLst>
                <a:path w="27" h="33">
                  <a:moveTo>
                    <a:pt x="4" y="0"/>
                  </a:moveTo>
                  <a:cubicBezTo>
                    <a:pt x="0" y="0"/>
                    <a:pt x="0" y="7"/>
                    <a:pt x="11" y="11"/>
                  </a:cubicBezTo>
                  <a:cubicBezTo>
                    <a:pt x="24" y="16"/>
                    <a:pt x="11" y="33"/>
                    <a:pt x="11" y="33"/>
                  </a:cubicBezTo>
                  <a:cubicBezTo>
                    <a:pt x="20" y="31"/>
                    <a:pt x="27" y="19"/>
                    <a:pt x="27" y="14"/>
                  </a:cubicBezTo>
                  <a:cubicBezTo>
                    <a:pt x="27" y="8"/>
                    <a:pt x="5" y="0"/>
                    <a:pt x="5" y="0"/>
                  </a:cubicBezTo>
                  <a:cubicBezTo>
                    <a:pt x="5" y="0"/>
                    <a:pt x="4" y="0"/>
                    <a:pt x="4" y="0"/>
                  </a:cubicBezTo>
                </a:path>
              </a:pathLst>
            </a:custGeom>
            <a:solidFill>
              <a:srgbClr val="EBF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出品 11"/>
          <p:cNvSpPr/>
          <p:nvPr/>
        </p:nvSpPr>
        <p:spPr>
          <a:xfrm>
            <a:off x="746858" y="3598039"/>
            <a:ext cx="3403540" cy="830997"/>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pic>
        <p:nvPicPr>
          <p:cNvPr id="42" name="图片 41"/>
          <p:cNvPicPr>
            <a:picLocks noChangeAspect="1"/>
          </p:cNvPicPr>
          <p:nvPr/>
        </p:nvPicPr>
        <p:blipFill>
          <a:blip r:embed="rId3" cstate="email"/>
          <a:stretch>
            <a:fillRect/>
          </a:stretch>
        </p:blipFill>
        <p:spPr>
          <a:xfrm>
            <a:off x="656905" y="2496981"/>
            <a:ext cx="2352962" cy="1014715"/>
          </a:xfrm>
          <a:prstGeom prst="rect">
            <a:avLst/>
          </a:prstGeom>
        </p:spPr>
      </p:pic>
      <p:sp>
        <p:nvSpPr>
          <p:cNvPr id="43" name="出品 10"/>
          <p:cNvSpPr txBox="1"/>
          <p:nvPr/>
        </p:nvSpPr>
        <p:spPr>
          <a:xfrm>
            <a:off x="1430300" y="2937440"/>
            <a:ext cx="1513556" cy="477054"/>
          </a:xfrm>
          <a:prstGeom prst="rect">
            <a:avLst/>
          </a:prstGeom>
          <a:noFill/>
        </p:spPr>
        <p:txBody>
          <a:bodyPr wrap="none" rtlCol="0">
            <a:spAutoFit/>
          </a:bodyPr>
          <a:lstStyle/>
          <a:p>
            <a:r>
              <a:rPr lang="en-US" altLang="zh-CN" sz="2500" dirty="0">
                <a:solidFill>
                  <a:schemeClr val="bg1"/>
                </a:solidFill>
                <a:latin typeface="汉仪白棋体简" panose="02010604000101010101" pitchFamily="2" charset="-122"/>
                <a:ea typeface="汉仪白棋体简" panose="02010604000101010101" pitchFamily="2" charset="-122"/>
              </a:rPr>
              <a:t>LOVELY</a:t>
            </a:r>
            <a:endParaRPr lang="zh-CN" altLang="en-US" sz="2500" dirty="0">
              <a:solidFill>
                <a:schemeClr val="bg1"/>
              </a:solidFill>
              <a:latin typeface="汉仪白棋体简" panose="02010604000101010101" pitchFamily="2" charset="-122"/>
              <a:ea typeface="汉仪白棋体简" panose="02010604000101010101" pitchFamily="2" charset="-122"/>
            </a:endParaRPr>
          </a:p>
        </p:txBody>
      </p:sp>
      <p:pic>
        <p:nvPicPr>
          <p:cNvPr id="44" name="图片 43"/>
          <p:cNvPicPr>
            <a:picLocks noChangeAspect="1"/>
          </p:cNvPicPr>
          <p:nvPr/>
        </p:nvPicPr>
        <p:blipFill>
          <a:blip r:embed="rId4"/>
          <a:stretch>
            <a:fillRect/>
          </a:stretch>
        </p:blipFill>
        <p:spPr>
          <a:xfrm>
            <a:off x="1027065" y="1124868"/>
            <a:ext cx="2193750" cy="1620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1679575" y="387350"/>
            <a:ext cx="4689475" cy="4546600"/>
            <a:chOff x="1679575" y="387350"/>
            <a:chExt cx="4689475" cy="4546600"/>
          </a:xfrm>
        </p:grpSpPr>
        <p:sp>
          <p:nvSpPr>
            <p:cNvPr id="4" name="AutoShape 3"/>
            <p:cNvSpPr>
              <a:spLocks noChangeAspect="1" noChangeArrowheads="1" noTextEdit="1"/>
            </p:cNvSpPr>
            <p:nvPr/>
          </p:nvSpPr>
          <p:spPr bwMode="auto">
            <a:xfrm>
              <a:off x="1685925" y="450850"/>
              <a:ext cx="45751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1739900" y="387350"/>
              <a:ext cx="4629150" cy="4546600"/>
            </a:xfrm>
            <a:custGeom>
              <a:avLst/>
              <a:gdLst>
                <a:gd name="T0" fmla="*/ 4517 w 4638"/>
                <a:gd name="T1" fmla="*/ 1883 h 4556"/>
                <a:gd name="T2" fmla="*/ 3001 w 4638"/>
                <a:gd name="T3" fmla="*/ 160 h 4556"/>
                <a:gd name="T4" fmla="*/ 936 w 4638"/>
                <a:gd name="T5" fmla="*/ 347 h 4556"/>
                <a:gd name="T6" fmla="*/ 394 w 4638"/>
                <a:gd name="T7" fmla="*/ 773 h 4556"/>
                <a:gd name="T8" fmla="*/ 95 w 4638"/>
                <a:gd name="T9" fmla="*/ 1389 h 4556"/>
                <a:gd name="T10" fmla="*/ 70 w 4638"/>
                <a:gd name="T11" fmla="*/ 2258 h 4556"/>
                <a:gd name="T12" fmla="*/ 500 w 4638"/>
                <a:gd name="T13" fmla="*/ 2935 h 4556"/>
                <a:gd name="T14" fmla="*/ 861 w 4638"/>
                <a:gd name="T15" fmla="*/ 3287 h 4556"/>
                <a:gd name="T16" fmla="*/ 2193 w 4638"/>
                <a:gd name="T17" fmla="*/ 3724 h 4556"/>
                <a:gd name="T18" fmla="*/ 2536 w 4638"/>
                <a:gd name="T19" fmla="*/ 4442 h 4556"/>
                <a:gd name="T20" fmla="*/ 3129 w 4638"/>
                <a:gd name="T21" fmla="*/ 3621 h 4556"/>
                <a:gd name="T22" fmla="*/ 3271 w 4638"/>
                <a:gd name="T23" fmla="*/ 3581 h 4556"/>
                <a:gd name="T24" fmla="*/ 4517 w 4638"/>
                <a:gd name="T25" fmla="*/ 1883 h 4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8" h="4556">
                  <a:moveTo>
                    <a:pt x="4517" y="1883"/>
                  </a:moveTo>
                  <a:cubicBezTo>
                    <a:pt x="4403" y="1037"/>
                    <a:pt x="3877" y="397"/>
                    <a:pt x="3001" y="160"/>
                  </a:cubicBezTo>
                  <a:cubicBezTo>
                    <a:pt x="2407" y="0"/>
                    <a:pt x="1567" y="22"/>
                    <a:pt x="936" y="347"/>
                  </a:cubicBezTo>
                  <a:cubicBezTo>
                    <a:pt x="715" y="410"/>
                    <a:pt x="534" y="570"/>
                    <a:pt x="394" y="773"/>
                  </a:cubicBezTo>
                  <a:cubicBezTo>
                    <a:pt x="254" y="943"/>
                    <a:pt x="150" y="1147"/>
                    <a:pt x="95" y="1389"/>
                  </a:cubicBezTo>
                  <a:cubicBezTo>
                    <a:pt x="28" y="1682"/>
                    <a:pt x="0" y="1956"/>
                    <a:pt x="70" y="2258"/>
                  </a:cubicBezTo>
                  <a:cubicBezTo>
                    <a:pt x="141" y="2590"/>
                    <a:pt x="283" y="2780"/>
                    <a:pt x="500" y="2935"/>
                  </a:cubicBezTo>
                  <a:cubicBezTo>
                    <a:pt x="610" y="3074"/>
                    <a:pt x="734" y="3195"/>
                    <a:pt x="861" y="3287"/>
                  </a:cubicBezTo>
                  <a:cubicBezTo>
                    <a:pt x="1253" y="3571"/>
                    <a:pt x="1721" y="3704"/>
                    <a:pt x="2193" y="3724"/>
                  </a:cubicBezTo>
                  <a:cubicBezTo>
                    <a:pt x="2287" y="3979"/>
                    <a:pt x="2252" y="4329"/>
                    <a:pt x="2536" y="4442"/>
                  </a:cubicBezTo>
                  <a:cubicBezTo>
                    <a:pt x="2819" y="4556"/>
                    <a:pt x="3010" y="4009"/>
                    <a:pt x="3129" y="3621"/>
                  </a:cubicBezTo>
                  <a:cubicBezTo>
                    <a:pt x="3177" y="3608"/>
                    <a:pt x="3224" y="3595"/>
                    <a:pt x="3271" y="3581"/>
                  </a:cubicBezTo>
                  <a:cubicBezTo>
                    <a:pt x="3961" y="3367"/>
                    <a:pt x="4638" y="2782"/>
                    <a:pt x="4517" y="1883"/>
                  </a:cubicBezTo>
                  <a:close/>
                </a:path>
              </a:pathLst>
            </a:custGeom>
            <a:solidFill>
              <a:srgbClr val="FCDB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998663" y="666750"/>
              <a:ext cx="4097338" cy="4133850"/>
            </a:xfrm>
            <a:custGeom>
              <a:avLst/>
              <a:gdLst>
                <a:gd name="T0" fmla="*/ 4026 w 4105"/>
                <a:gd name="T1" fmla="*/ 1583 h 4144"/>
                <a:gd name="T2" fmla="*/ 2737 w 4105"/>
                <a:gd name="T3" fmla="*/ 146 h 4144"/>
                <a:gd name="T4" fmla="*/ 854 w 4105"/>
                <a:gd name="T5" fmla="*/ 316 h 4144"/>
                <a:gd name="T6" fmla="*/ 360 w 4105"/>
                <a:gd name="T7" fmla="*/ 704 h 4144"/>
                <a:gd name="T8" fmla="*/ 87 w 4105"/>
                <a:gd name="T9" fmla="*/ 1264 h 4144"/>
                <a:gd name="T10" fmla="*/ 63 w 4105"/>
                <a:gd name="T11" fmla="*/ 2056 h 4144"/>
                <a:gd name="T12" fmla="*/ 456 w 4105"/>
                <a:gd name="T13" fmla="*/ 2671 h 4144"/>
                <a:gd name="T14" fmla="*/ 786 w 4105"/>
                <a:gd name="T15" fmla="*/ 2993 h 4144"/>
                <a:gd name="T16" fmla="*/ 2000 w 4105"/>
                <a:gd name="T17" fmla="*/ 3390 h 4144"/>
                <a:gd name="T18" fmla="*/ 2251 w 4105"/>
                <a:gd name="T19" fmla="*/ 3990 h 4144"/>
                <a:gd name="T20" fmla="*/ 2809 w 4105"/>
                <a:gd name="T21" fmla="*/ 3295 h 4144"/>
                <a:gd name="T22" fmla="*/ 2983 w 4105"/>
                <a:gd name="T23" fmla="*/ 3260 h 4144"/>
                <a:gd name="T24" fmla="*/ 4026 w 4105"/>
                <a:gd name="T25" fmla="*/ 1583 h 4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5" h="4144">
                  <a:moveTo>
                    <a:pt x="4026" y="1583"/>
                  </a:moveTo>
                  <a:cubicBezTo>
                    <a:pt x="3942" y="811"/>
                    <a:pt x="3536" y="361"/>
                    <a:pt x="2737" y="146"/>
                  </a:cubicBezTo>
                  <a:cubicBezTo>
                    <a:pt x="2195" y="0"/>
                    <a:pt x="1430" y="20"/>
                    <a:pt x="854" y="316"/>
                  </a:cubicBezTo>
                  <a:cubicBezTo>
                    <a:pt x="652" y="373"/>
                    <a:pt x="487" y="518"/>
                    <a:pt x="360" y="704"/>
                  </a:cubicBezTo>
                  <a:cubicBezTo>
                    <a:pt x="232" y="858"/>
                    <a:pt x="136" y="1044"/>
                    <a:pt x="87" y="1264"/>
                  </a:cubicBezTo>
                  <a:cubicBezTo>
                    <a:pt x="26" y="1532"/>
                    <a:pt x="0" y="1780"/>
                    <a:pt x="63" y="2056"/>
                  </a:cubicBezTo>
                  <a:cubicBezTo>
                    <a:pt x="128" y="2357"/>
                    <a:pt x="258" y="2531"/>
                    <a:pt x="456" y="2671"/>
                  </a:cubicBezTo>
                  <a:cubicBezTo>
                    <a:pt x="556" y="2798"/>
                    <a:pt x="669" y="2908"/>
                    <a:pt x="786" y="2993"/>
                  </a:cubicBezTo>
                  <a:cubicBezTo>
                    <a:pt x="1143" y="3251"/>
                    <a:pt x="1569" y="3372"/>
                    <a:pt x="2000" y="3390"/>
                  </a:cubicBezTo>
                  <a:cubicBezTo>
                    <a:pt x="2086" y="3622"/>
                    <a:pt x="2024" y="3827"/>
                    <a:pt x="2251" y="3990"/>
                  </a:cubicBezTo>
                  <a:cubicBezTo>
                    <a:pt x="2462" y="4144"/>
                    <a:pt x="2700" y="3649"/>
                    <a:pt x="2809" y="3295"/>
                  </a:cubicBezTo>
                  <a:cubicBezTo>
                    <a:pt x="2852" y="3284"/>
                    <a:pt x="2940" y="3273"/>
                    <a:pt x="2983" y="3260"/>
                  </a:cubicBezTo>
                  <a:cubicBezTo>
                    <a:pt x="3613" y="3065"/>
                    <a:pt x="4105" y="2316"/>
                    <a:pt x="4026" y="1583"/>
                  </a:cubicBezTo>
                  <a:close/>
                </a:path>
              </a:pathLst>
            </a:custGeom>
            <a:blipFill>
              <a:blip r:embed="rId2" cstate="email"/>
              <a:stretch>
                <a:fillRect/>
              </a:stretch>
            </a:blip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1679575" y="482600"/>
              <a:ext cx="4564063" cy="3578225"/>
            </a:xfrm>
            <a:custGeom>
              <a:avLst/>
              <a:gdLst>
                <a:gd name="T0" fmla="*/ 3118 w 4572"/>
                <a:gd name="T1" fmla="*/ 3580 h 3586"/>
                <a:gd name="T2" fmla="*/ 4178 w 4572"/>
                <a:gd name="T3" fmla="*/ 2992 h 3586"/>
                <a:gd name="T4" fmla="*/ 4481 w 4572"/>
                <a:gd name="T5" fmla="*/ 2496 h 3586"/>
                <a:gd name="T6" fmla="*/ 4548 w 4572"/>
                <a:gd name="T7" fmla="*/ 1861 h 3586"/>
                <a:gd name="T8" fmla="*/ 4108 w 4572"/>
                <a:gd name="T9" fmla="*/ 786 h 3586"/>
                <a:gd name="T10" fmla="*/ 3122 w 4572"/>
                <a:gd name="T11" fmla="*/ 136 h 3586"/>
                <a:gd name="T12" fmla="*/ 2141 w 4572"/>
                <a:gd name="T13" fmla="*/ 13 h 3586"/>
                <a:gd name="T14" fmla="*/ 1129 w 4572"/>
                <a:gd name="T15" fmla="*/ 218 h 3586"/>
                <a:gd name="T16" fmla="*/ 351 w 4572"/>
                <a:gd name="T17" fmla="*/ 810 h 3586"/>
                <a:gd name="T18" fmla="*/ 134 w 4572"/>
                <a:gd name="T19" fmla="*/ 1278 h 3586"/>
                <a:gd name="T20" fmla="*/ 45 w 4572"/>
                <a:gd name="T21" fmla="*/ 1664 h 3586"/>
                <a:gd name="T22" fmla="*/ 8 w 4572"/>
                <a:gd name="T23" fmla="*/ 2081 h 3586"/>
                <a:gd name="T24" fmla="*/ 244 w 4572"/>
                <a:gd name="T25" fmla="*/ 2671 h 3586"/>
                <a:gd name="T26" fmla="*/ 716 w 4572"/>
                <a:gd name="T27" fmla="*/ 3005 h 3586"/>
                <a:gd name="T28" fmla="*/ 1217 w 4572"/>
                <a:gd name="T29" fmla="*/ 3329 h 3586"/>
                <a:gd name="T30" fmla="*/ 1510 w 4572"/>
                <a:gd name="T31" fmla="*/ 3461 h 3586"/>
                <a:gd name="T32" fmla="*/ 1901 w 4572"/>
                <a:gd name="T33" fmla="*/ 3544 h 3586"/>
                <a:gd name="T34" fmla="*/ 2227 w 4572"/>
                <a:gd name="T35" fmla="*/ 3586 h 3586"/>
                <a:gd name="T36" fmla="*/ 2227 w 4572"/>
                <a:gd name="T37" fmla="*/ 3583 h 3586"/>
                <a:gd name="T38" fmla="*/ 1862 w 4572"/>
                <a:gd name="T39" fmla="*/ 3535 h 3586"/>
                <a:gd name="T40" fmla="*/ 1478 w 4572"/>
                <a:gd name="T41" fmla="*/ 3446 h 3586"/>
                <a:gd name="T42" fmla="*/ 935 w 4572"/>
                <a:gd name="T43" fmla="*/ 3141 h 3586"/>
                <a:gd name="T44" fmla="*/ 679 w 4572"/>
                <a:gd name="T45" fmla="*/ 2981 h 3586"/>
                <a:gd name="T46" fmla="*/ 425 w 4572"/>
                <a:gd name="T47" fmla="*/ 2824 h 3586"/>
                <a:gd name="T48" fmla="*/ 213 w 4572"/>
                <a:gd name="T49" fmla="*/ 2631 h 3586"/>
                <a:gd name="T50" fmla="*/ 65 w 4572"/>
                <a:gd name="T51" fmla="*/ 2356 h 3586"/>
                <a:gd name="T52" fmla="*/ 10 w 4572"/>
                <a:gd name="T53" fmla="*/ 1953 h 3586"/>
                <a:gd name="T54" fmla="*/ 79 w 4572"/>
                <a:gd name="T55" fmla="*/ 1521 h 3586"/>
                <a:gd name="T56" fmla="*/ 163 w 4572"/>
                <a:gd name="T57" fmla="*/ 1190 h 3586"/>
                <a:gd name="T58" fmla="*/ 270 w 4572"/>
                <a:gd name="T59" fmla="*/ 945 h 3586"/>
                <a:gd name="T60" fmla="*/ 1009 w 4572"/>
                <a:gd name="T61" fmla="*/ 275 h 3586"/>
                <a:gd name="T62" fmla="*/ 2021 w 4572"/>
                <a:gd name="T63" fmla="*/ 22 h 3586"/>
                <a:gd name="T64" fmla="*/ 3000 w 4572"/>
                <a:gd name="T65" fmla="*/ 105 h 3586"/>
                <a:gd name="T66" fmla="*/ 4043 w 4572"/>
                <a:gd name="T67" fmla="*/ 713 h 3586"/>
                <a:gd name="T68" fmla="*/ 4534 w 4572"/>
                <a:gd name="T69" fmla="*/ 1783 h 3586"/>
                <a:gd name="T70" fmla="*/ 4495 w 4572"/>
                <a:gd name="T71" fmla="*/ 2443 h 3586"/>
                <a:gd name="T72" fmla="*/ 4195 w 4572"/>
                <a:gd name="T73" fmla="*/ 2968 h 3586"/>
                <a:gd name="T74" fmla="*/ 3126 w 4572"/>
                <a:gd name="T75" fmla="*/ 3575 h 3586"/>
                <a:gd name="T76" fmla="*/ 3117 w 4572"/>
                <a:gd name="T77" fmla="*/ 3577 h 3586"/>
                <a:gd name="T78" fmla="*/ 3118 w 4572"/>
                <a:gd name="T79" fmla="*/ 3580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72" h="3586">
                  <a:moveTo>
                    <a:pt x="3118" y="3580"/>
                  </a:moveTo>
                  <a:cubicBezTo>
                    <a:pt x="3517" y="3484"/>
                    <a:pt x="3897" y="3296"/>
                    <a:pt x="4178" y="2992"/>
                  </a:cubicBezTo>
                  <a:cubicBezTo>
                    <a:pt x="4310" y="2849"/>
                    <a:pt x="4416" y="2681"/>
                    <a:pt x="4481" y="2496"/>
                  </a:cubicBezTo>
                  <a:cubicBezTo>
                    <a:pt x="4553" y="2293"/>
                    <a:pt x="4572" y="2074"/>
                    <a:pt x="4548" y="1861"/>
                  </a:cubicBezTo>
                  <a:cubicBezTo>
                    <a:pt x="4503" y="1471"/>
                    <a:pt x="4356" y="1091"/>
                    <a:pt x="4108" y="786"/>
                  </a:cubicBezTo>
                  <a:cubicBezTo>
                    <a:pt x="3855" y="473"/>
                    <a:pt x="3504" y="256"/>
                    <a:pt x="3122" y="136"/>
                  </a:cubicBezTo>
                  <a:cubicBezTo>
                    <a:pt x="2807" y="37"/>
                    <a:pt x="2471" y="3"/>
                    <a:pt x="2141" y="13"/>
                  </a:cubicBezTo>
                  <a:cubicBezTo>
                    <a:pt x="1796" y="24"/>
                    <a:pt x="1449" y="87"/>
                    <a:pt x="1129" y="218"/>
                  </a:cubicBezTo>
                  <a:cubicBezTo>
                    <a:pt x="823" y="343"/>
                    <a:pt x="543" y="539"/>
                    <a:pt x="351" y="810"/>
                  </a:cubicBezTo>
                  <a:cubicBezTo>
                    <a:pt x="251" y="952"/>
                    <a:pt x="178" y="1111"/>
                    <a:pt x="134" y="1278"/>
                  </a:cubicBezTo>
                  <a:cubicBezTo>
                    <a:pt x="99" y="1405"/>
                    <a:pt x="71" y="1535"/>
                    <a:pt x="45" y="1664"/>
                  </a:cubicBezTo>
                  <a:cubicBezTo>
                    <a:pt x="18" y="1801"/>
                    <a:pt x="0" y="1941"/>
                    <a:pt x="8" y="2081"/>
                  </a:cubicBezTo>
                  <a:cubicBezTo>
                    <a:pt x="20" y="2296"/>
                    <a:pt x="98" y="2511"/>
                    <a:pt x="244" y="2671"/>
                  </a:cubicBezTo>
                  <a:cubicBezTo>
                    <a:pt x="375" y="2815"/>
                    <a:pt x="549" y="2910"/>
                    <a:pt x="716" y="3005"/>
                  </a:cubicBezTo>
                  <a:cubicBezTo>
                    <a:pt x="889" y="3103"/>
                    <a:pt x="1044" y="3230"/>
                    <a:pt x="1217" y="3329"/>
                  </a:cubicBezTo>
                  <a:cubicBezTo>
                    <a:pt x="1310" y="3383"/>
                    <a:pt x="1408" y="3427"/>
                    <a:pt x="1510" y="3461"/>
                  </a:cubicBezTo>
                  <a:cubicBezTo>
                    <a:pt x="1637" y="3502"/>
                    <a:pt x="1770" y="3523"/>
                    <a:pt x="1901" y="3544"/>
                  </a:cubicBezTo>
                  <a:cubicBezTo>
                    <a:pt x="2009" y="3561"/>
                    <a:pt x="2118" y="3575"/>
                    <a:pt x="2227" y="3586"/>
                  </a:cubicBezTo>
                  <a:cubicBezTo>
                    <a:pt x="2229" y="3586"/>
                    <a:pt x="2229" y="3583"/>
                    <a:pt x="2227" y="3583"/>
                  </a:cubicBezTo>
                  <a:cubicBezTo>
                    <a:pt x="2105" y="3571"/>
                    <a:pt x="1983" y="3554"/>
                    <a:pt x="1862" y="3535"/>
                  </a:cubicBezTo>
                  <a:cubicBezTo>
                    <a:pt x="1732" y="3513"/>
                    <a:pt x="1603" y="3490"/>
                    <a:pt x="1478" y="3446"/>
                  </a:cubicBezTo>
                  <a:cubicBezTo>
                    <a:pt x="1279" y="3377"/>
                    <a:pt x="1107" y="3259"/>
                    <a:pt x="935" y="3141"/>
                  </a:cubicBezTo>
                  <a:cubicBezTo>
                    <a:pt x="852" y="3084"/>
                    <a:pt x="767" y="3030"/>
                    <a:pt x="679" y="2981"/>
                  </a:cubicBezTo>
                  <a:cubicBezTo>
                    <a:pt x="592" y="2932"/>
                    <a:pt x="506" y="2882"/>
                    <a:pt x="425" y="2824"/>
                  </a:cubicBezTo>
                  <a:cubicBezTo>
                    <a:pt x="346" y="2769"/>
                    <a:pt x="274" y="2705"/>
                    <a:pt x="213" y="2631"/>
                  </a:cubicBezTo>
                  <a:cubicBezTo>
                    <a:pt x="147" y="2549"/>
                    <a:pt x="98" y="2456"/>
                    <a:pt x="65" y="2356"/>
                  </a:cubicBezTo>
                  <a:cubicBezTo>
                    <a:pt x="21" y="2226"/>
                    <a:pt x="5" y="2090"/>
                    <a:pt x="10" y="1953"/>
                  </a:cubicBezTo>
                  <a:cubicBezTo>
                    <a:pt x="17" y="1807"/>
                    <a:pt x="47" y="1663"/>
                    <a:pt x="79" y="1521"/>
                  </a:cubicBezTo>
                  <a:cubicBezTo>
                    <a:pt x="105" y="1411"/>
                    <a:pt x="127" y="1298"/>
                    <a:pt x="163" y="1190"/>
                  </a:cubicBezTo>
                  <a:cubicBezTo>
                    <a:pt x="191" y="1105"/>
                    <a:pt x="227" y="1023"/>
                    <a:pt x="270" y="945"/>
                  </a:cubicBezTo>
                  <a:cubicBezTo>
                    <a:pt x="434" y="646"/>
                    <a:pt x="704" y="423"/>
                    <a:pt x="1009" y="275"/>
                  </a:cubicBezTo>
                  <a:cubicBezTo>
                    <a:pt x="1324" y="122"/>
                    <a:pt x="1674" y="46"/>
                    <a:pt x="2021" y="22"/>
                  </a:cubicBezTo>
                  <a:cubicBezTo>
                    <a:pt x="2348" y="0"/>
                    <a:pt x="2682" y="23"/>
                    <a:pt x="3000" y="105"/>
                  </a:cubicBezTo>
                  <a:cubicBezTo>
                    <a:pt x="3397" y="206"/>
                    <a:pt x="3766" y="408"/>
                    <a:pt x="4043" y="713"/>
                  </a:cubicBezTo>
                  <a:cubicBezTo>
                    <a:pt x="4312" y="1011"/>
                    <a:pt x="4472" y="1389"/>
                    <a:pt x="4534" y="1783"/>
                  </a:cubicBezTo>
                  <a:cubicBezTo>
                    <a:pt x="4569" y="2004"/>
                    <a:pt x="4561" y="2229"/>
                    <a:pt x="4495" y="2443"/>
                  </a:cubicBezTo>
                  <a:cubicBezTo>
                    <a:pt x="4436" y="2638"/>
                    <a:pt x="4330" y="2816"/>
                    <a:pt x="4195" y="2968"/>
                  </a:cubicBezTo>
                  <a:cubicBezTo>
                    <a:pt x="3917" y="3283"/>
                    <a:pt x="3529" y="3477"/>
                    <a:pt x="3126" y="3575"/>
                  </a:cubicBezTo>
                  <a:cubicBezTo>
                    <a:pt x="3123" y="3576"/>
                    <a:pt x="3120" y="3577"/>
                    <a:pt x="3117" y="3577"/>
                  </a:cubicBezTo>
                  <a:cubicBezTo>
                    <a:pt x="3115" y="3578"/>
                    <a:pt x="3116" y="3581"/>
                    <a:pt x="3118" y="358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752600" y="771525"/>
              <a:ext cx="2178050" cy="3363913"/>
            </a:xfrm>
            <a:custGeom>
              <a:avLst/>
              <a:gdLst>
                <a:gd name="T0" fmla="*/ 909 w 2182"/>
                <a:gd name="T1" fmla="*/ 1 h 3372"/>
                <a:gd name="T2" fmla="*/ 190 w 2182"/>
                <a:gd name="T3" fmla="*/ 713 h 3372"/>
                <a:gd name="T4" fmla="*/ 33 w 2182"/>
                <a:gd name="T5" fmla="*/ 1231 h 3372"/>
                <a:gd name="T6" fmla="*/ 56 w 2182"/>
                <a:gd name="T7" fmla="*/ 1822 h 3372"/>
                <a:gd name="T8" fmla="*/ 694 w 2182"/>
                <a:gd name="T9" fmla="*/ 2841 h 3372"/>
                <a:gd name="T10" fmla="*/ 1254 w 2182"/>
                <a:gd name="T11" fmla="*/ 3171 h 3372"/>
                <a:gd name="T12" fmla="*/ 1918 w 2182"/>
                <a:gd name="T13" fmla="*/ 3347 h 3372"/>
                <a:gd name="T14" fmla="*/ 2180 w 2182"/>
                <a:gd name="T15" fmla="*/ 3372 h 3372"/>
                <a:gd name="T16" fmla="*/ 2180 w 2182"/>
                <a:gd name="T17" fmla="*/ 3369 h 3372"/>
                <a:gd name="T18" fmla="*/ 866 w 2182"/>
                <a:gd name="T19" fmla="*/ 2963 h 3372"/>
                <a:gd name="T20" fmla="*/ 111 w 2182"/>
                <a:gd name="T21" fmla="*/ 1995 h 3372"/>
                <a:gd name="T22" fmla="*/ 18 w 2182"/>
                <a:gd name="T23" fmla="*/ 1381 h 3372"/>
                <a:gd name="T24" fmla="*/ 142 w 2182"/>
                <a:gd name="T25" fmla="*/ 839 h 3372"/>
                <a:gd name="T26" fmla="*/ 827 w 2182"/>
                <a:gd name="T27" fmla="*/ 29 h 3372"/>
                <a:gd name="T28" fmla="*/ 909 w 2182"/>
                <a:gd name="T29" fmla="*/ 4 h 3372"/>
                <a:gd name="T30" fmla="*/ 909 w 2182"/>
                <a:gd name="T31" fmla="*/ 1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2" h="3372">
                  <a:moveTo>
                    <a:pt x="909" y="1"/>
                  </a:moveTo>
                  <a:cubicBezTo>
                    <a:pt x="562" y="89"/>
                    <a:pt x="330" y="402"/>
                    <a:pt x="190" y="713"/>
                  </a:cubicBezTo>
                  <a:cubicBezTo>
                    <a:pt x="116" y="878"/>
                    <a:pt x="64" y="1053"/>
                    <a:pt x="33" y="1231"/>
                  </a:cubicBezTo>
                  <a:cubicBezTo>
                    <a:pt x="0" y="1429"/>
                    <a:pt x="9" y="1628"/>
                    <a:pt x="56" y="1822"/>
                  </a:cubicBezTo>
                  <a:cubicBezTo>
                    <a:pt x="150" y="2215"/>
                    <a:pt x="384" y="2582"/>
                    <a:pt x="694" y="2841"/>
                  </a:cubicBezTo>
                  <a:cubicBezTo>
                    <a:pt x="860" y="2980"/>
                    <a:pt x="1054" y="3088"/>
                    <a:pt x="1254" y="3171"/>
                  </a:cubicBezTo>
                  <a:cubicBezTo>
                    <a:pt x="1467" y="3259"/>
                    <a:pt x="1691" y="3316"/>
                    <a:pt x="1918" y="3347"/>
                  </a:cubicBezTo>
                  <a:cubicBezTo>
                    <a:pt x="2005" y="3359"/>
                    <a:pt x="2092" y="3367"/>
                    <a:pt x="2180" y="3372"/>
                  </a:cubicBezTo>
                  <a:cubicBezTo>
                    <a:pt x="2182" y="3372"/>
                    <a:pt x="2182" y="3369"/>
                    <a:pt x="2180" y="3369"/>
                  </a:cubicBezTo>
                  <a:cubicBezTo>
                    <a:pt x="1717" y="3345"/>
                    <a:pt x="1256" y="3218"/>
                    <a:pt x="866" y="2963"/>
                  </a:cubicBezTo>
                  <a:cubicBezTo>
                    <a:pt x="518" y="2736"/>
                    <a:pt x="251" y="2387"/>
                    <a:pt x="111" y="1995"/>
                  </a:cubicBezTo>
                  <a:cubicBezTo>
                    <a:pt x="41" y="1799"/>
                    <a:pt x="5" y="1589"/>
                    <a:pt x="18" y="1381"/>
                  </a:cubicBezTo>
                  <a:cubicBezTo>
                    <a:pt x="30" y="1196"/>
                    <a:pt x="78" y="1011"/>
                    <a:pt x="142" y="839"/>
                  </a:cubicBezTo>
                  <a:cubicBezTo>
                    <a:pt x="265" y="508"/>
                    <a:pt x="482" y="160"/>
                    <a:pt x="827" y="29"/>
                  </a:cubicBezTo>
                  <a:cubicBezTo>
                    <a:pt x="854" y="19"/>
                    <a:pt x="881" y="11"/>
                    <a:pt x="909" y="4"/>
                  </a:cubicBezTo>
                  <a:cubicBezTo>
                    <a:pt x="911" y="3"/>
                    <a:pt x="910" y="0"/>
                    <a:pt x="909" y="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3727450" y="3687763"/>
              <a:ext cx="1173163" cy="1109663"/>
            </a:xfrm>
            <a:custGeom>
              <a:avLst/>
              <a:gdLst>
                <a:gd name="T0" fmla="*/ 2 w 1176"/>
                <a:gd name="T1" fmla="*/ 114 h 1112"/>
                <a:gd name="T2" fmla="*/ 189 w 1176"/>
                <a:gd name="T3" fmla="*/ 504 h 1112"/>
                <a:gd name="T4" fmla="*/ 310 w 1176"/>
                <a:gd name="T5" fmla="*/ 917 h 1112"/>
                <a:gd name="T6" fmla="*/ 447 w 1176"/>
                <a:gd name="T7" fmla="*/ 1055 h 1112"/>
                <a:gd name="T8" fmla="*/ 597 w 1176"/>
                <a:gd name="T9" fmla="*/ 1094 h 1112"/>
                <a:gd name="T10" fmla="*/ 823 w 1176"/>
                <a:gd name="T11" fmla="*/ 928 h 1112"/>
                <a:gd name="T12" fmla="*/ 1003 w 1176"/>
                <a:gd name="T13" fmla="*/ 576 h 1112"/>
                <a:gd name="T14" fmla="*/ 1125 w 1176"/>
                <a:gd name="T15" fmla="*/ 204 h 1112"/>
                <a:gd name="T16" fmla="*/ 1175 w 1176"/>
                <a:gd name="T17" fmla="*/ 3 h 1112"/>
                <a:gd name="T18" fmla="*/ 1172 w 1176"/>
                <a:gd name="T19" fmla="*/ 2 h 1112"/>
                <a:gd name="T20" fmla="*/ 977 w 1176"/>
                <a:gd name="T21" fmla="*/ 634 h 1112"/>
                <a:gd name="T22" fmla="*/ 782 w 1176"/>
                <a:gd name="T23" fmla="*/ 975 h 1112"/>
                <a:gd name="T24" fmla="*/ 529 w 1176"/>
                <a:gd name="T25" fmla="*/ 1086 h 1112"/>
                <a:gd name="T26" fmla="*/ 257 w 1176"/>
                <a:gd name="T27" fmla="*/ 786 h 1112"/>
                <a:gd name="T28" fmla="*/ 153 w 1176"/>
                <a:gd name="T29" fmla="*/ 352 h 1112"/>
                <a:gd name="T30" fmla="*/ 4 w 1176"/>
                <a:gd name="T31" fmla="*/ 112 h 1112"/>
                <a:gd name="T32" fmla="*/ 2 w 1176"/>
                <a:gd name="T33" fmla="*/ 114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112">
                  <a:moveTo>
                    <a:pt x="2" y="114"/>
                  </a:moveTo>
                  <a:cubicBezTo>
                    <a:pt x="117" y="212"/>
                    <a:pt x="158" y="362"/>
                    <a:pt x="189" y="504"/>
                  </a:cubicBezTo>
                  <a:cubicBezTo>
                    <a:pt x="219" y="643"/>
                    <a:pt x="237" y="792"/>
                    <a:pt x="310" y="917"/>
                  </a:cubicBezTo>
                  <a:cubicBezTo>
                    <a:pt x="343" y="974"/>
                    <a:pt x="390" y="1022"/>
                    <a:pt x="447" y="1055"/>
                  </a:cubicBezTo>
                  <a:cubicBezTo>
                    <a:pt x="493" y="1081"/>
                    <a:pt x="544" y="1100"/>
                    <a:pt x="597" y="1094"/>
                  </a:cubicBezTo>
                  <a:cubicBezTo>
                    <a:pt x="694" y="1084"/>
                    <a:pt x="769" y="1002"/>
                    <a:pt x="823" y="928"/>
                  </a:cubicBezTo>
                  <a:cubicBezTo>
                    <a:pt x="900" y="821"/>
                    <a:pt x="955" y="698"/>
                    <a:pt x="1003" y="576"/>
                  </a:cubicBezTo>
                  <a:cubicBezTo>
                    <a:pt x="1051" y="455"/>
                    <a:pt x="1090" y="330"/>
                    <a:pt x="1125" y="204"/>
                  </a:cubicBezTo>
                  <a:cubicBezTo>
                    <a:pt x="1143" y="138"/>
                    <a:pt x="1160" y="71"/>
                    <a:pt x="1175" y="3"/>
                  </a:cubicBezTo>
                  <a:cubicBezTo>
                    <a:pt x="1176" y="1"/>
                    <a:pt x="1173" y="0"/>
                    <a:pt x="1172" y="2"/>
                  </a:cubicBezTo>
                  <a:cubicBezTo>
                    <a:pt x="1125" y="217"/>
                    <a:pt x="1061" y="431"/>
                    <a:pt x="977" y="634"/>
                  </a:cubicBezTo>
                  <a:cubicBezTo>
                    <a:pt x="926" y="754"/>
                    <a:pt x="867" y="875"/>
                    <a:pt x="782" y="975"/>
                  </a:cubicBezTo>
                  <a:cubicBezTo>
                    <a:pt x="719" y="1048"/>
                    <a:pt x="630" y="1112"/>
                    <a:pt x="529" y="1086"/>
                  </a:cubicBezTo>
                  <a:cubicBezTo>
                    <a:pt x="384" y="1050"/>
                    <a:pt x="299" y="920"/>
                    <a:pt x="257" y="786"/>
                  </a:cubicBezTo>
                  <a:cubicBezTo>
                    <a:pt x="211" y="644"/>
                    <a:pt x="199" y="494"/>
                    <a:pt x="153" y="352"/>
                  </a:cubicBezTo>
                  <a:cubicBezTo>
                    <a:pt x="123" y="261"/>
                    <a:pt x="77" y="175"/>
                    <a:pt x="4" y="112"/>
                  </a:cubicBezTo>
                  <a:cubicBezTo>
                    <a:pt x="2" y="111"/>
                    <a:pt x="0" y="113"/>
                    <a:pt x="2" y="11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1974850" y="665163"/>
              <a:ext cx="4075113" cy="3409950"/>
            </a:xfrm>
            <a:custGeom>
              <a:avLst/>
              <a:gdLst>
                <a:gd name="T0" fmla="*/ 1932 w 4082"/>
                <a:gd name="T1" fmla="*/ 3415 h 3418"/>
                <a:gd name="T2" fmla="*/ 829 w 4082"/>
                <a:gd name="T3" fmla="*/ 3062 h 3418"/>
                <a:gd name="T4" fmla="*/ 149 w 4082"/>
                <a:gd name="T5" fmla="*/ 2277 h 3418"/>
                <a:gd name="T6" fmla="*/ 109 w 4082"/>
                <a:gd name="T7" fmla="*/ 1283 h 3418"/>
                <a:gd name="T8" fmla="*/ 717 w 4082"/>
                <a:gd name="T9" fmla="*/ 469 h 3418"/>
                <a:gd name="T10" fmla="*/ 1765 w 4082"/>
                <a:gd name="T11" fmla="*/ 54 h 3418"/>
                <a:gd name="T12" fmla="*/ 2929 w 4082"/>
                <a:gd name="T13" fmla="*/ 186 h 3418"/>
                <a:gd name="T14" fmla="*/ 3756 w 4082"/>
                <a:gd name="T15" fmla="*/ 812 h 3418"/>
                <a:gd name="T16" fmla="*/ 4058 w 4082"/>
                <a:gd name="T17" fmla="*/ 1751 h 3418"/>
                <a:gd name="T18" fmla="*/ 3669 w 4082"/>
                <a:gd name="T19" fmla="*/ 2759 h 3418"/>
                <a:gd name="T20" fmla="*/ 2882 w 4082"/>
                <a:gd name="T21" fmla="*/ 3287 h 3418"/>
                <a:gd name="T22" fmla="*/ 2883 w 4082"/>
                <a:gd name="T23" fmla="*/ 3290 h 3418"/>
                <a:gd name="T24" fmla="*/ 3773 w 4082"/>
                <a:gd name="T25" fmla="*/ 2633 h 3418"/>
                <a:gd name="T26" fmla="*/ 4057 w 4082"/>
                <a:gd name="T27" fmla="*/ 1622 h 3418"/>
                <a:gd name="T28" fmla="*/ 3697 w 4082"/>
                <a:gd name="T29" fmla="*/ 731 h 3418"/>
                <a:gd name="T30" fmla="*/ 2852 w 4082"/>
                <a:gd name="T31" fmla="*/ 154 h 3418"/>
                <a:gd name="T32" fmla="*/ 1693 w 4082"/>
                <a:gd name="T33" fmla="*/ 62 h 3418"/>
                <a:gd name="T34" fmla="*/ 681 w 4082"/>
                <a:gd name="T35" fmla="*/ 492 h 3418"/>
                <a:gd name="T36" fmla="*/ 102 w 4082"/>
                <a:gd name="T37" fmla="*/ 1296 h 3418"/>
                <a:gd name="T38" fmla="*/ 144 w 4082"/>
                <a:gd name="T39" fmla="*/ 2274 h 3418"/>
                <a:gd name="T40" fmla="*/ 796 w 4082"/>
                <a:gd name="T41" fmla="*/ 3043 h 3418"/>
                <a:gd name="T42" fmla="*/ 1864 w 4082"/>
                <a:gd name="T43" fmla="*/ 3412 h 3418"/>
                <a:gd name="T44" fmla="*/ 1932 w 4082"/>
                <a:gd name="T45" fmla="*/ 3418 h 3418"/>
                <a:gd name="T46" fmla="*/ 1932 w 4082"/>
                <a:gd name="T47" fmla="*/ 3415 h 3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82" h="3418">
                  <a:moveTo>
                    <a:pt x="1932" y="3415"/>
                  </a:moveTo>
                  <a:cubicBezTo>
                    <a:pt x="1543" y="3389"/>
                    <a:pt x="1159" y="3273"/>
                    <a:pt x="829" y="3062"/>
                  </a:cubicBezTo>
                  <a:cubicBezTo>
                    <a:pt x="534" y="2872"/>
                    <a:pt x="286" y="2603"/>
                    <a:pt x="149" y="2277"/>
                  </a:cubicBezTo>
                  <a:cubicBezTo>
                    <a:pt x="17" y="1963"/>
                    <a:pt x="3" y="1607"/>
                    <a:pt x="109" y="1283"/>
                  </a:cubicBezTo>
                  <a:cubicBezTo>
                    <a:pt x="216" y="954"/>
                    <a:pt x="441" y="674"/>
                    <a:pt x="717" y="469"/>
                  </a:cubicBezTo>
                  <a:cubicBezTo>
                    <a:pt x="1022" y="241"/>
                    <a:pt x="1389" y="104"/>
                    <a:pt x="1765" y="54"/>
                  </a:cubicBezTo>
                  <a:cubicBezTo>
                    <a:pt x="2155" y="2"/>
                    <a:pt x="2561" y="42"/>
                    <a:pt x="2929" y="186"/>
                  </a:cubicBezTo>
                  <a:cubicBezTo>
                    <a:pt x="3255" y="314"/>
                    <a:pt x="3549" y="528"/>
                    <a:pt x="3756" y="812"/>
                  </a:cubicBezTo>
                  <a:cubicBezTo>
                    <a:pt x="3954" y="1084"/>
                    <a:pt x="4061" y="1414"/>
                    <a:pt x="4058" y="1751"/>
                  </a:cubicBezTo>
                  <a:cubicBezTo>
                    <a:pt x="4055" y="2122"/>
                    <a:pt x="3912" y="2480"/>
                    <a:pt x="3669" y="2759"/>
                  </a:cubicBezTo>
                  <a:cubicBezTo>
                    <a:pt x="3459" y="3001"/>
                    <a:pt x="3182" y="3178"/>
                    <a:pt x="2882" y="3287"/>
                  </a:cubicBezTo>
                  <a:cubicBezTo>
                    <a:pt x="2880" y="3287"/>
                    <a:pt x="2881" y="3290"/>
                    <a:pt x="2883" y="3290"/>
                  </a:cubicBezTo>
                  <a:cubicBezTo>
                    <a:pt x="3235" y="3162"/>
                    <a:pt x="3554" y="2940"/>
                    <a:pt x="3773" y="2633"/>
                  </a:cubicBezTo>
                  <a:cubicBezTo>
                    <a:pt x="3982" y="2340"/>
                    <a:pt x="4082" y="1981"/>
                    <a:pt x="4057" y="1622"/>
                  </a:cubicBezTo>
                  <a:cubicBezTo>
                    <a:pt x="4035" y="1296"/>
                    <a:pt x="3904" y="984"/>
                    <a:pt x="3697" y="731"/>
                  </a:cubicBezTo>
                  <a:cubicBezTo>
                    <a:pt x="3478" y="463"/>
                    <a:pt x="3178" y="268"/>
                    <a:pt x="2852" y="154"/>
                  </a:cubicBezTo>
                  <a:cubicBezTo>
                    <a:pt x="2483" y="25"/>
                    <a:pt x="2079" y="0"/>
                    <a:pt x="1693" y="62"/>
                  </a:cubicBezTo>
                  <a:cubicBezTo>
                    <a:pt x="1328" y="120"/>
                    <a:pt x="974" y="265"/>
                    <a:pt x="681" y="492"/>
                  </a:cubicBezTo>
                  <a:cubicBezTo>
                    <a:pt x="416" y="698"/>
                    <a:pt x="204" y="975"/>
                    <a:pt x="102" y="1296"/>
                  </a:cubicBezTo>
                  <a:cubicBezTo>
                    <a:pt x="0" y="1616"/>
                    <a:pt x="17" y="1964"/>
                    <a:pt x="144" y="2274"/>
                  </a:cubicBezTo>
                  <a:cubicBezTo>
                    <a:pt x="275" y="2591"/>
                    <a:pt x="513" y="2854"/>
                    <a:pt x="796" y="3043"/>
                  </a:cubicBezTo>
                  <a:cubicBezTo>
                    <a:pt x="1112" y="3256"/>
                    <a:pt x="1486" y="3377"/>
                    <a:pt x="1864" y="3412"/>
                  </a:cubicBezTo>
                  <a:cubicBezTo>
                    <a:pt x="1887" y="3414"/>
                    <a:pt x="1909" y="3416"/>
                    <a:pt x="1932" y="3418"/>
                  </a:cubicBezTo>
                  <a:cubicBezTo>
                    <a:pt x="1934" y="3418"/>
                    <a:pt x="1934" y="3415"/>
                    <a:pt x="1932" y="341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1" name="图片 10"/>
          <p:cNvPicPr>
            <a:picLocks noChangeAspect="1"/>
          </p:cNvPicPr>
          <p:nvPr/>
        </p:nvPicPr>
        <p:blipFill>
          <a:blip r:embed="rId3" cstate="email"/>
          <a:stretch>
            <a:fillRect/>
          </a:stretch>
        </p:blipFill>
        <p:spPr>
          <a:xfrm>
            <a:off x="5119663" y="771525"/>
            <a:ext cx="1215256" cy="1127617"/>
          </a:xfrm>
          <a:prstGeom prst="rect">
            <a:avLst/>
          </a:prstGeom>
        </p:spPr>
      </p:pic>
      <p:pic>
        <p:nvPicPr>
          <p:cNvPr id="12" name="图片 11"/>
          <p:cNvPicPr>
            <a:picLocks noChangeAspect="1"/>
          </p:cNvPicPr>
          <p:nvPr/>
        </p:nvPicPr>
        <p:blipFill>
          <a:blip r:embed="rId4" cstate="email"/>
          <a:stretch>
            <a:fillRect/>
          </a:stretch>
        </p:blipFill>
        <p:spPr>
          <a:xfrm>
            <a:off x="5235629" y="2604584"/>
            <a:ext cx="2388172" cy="1029900"/>
          </a:xfrm>
          <a:prstGeom prst="rect">
            <a:avLst/>
          </a:prstGeom>
        </p:spPr>
      </p:pic>
      <p:sp>
        <p:nvSpPr>
          <p:cNvPr id="13" name="淘宝网Chenying0907出品 10"/>
          <p:cNvSpPr txBox="1"/>
          <p:nvPr/>
        </p:nvSpPr>
        <p:spPr>
          <a:xfrm>
            <a:off x="5971386" y="3050772"/>
            <a:ext cx="1513556" cy="477054"/>
          </a:xfrm>
          <a:prstGeom prst="rect">
            <a:avLst/>
          </a:prstGeom>
          <a:noFill/>
        </p:spPr>
        <p:txBody>
          <a:bodyPr wrap="none" rtlCol="0">
            <a:spAutoFit/>
          </a:bodyPr>
          <a:lstStyle/>
          <a:p>
            <a:r>
              <a:rPr lang="en-US" altLang="zh-CN" sz="2500" dirty="0">
                <a:solidFill>
                  <a:schemeClr val="bg1"/>
                </a:solidFill>
                <a:latin typeface="汉仪白棋体简" panose="02010604000101010101" pitchFamily="2" charset="-122"/>
                <a:ea typeface="汉仪白棋体简" panose="02010604000101010101" pitchFamily="2" charset="-122"/>
              </a:rPr>
              <a:t>LOVELY</a:t>
            </a:r>
            <a:endParaRPr lang="zh-CN" altLang="en-US" sz="2500" dirty="0">
              <a:solidFill>
                <a:schemeClr val="bg1"/>
              </a:solidFill>
              <a:latin typeface="汉仪白棋体简" panose="02010604000101010101" pitchFamily="2" charset="-122"/>
              <a:ea typeface="汉仪白棋体简" panose="02010604000101010101" pitchFamily="2" charset="-122"/>
            </a:endParaRPr>
          </a:p>
        </p:txBody>
      </p:sp>
      <p:sp>
        <p:nvSpPr>
          <p:cNvPr id="14" name="淘宝网Chenying0907出品 11"/>
          <p:cNvSpPr/>
          <p:nvPr/>
        </p:nvSpPr>
        <p:spPr>
          <a:xfrm>
            <a:off x="5287944" y="3716495"/>
            <a:ext cx="3403540" cy="830997"/>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pic>
        <p:nvPicPr>
          <p:cNvPr id="15" name="图片 14"/>
          <p:cNvPicPr>
            <a:picLocks noChangeAspect="1"/>
          </p:cNvPicPr>
          <p:nvPr/>
        </p:nvPicPr>
        <p:blipFill>
          <a:blip r:embed="rId5"/>
          <a:stretch>
            <a:fillRect/>
          </a:stretch>
        </p:blipFill>
        <p:spPr>
          <a:xfrm>
            <a:off x="6984721" y="821676"/>
            <a:ext cx="1856250" cy="1676250"/>
          </a:xfrm>
          <a:prstGeom prst="rect">
            <a:avLst/>
          </a:prstGeom>
        </p:spPr>
      </p:pic>
      <p:pic>
        <p:nvPicPr>
          <p:cNvPr id="16" name="图片 15"/>
          <p:cNvPicPr>
            <a:picLocks noChangeAspect="1"/>
          </p:cNvPicPr>
          <p:nvPr/>
        </p:nvPicPr>
        <p:blipFill>
          <a:blip r:embed="rId6" cstate="email"/>
          <a:stretch>
            <a:fillRect/>
          </a:stretch>
        </p:blipFill>
        <p:spPr>
          <a:xfrm>
            <a:off x="497849" y="1685693"/>
            <a:ext cx="3240600" cy="30137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wind"/>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pic>
        <p:nvPicPr>
          <p:cNvPr id="3" name="图片 2"/>
          <p:cNvPicPr>
            <a:picLocks noChangeAspect="1"/>
          </p:cNvPicPr>
          <p:nvPr/>
        </p:nvPicPr>
        <p:blipFill>
          <a:blip r:embed="rId2" cstate="email"/>
          <a:stretch>
            <a:fillRect/>
          </a:stretch>
        </p:blipFill>
        <p:spPr>
          <a:xfrm>
            <a:off x="0" y="0"/>
            <a:ext cx="9144000" cy="5143500"/>
          </a:xfrm>
          <a:prstGeom prst="rect">
            <a:avLst/>
          </a:prstGeom>
        </p:spPr>
      </p:pic>
      <p:pic>
        <p:nvPicPr>
          <p:cNvPr id="4" name="图片 3"/>
          <p:cNvPicPr>
            <a:picLocks noChangeAspect="1"/>
          </p:cNvPicPr>
          <p:nvPr/>
        </p:nvPicPr>
        <p:blipFill>
          <a:blip r:embed="rId1" cstate="email"/>
          <a:stretch>
            <a:fillRect/>
          </a:stretch>
        </p:blipFill>
        <p:spPr>
          <a:xfrm>
            <a:off x="1" y="1"/>
            <a:ext cx="9144000" cy="375684"/>
          </a:xfrm>
          <a:prstGeom prst="rect">
            <a:avLst/>
          </a:prstGeom>
        </p:spPr>
      </p:pic>
      <p:pic>
        <p:nvPicPr>
          <p:cNvPr id="5" name="图片 4"/>
          <p:cNvPicPr>
            <a:picLocks noChangeAspect="1"/>
          </p:cNvPicPr>
          <p:nvPr/>
        </p:nvPicPr>
        <p:blipFill>
          <a:blip r:embed="rId3" cstate="email"/>
          <a:stretch>
            <a:fillRect/>
          </a:stretch>
        </p:blipFill>
        <p:spPr>
          <a:xfrm flipH="1">
            <a:off x="6011040" y="3949303"/>
            <a:ext cx="2957841" cy="1194197"/>
          </a:xfrm>
          <a:prstGeom prst="rect">
            <a:avLst/>
          </a:prstGeom>
        </p:spPr>
      </p:pic>
      <p:grpSp>
        <p:nvGrpSpPr>
          <p:cNvPr id="6" name="组合 5"/>
          <p:cNvGrpSpPr/>
          <p:nvPr/>
        </p:nvGrpSpPr>
        <p:grpSpPr>
          <a:xfrm>
            <a:off x="569913" y="4476751"/>
            <a:ext cx="996950" cy="484188"/>
            <a:chOff x="569913" y="4476751"/>
            <a:chExt cx="996950" cy="484188"/>
          </a:xfrm>
        </p:grpSpPr>
        <p:sp>
          <p:nvSpPr>
            <p:cNvPr id="7" name="Freeform 3082"/>
            <p:cNvSpPr/>
            <p:nvPr/>
          </p:nvSpPr>
          <p:spPr bwMode="auto">
            <a:xfrm>
              <a:off x="581025" y="4484688"/>
              <a:ext cx="984250" cy="458788"/>
            </a:xfrm>
            <a:custGeom>
              <a:avLst/>
              <a:gdLst>
                <a:gd name="T0" fmla="*/ 484 w 506"/>
                <a:gd name="T1" fmla="*/ 208 h 236"/>
                <a:gd name="T2" fmla="*/ 503 w 506"/>
                <a:gd name="T3" fmla="*/ 189 h 236"/>
                <a:gd name="T4" fmla="*/ 476 w 506"/>
                <a:gd name="T5" fmla="*/ 160 h 236"/>
                <a:gd name="T6" fmla="*/ 470 w 506"/>
                <a:gd name="T7" fmla="*/ 166 h 236"/>
                <a:gd name="T8" fmla="*/ 466 w 506"/>
                <a:gd name="T9" fmla="*/ 108 h 236"/>
                <a:gd name="T10" fmla="*/ 421 w 506"/>
                <a:gd name="T11" fmla="*/ 82 h 236"/>
                <a:gd name="T12" fmla="*/ 369 w 506"/>
                <a:gd name="T13" fmla="*/ 125 h 236"/>
                <a:gd name="T14" fmla="*/ 368 w 506"/>
                <a:gd name="T15" fmla="*/ 125 h 236"/>
                <a:gd name="T16" fmla="*/ 369 w 506"/>
                <a:gd name="T17" fmla="*/ 148 h 236"/>
                <a:gd name="T18" fmla="*/ 318 w 506"/>
                <a:gd name="T19" fmla="*/ 102 h 236"/>
                <a:gd name="T20" fmla="*/ 357 w 506"/>
                <a:gd name="T21" fmla="*/ 111 h 236"/>
                <a:gd name="T22" fmla="*/ 364 w 506"/>
                <a:gd name="T23" fmla="*/ 118 h 236"/>
                <a:gd name="T24" fmla="*/ 398 w 506"/>
                <a:gd name="T25" fmla="*/ 80 h 236"/>
                <a:gd name="T26" fmla="*/ 326 w 506"/>
                <a:gd name="T27" fmla="*/ 9 h 236"/>
                <a:gd name="T28" fmla="*/ 237 w 506"/>
                <a:gd name="T29" fmla="*/ 81 h 236"/>
                <a:gd name="T30" fmla="*/ 237 w 506"/>
                <a:gd name="T31" fmla="*/ 70 h 236"/>
                <a:gd name="T32" fmla="*/ 236 w 506"/>
                <a:gd name="T33" fmla="*/ 71 h 236"/>
                <a:gd name="T34" fmla="*/ 192 w 506"/>
                <a:gd name="T35" fmla="*/ 62 h 236"/>
                <a:gd name="T36" fmla="*/ 162 w 506"/>
                <a:gd name="T37" fmla="*/ 91 h 236"/>
                <a:gd name="T38" fmla="*/ 163 w 506"/>
                <a:gd name="T39" fmla="*/ 83 h 236"/>
                <a:gd name="T40" fmla="*/ 129 w 506"/>
                <a:gd name="T41" fmla="*/ 46 h 236"/>
                <a:gd name="T42" fmla="*/ 93 w 506"/>
                <a:gd name="T43" fmla="*/ 51 h 236"/>
                <a:gd name="T44" fmla="*/ 74 w 506"/>
                <a:gd name="T45" fmla="*/ 84 h 236"/>
                <a:gd name="T46" fmla="*/ 99 w 506"/>
                <a:gd name="T47" fmla="*/ 130 h 236"/>
                <a:gd name="T48" fmla="*/ 75 w 506"/>
                <a:gd name="T49" fmla="*/ 114 h 236"/>
                <a:gd name="T50" fmla="*/ 41 w 506"/>
                <a:gd name="T51" fmla="*/ 136 h 236"/>
                <a:gd name="T52" fmla="*/ 41 w 506"/>
                <a:gd name="T53" fmla="*/ 188 h 236"/>
                <a:gd name="T54" fmla="*/ 32 w 506"/>
                <a:gd name="T55" fmla="*/ 177 h 236"/>
                <a:gd name="T56" fmla="*/ 32 w 506"/>
                <a:gd name="T57" fmla="*/ 177 h 236"/>
                <a:gd name="T58" fmla="*/ 6 w 506"/>
                <a:gd name="T59" fmla="*/ 182 h 236"/>
                <a:gd name="T60" fmla="*/ 0 w 506"/>
                <a:gd name="T61" fmla="*/ 196 h 236"/>
                <a:gd name="T62" fmla="*/ 3 w 506"/>
                <a:gd name="T63" fmla="*/ 204 h 236"/>
                <a:gd name="T64" fmla="*/ 27 w 506"/>
                <a:gd name="T65" fmla="*/ 209 h 236"/>
                <a:gd name="T66" fmla="*/ 28 w 506"/>
                <a:gd name="T67" fmla="*/ 209 h 236"/>
                <a:gd name="T68" fmla="*/ 29 w 506"/>
                <a:gd name="T69" fmla="*/ 210 h 236"/>
                <a:gd name="T70" fmla="*/ 77 w 506"/>
                <a:gd name="T71" fmla="*/ 230 h 236"/>
                <a:gd name="T72" fmla="*/ 110 w 506"/>
                <a:gd name="T73" fmla="*/ 210 h 236"/>
                <a:gd name="T74" fmla="*/ 110 w 506"/>
                <a:gd name="T75" fmla="*/ 210 h 236"/>
                <a:gd name="T76" fmla="*/ 104 w 506"/>
                <a:gd name="T77" fmla="*/ 193 h 236"/>
                <a:gd name="T78" fmla="*/ 152 w 506"/>
                <a:gd name="T79" fmla="*/ 226 h 236"/>
                <a:gd name="T80" fmla="*/ 197 w 506"/>
                <a:gd name="T81" fmla="*/ 212 h 236"/>
                <a:gd name="T82" fmla="*/ 189 w 506"/>
                <a:gd name="T83" fmla="*/ 201 h 236"/>
                <a:gd name="T84" fmla="*/ 260 w 506"/>
                <a:gd name="T85" fmla="*/ 234 h 236"/>
                <a:gd name="T86" fmla="*/ 312 w 506"/>
                <a:gd name="T87" fmla="*/ 208 h 236"/>
                <a:gd name="T88" fmla="*/ 308 w 506"/>
                <a:gd name="T89" fmla="*/ 198 h 236"/>
                <a:gd name="T90" fmla="*/ 317 w 506"/>
                <a:gd name="T91" fmla="*/ 209 h 236"/>
                <a:gd name="T92" fmla="*/ 318 w 506"/>
                <a:gd name="T93" fmla="*/ 209 h 236"/>
                <a:gd name="T94" fmla="*/ 318 w 506"/>
                <a:gd name="T95" fmla="*/ 210 h 236"/>
                <a:gd name="T96" fmla="*/ 361 w 506"/>
                <a:gd name="T97" fmla="*/ 233 h 236"/>
                <a:gd name="T98" fmla="*/ 417 w 506"/>
                <a:gd name="T99" fmla="*/ 211 h 236"/>
                <a:gd name="T100" fmla="*/ 408 w 506"/>
                <a:gd name="T101" fmla="*/ 202 h 236"/>
                <a:gd name="T102" fmla="*/ 484 w 506"/>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236">
                  <a:moveTo>
                    <a:pt x="484" y="208"/>
                  </a:moveTo>
                  <a:cubicBezTo>
                    <a:pt x="495" y="203"/>
                    <a:pt x="502" y="196"/>
                    <a:pt x="503" y="189"/>
                  </a:cubicBezTo>
                  <a:cubicBezTo>
                    <a:pt x="506" y="171"/>
                    <a:pt x="481" y="162"/>
                    <a:pt x="476" y="160"/>
                  </a:cubicBezTo>
                  <a:cubicBezTo>
                    <a:pt x="473" y="164"/>
                    <a:pt x="470" y="166"/>
                    <a:pt x="470" y="166"/>
                  </a:cubicBezTo>
                  <a:cubicBezTo>
                    <a:pt x="479" y="148"/>
                    <a:pt x="477" y="126"/>
                    <a:pt x="466" y="108"/>
                  </a:cubicBezTo>
                  <a:cubicBezTo>
                    <a:pt x="456" y="91"/>
                    <a:pt x="440" y="82"/>
                    <a:pt x="421" y="82"/>
                  </a:cubicBezTo>
                  <a:cubicBezTo>
                    <a:pt x="378" y="82"/>
                    <a:pt x="369" y="124"/>
                    <a:pt x="369" y="125"/>
                  </a:cubicBezTo>
                  <a:cubicBezTo>
                    <a:pt x="368" y="125"/>
                    <a:pt x="368" y="125"/>
                    <a:pt x="368" y="125"/>
                  </a:cubicBezTo>
                  <a:cubicBezTo>
                    <a:pt x="374" y="138"/>
                    <a:pt x="369" y="148"/>
                    <a:pt x="369" y="148"/>
                  </a:cubicBezTo>
                  <a:cubicBezTo>
                    <a:pt x="369" y="147"/>
                    <a:pt x="367" y="104"/>
                    <a:pt x="318" y="102"/>
                  </a:cubicBezTo>
                  <a:cubicBezTo>
                    <a:pt x="318" y="102"/>
                    <a:pt x="338" y="94"/>
                    <a:pt x="357" y="111"/>
                  </a:cubicBezTo>
                  <a:cubicBezTo>
                    <a:pt x="360" y="113"/>
                    <a:pt x="362" y="116"/>
                    <a:pt x="364" y="118"/>
                  </a:cubicBezTo>
                  <a:cubicBezTo>
                    <a:pt x="366" y="111"/>
                    <a:pt x="375" y="89"/>
                    <a:pt x="398" y="80"/>
                  </a:cubicBezTo>
                  <a:cubicBezTo>
                    <a:pt x="397" y="71"/>
                    <a:pt x="387" y="17"/>
                    <a:pt x="326" y="9"/>
                  </a:cubicBezTo>
                  <a:cubicBezTo>
                    <a:pt x="253" y="0"/>
                    <a:pt x="238" y="78"/>
                    <a:pt x="237" y="81"/>
                  </a:cubicBezTo>
                  <a:cubicBezTo>
                    <a:pt x="237" y="81"/>
                    <a:pt x="236" y="77"/>
                    <a:pt x="237" y="70"/>
                  </a:cubicBezTo>
                  <a:cubicBezTo>
                    <a:pt x="236" y="71"/>
                    <a:pt x="236" y="71"/>
                    <a:pt x="236" y="71"/>
                  </a:cubicBezTo>
                  <a:cubicBezTo>
                    <a:pt x="220" y="61"/>
                    <a:pt x="205" y="58"/>
                    <a:pt x="192" y="62"/>
                  </a:cubicBezTo>
                  <a:cubicBezTo>
                    <a:pt x="175" y="68"/>
                    <a:pt x="162" y="91"/>
                    <a:pt x="162" y="91"/>
                  </a:cubicBezTo>
                  <a:cubicBezTo>
                    <a:pt x="162" y="91"/>
                    <a:pt x="162" y="87"/>
                    <a:pt x="163" y="83"/>
                  </a:cubicBezTo>
                  <a:cubicBezTo>
                    <a:pt x="162" y="76"/>
                    <a:pt x="156" y="56"/>
                    <a:pt x="129" y="46"/>
                  </a:cubicBezTo>
                  <a:cubicBezTo>
                    <a:pt x="118" y="42"/>
                    <a:pt x="104" y="44"/>
                    <a:pt x="93" y="51"/>
                  </a:cubicBezTo>
                  <a:cubicBezTo>
                    <a:pt x="86" y="56"/>
                    <a:pt x="76" y="65"/>
                    <a:pt x="74" y="84"/>
                  </a:cubicBezTo>
                  <a:cubicBezTo>
                    <a:pt x="71" y="118"/>
                    <a:pt x="98" y="130"/>
                    <a:pt x="99" y="130"/>
                  </a:cubicBezTo>
                  <a:cubicBezTo>
                    <a:pt x="99" y="130"/>
                    <a:pt x="84" y="129"/>
                    <a:pt x="75" y="114"/>
                  </a:cubicBezTo>
                  <a:cubicBezTo>
                    <a:pt x="70" y="114"/>
                    <a:pt x="53" y="113"/>
                    <a:pt x="41" y="136"/>
                  </a:cubicBezTo>
                  <a:cubicBezTo>
                    <a:pt x="27" y="163"/>
                    <a:pt x="41" y="188"/>
                    <a:pt x="41" y="188"/>
                  </a:cubicBezTo>
                  <a:cubicBezTo>
                    <a:pt x="41" y="188"/>
                    <a:pt x="36" y="184"/>
                    <a:pt x="32" y="177"/>
                  </a:cubicBezTo>
                  <a:cubicBezTo>
                    <a:pt x="32" y="177"/>
                    <a:pt x="32" y="177"/>
                    <a:pt x="32" y="177"/>
                  </a:cubicBezTo>
                  <a:cubicBezTo>
                    <a:pt x="32" y="177"/>
                    <a:pt x="15" y="175"/>
                    <a:pt x="6" y="182"/>
                  </a:cubicBezTo>
                  <a:cubicBezTo>
                    <a:pt x="2" y="185"/>
                    <a:pt x="0" y="190"/>
                    <a:pt x="0" y="196"/>
                  </a:cubicBezTo>
                  <a:cubicBezTo>
                    <a:pt x="0" y="199"/>
                    <a:pt x="1" y="202"/>
                    <a:pt x="3" y="204"/>
                  </a:cubicBezTo>
                  <a:cubicBezTo>
                    <a:pt x="10" y="211"/>
                    <a:pt x="27" y="209"/>
                    <a:pt x="27" y="209"/>
                  </a:cubicBezTo>
                  <a:cubicBezTo>
                    <a:pt x="28" y="209"/>
                    <a:pt x="28" y="209"/>
                    <a:pt x="28" y="209"/>
                  </a:cubicBezTo>
                  <a:cubicBezTo>
                    <a:pt x="29" y="210"/>
                    <a:pt x="29" y="210"/>
                    <a:pt x="29" y="210"/>
                  </a:cubicBezTo>
                  <a:cubicBezTo>
                    <a:pt x="30" y="210"/>
                    <a:pt x="53" y="231"/>
                    <a:pt x="77" y="230"/>
                  </a:cubicBezTo>
                  <a:cubicBezTo>
                    <a:pt x="100" y="228"/>
                    <a:pt x="110" y="210"/>
                    <a:pt x="110" y="210"/>
                  </a:cubicBezTo>
                  <a:cubicBezTo>
                    <a:pt x="110" y="210"/>
                    <a:pt x="110" y="210"/>
                    <a:pt x="110" y="210"/>
                  </a:cubicBezTo>
                  <a:cubicBezTo>
                    <a:pt x="103" y="200"/>
                    <a:pt x="104" y="193"/>
                    <a:pt x="104" y="193"/>
                  </a:cubicBezTo>
                  <a:cubicBezTo>
                    <a:pt x="105" y="194"/>
                    <a:pt x="116" y="220"/>
                    <a:pt x="152" y="226"/>
                  </a:cubicBezTo>
                  <a:cubicBezTo>
                    <a:pt x="185" y="231"/>
                    <a:pt x="195" y="215"/>
                    <a:pt x="197" y="212"/>
                  </a:cubicBezTo>
                  <a:cubicBezTo>
                    <a:pt x="191" y="206"/>
                    <a:pt x="189" y="201"/>
                    <a:pt x="189" y="201"/>
                  </a:cubicBezTo>
                  <a:cubicBezTo>
                    <a:pt x="189" y="201"/>
                    <a:pt x="226" y="235"/>
                    <a:pt x="260" y="234"/>
                  </a:cubicBezTo>
                  <a:cubicBezTo>
                    <a:pt x="296" y="232"/>
                    <a:pt x="309" y="214"/>
                    <a:pt x="312" y="208"/>
                  </a:cubicBezTo>
                  <a:cubicBezTo>
                    <a:pt x="309" y="202"/>
                    <a:pt x="308" y="198"/>
                    <a:pt x="308" y="198"/>
                  </a:cubicBezTo>
                  <a:cubicBezTo>
                    <a:pt x="308" y="198"/>
                    <a:pt x="311" y="203"/>
                    <a:pt x="317" y="209"/>
                  </a:cubicBezTo>
                  <a:cubicBezTo>
                    <a:pt x="318" y="209"/>
                    <a:pt x="318" y="209"/>
                    <a:pt x="318" y="209"/>
                  </a:cubicBezTo>
                  <a:cubicBezTo>
                    <a:pt x="318" y="209"/>
                    <a:pt x="318" y="209"/>
                    <a:pt x="318" y="210"/>
                  </a:cubicBezTo>
                  <a:cubicBezTo>
                    <a:pt x="327" y="219"/>
                    <a:pt x="342" y="230"/>
                    <a:pt x="361" y="233"/>
                  </a:cubicBezTo>
                  <a:cubicBezTo>
                    <a:pt x="388" y="236"/>
                    <a:pt x="413" y="215"/>
                    <a:pt x="417" y="211"/>
                  </a:cubicBezTo>
                  <a:cubicBezTo>
                    <a:pt x="411" y="206"/>
                    <a:pt x="408" y="202"/>
                    <a:pt x="408"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083"/>
            <p:cNvSpPr/>
            <p:nvPr/>
          </p:nvSpPr>
          <p:spPr bwMode="auto">
            <a:xfrm>
              <a:off x="779463" y="4686301"/>
              <a:ext cx="785813" cy="257175"/>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8 w 404"/>
                <a:gd name="T11" fmla="*/ 86 h 132"/>
                <a:gd name="T12" fmla="*/ 262 w 404"/>
                <a:gd name="T13" fmla="*/ 117 h 132"/>
                <a:gd name="T14" fmla="*/ 304 w 404"/>
                <a:gd name="T15" fmla="*/ 70 h 132"/>
                <a:gd name="T16" fmla="*/ 351 w 404"/>
                <a:gd name="T17" fmla="*/ 60 h 132"/>
                <a:gd name="T18" fmla="*/ 362 w 404"/>
                <a:gd name="T19" fmla="*/ 0 h 132"/>
                <a:gd name="T20" fmla="*/ 364 w 404"/>
                <a:gd name="T21" fmla="*/ 4 h 132"/>
                <a:gd name="T22" fmla="*/ 368 w 404"/>
                <a:gd name="T23" fmla="*/ 62 h 132"/>
                <a:gd name="T24" fmla="*/ 374 w 404"/>
                <a:gd name="T25" fmla="*/ 56 h 132"/>
                <a:gd name="T26" fmla="*/ 401 w 404"/>
                <a:gd name="T27" fmla="*/ 85 h 132"/>
                <a:gd name="T28" fmla="*/ 382 w 404"/>
                <a:gd name="T29" fmla="*/ 104 h 132"/>
                <a:gd name="T30" fmla="*/ 306 w 404"/>
                <a:gd name="T31" fmla="*/ 98 h 132"/>
                <a:gd name="T32" fmla="*/ 315 w 404"/>
                <a:gd name="T33" fmla="*/ 107 h 132"/>
                <a:gd name="T34" fmla="*/ 259 w 404"/>
                <a:gd name="T35" fmla="*/ 129 h 132"/>
                <a:gd name="T36" fmla="*/ 216 w 404"/>
                <a:gd name="T37" fmla="*/ 106 h 132"/>
                <a:gd name="T38" fmla="*/ 216 w 404"/>
                <a:gd name="T39" fmla="*/ 105 h 132"/>
                <a:gd name="T40" fmla="*/ 215 w 404"/>
                <a:gd name="T41" fmla="*/ 105 h 132"/>
                <a:gd name="T42" fmla="*/ 206 w 404"/>
                <a:gd name="T43" fmla="*/ 94 h 132"/>
                <a:gd name="T44" fmla="*/ 210 w 404"/>
                <a:gd name="T45" fmla="*/ 104 h 132"/>
                <a:gd name="T46" fmla="*/ 158 w 404"/>
                <a:gd name="T47" fmla="*/ 130 h 132"/>
                <a:gd name="T48" fmla="*/ 87 w 404"/>
                <a:gd name="T49" fmla="*/ 97 h 132"/>
                <a:gd name="T50" fmla="*/ 95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1" y="87"/>
                    <a:pt x="0" y="82"/>
                    <a:pt x="0" y="82"/>
                  </a:cubicBezTo>
                  <a:cubicBezTo>
                    <a:pt x="0" y="82"/>
                    <a:pt x="14" y="100"/>
                    <a:pt x="47" y="101"/>
                  </a:cubicBezTo>
                  <a:cubicBezTo>
                    <a:pt x="81" y="102"/>
                    <a:pt x="89" y="79"/>
                    <a:pt x="89" y="79"/>
                  </a:cubicBezTo>
                  <a:cubicBezTo>
                    <a:pt x="89" y="79"/>
                    <a:pt x="123" y="115"/>
                    <a:pt x="161" y="116"/>
                  </a:cubicBezTo>
                  <a:cubicBezTo>
                    <a:pt x="199" y="117"/>
                    <a:pt x="208" y="86"/>
                    <a:pt x="208" y="86"/>
                  </a:cubicBezTo>
                  <a:cubicBezTo>
                    <a:pt x="208" y="86"/>
                    <a:pt x="221" y="123"/>
                    <a:pt x="262" y="117"/>
                  </a:cubicBezTo>
                  <a:cubicBezTo>
                    <a:pt x="310" y="109"/>
                    <a:pt x="304" y="70"/>
                    <a:pt x="304" y="70"/>
                  </a:cubicBezTo>
                  <a:cubicBezTo>
                    <a:pt x="304" y="70"/>
                    <a:pt x="326" y="82"/>
                    <a:pt x="351" y="60"/>
                  </a:cubicBezTo>
                  <a:cubicBezTo>
                    <a:pt x="373" y="42"/>
                    <a:pt x="365" y="12"/>
                    <a:pt x="362" y="0"/>
                  </a:cubicBezTo>
                  <a:cubicBezTo>
                    <a:pt x="363" y="1"/>
                    <a:pt x="363" y="2"/>
                    <a:pt x="364" y="4"/>
                  </a:cubicBezTo>
                  <a:cubicBezTo>
                    <a:pt x="375" y="22"/>
                    <a:pt x="377" y="44"/>
                    <a:pt x="368" y="62"/>
                  </a:cubicBezTo>
                  <a:cubicBezTo>
                    <a:pt x="368" y="62"/>
                    <a:pt x="371" y="60"/>
                    <a:pt x="374" y="56"/>
                  </a:cubicBezTo>
                  <a:cubicBezTo>
                    <a:pt x="379" y="58"/>
                    <a:pt x="404" y="67"/>
                    <a:pt x="401" y="85"/>
                  </a:cubicBezTo>
                  <a:cubicBezTo>
                    <a:pt x="400" y="92"/>
                    <a:pt x="393" y="99"/>
                    <a:pt x="382" y="104"/>
                  </a:cubicBezTo>
                  <a:cubicBezTo>
                    <a:pt x="361" y="114"/>
                    <a:pt x="332" y="114"/>
                    <a:pt x="306" y="98"/>
                  </a:cubicBezTo>
                  <a:cubicBezTo>
                    <a:pt x="306" y="98"/>
                    <a:pt x="309" y="102"/>
                    <a:pt x="315" y="107"/>
                  </a:cubicBezTo>
                  <a:cubicBezTo>
                    <a:pt x="311" y="111"/>
                    <a:pt x="286" y="132"/>
                    <a:pt x="259" y="129"/>
                  </a:cubicBezTo>
                  <a:cubicBezTo>
                    <a:pt x="240" y="126"/>
                    <a:pt x="225" y="115"/>
                    <a:pt x="216" y="106"/>
                  </a:cubicBezTo>
                  <a:cubicBezTo>
                    <a:pt x="216" y="105"/>
                    <a:pt x="216" y="105"/>
                    <a:pt x="216" y="105"/>
                  </a:cubicBezTo>
                  <a:cubicBezTo>
                    <a:pt x="215" y="105"/>
                    <a:pt x="215" y="105"/>
                    <a:pt x="215" y="105"/>
                  </a:cubicBezTo>
                  <a:cubicBezTo>
                    <a:pt x="209" y="99"/>
                    <a:pt x="206" y="94"/>
                    <a:pt x="206" y="94"/>
                  </a:cubicBezTo>
                  <a:cubicBezTo>
                    <a:pt x="206" y="94"/>
                    <a:pt x="207" y="98"/>
                    <a:pt x="210" y="104"/>
                  </a:cubicBezTo>
                  <a:cubicBezTo>
                    <a:pt x="207" y="110"/>
                    <a:pt x="194" y="128"/>
                    <a:pt x="158" y="130"/>
                  </a:cubicBezTo>
                  <a:cubicBezTo>
                    <a:pt x="124" y="131"/>
                    <a:pt x="87" y="97"/>
                    <a:pt x="87" y="97"/>
                  </a:cubicBezTo>
                  <a:cubicBezTo>
                    <a:pt x="87" y="97"/>
                    <a:pt x="89" y="102"/>
                    <a:pt x="95" y="108"/>
                  </a:cubicBezTo>
                  <a:cubicBezTo>
                    <a:pt x="93" y="111"/>
                    <a:pt x="83" y="127"/>
                    <a:pt x="50" y="122"/>
                  </a:cubicBezTo>
                  <a:cubicBezTo>
                    <a:pt x="14" y="116"/>
                    <a:pt x="3"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084"/>
            <p:cNvSpPr/>
            <p:nvPr/>
          </p:nvSpPr>
          <p:spPr bwMode="auto">
            <a:xfrm>
              <a:off x="581025" y="4832351"/>
              <a:ext cx="214313" cy="101600"/>
            </a:xfrm>
            <a:custGeom>
              <a:avLst/>
              <a:gdLst>
                <a:gd name="T0" fmla="*/ 6 w 110"/>
                <a:gd name="T1" fmla="*/ 3 h 52"/>
                <a:gd name="T2" fmla="*/ 12 w 110"/>
                <a:gd name="T3" fmla="*/ 0 h 52"/>
                <a:gd name="T4" fmla="*/ 14 w 110"/>
                <a:gd name="T5" fmla="*/ 18 h 52"/>
                <a:gd name="T6" fmla="*/ 38 w 110"/>
                <a:gd name="T7" fmla="*/ 15 h 52"/>
                <a:gd name="T8" fmla="*/ 67 w 110"/>
                <a:gd name="T9" fmla="*/ 37 h 52"/>
                <a:gd name="T10" fmla="*/ 106 w 110"/>
                <a:gd name="T11" fmla="*/ 23 h 52"/>
                <a:gd name="T12" fmla="*/ 110 w 110"/>
                <a:gd name="T13" fmla="*/ 31 h 52"/>
                <a:gd name="T14" fmla="*/ 110 w 110"/>
                <a:gd name="T15" fmla="*/ 31 h 52"/>
                <a:gd name="T16" fmla="*/ 77 w 110"/>
                <a:gd name="T17" fmla="*/ 51 h 52"/>
                <a:gd name="T18" fmla="*/ 29 w 110"/>
                <a:gd name="T19" fmla="*/ 31 h 52"/>
                <a:gd name="T20" fmla="*/ 28 w 110"/>
                <a:gd name="T21" fmla="*/ 30 h 52"/>
                <a:gd name="T22" fmla="*/ 27 w 110"/>
                <a:gd name="T23" fmla="*/ 30 h 52"/>
                <a:gd name="T24" fmla="*/ 3 w 110"/>
                <a:gd name="T25" fmla="*/ 25 h 52"/>
                <a:gd name="T26" fmla="*/ 0 w 110"/>
                <a:gd name="T27" fmla="*/ 17 h 52"/>
                <a:gd name="T28" fmla="*/ 6 w 110"/>
                <a:gd name="T2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52">
                  <a:moveTo>
                    <a:pt x="6" y="3"/>
                  </a:moveTo>
                  <a:cubicBezTo>
                    <a:pt x="8" y="2"/>
                    <a:pt x="10" y="0"/>
                    <a:pt x="12" y="0"/>
                  </a:cubicBezTo>
                  <a:cubicBezTo>
                    <a:pt x="8" y="4"/>
                    <a:pt x="5" y="12"/>
                    <a:pt x="14" y="18"/>
                  </a:cubicBezTo>
                  <a:cubicBezTo>
                    <a:pt x="25" y="25"/>
                    <a:pt x="38" y="15"/>
                    <a:pt x="38" y="15"/>
                  </a:cubicBezTo>
                  <a:cubicBezTo>
                    <a:pt x="38" y="15"/>
                    <a:pt x="35" y="31"/>
                    <a:pt x="67" y="37"/>
                  </a:cubicBezTo>
                  <a:cubicBezTo>
                    <a:pt x="96" y="42"/>
                    <a:pt x="104" y="27"/>
                    <a:pt x="106" y="23"/>
                  </a:cubicBezTo>
                  <a:cubicBezTo>
                    <a:pt x="107" y="26"/>
                    <a:pt x="108" y="28"/>
                    <a:pt x="110" y="31"/>
                  </a:cubicBezTo>
                  <a:cubicBezTo>
                    <a:pt x="110" y="31"/>
                    <a:pt x="110" y="31"/>
                    <a:pt x="110" y="31"/>
                  </a:cubicBezTo>
                  <a:cubicBezTo>
                    <a:pt x="110" y="31"/>
                    <a:pt x="100" y="49"/>
                    <a:pt x="77" y="51"/>
                  </a:cubicBezTo>
                  <a:cubicBezTo>
                    <a:pt x="53" y="52"/>
                    <a:pt x="30" y="31"/>
                    <a:pt x="29" y="31"/>
                  </a:cubicBezTo>
                  <a:cubicBezTo>
                    <a:pt x="28" y="30"/>
                    <a:pt x="28" y="30"/>
                    <a:pt x="28" y="30"/>
                  </a:cubicBezTo>
                  <a:cubicBezTo>
                    <a:pt x="27" y="30"/>
                    <a:pt x="27" y="30"/>
                    <a:pt x="27" y="30"/>
                  </a:cubicBezTo>
                  <a:cubicBezTo>
                    <a:pt x="27" y="30"/>
                    <a:pt x="10" y="32"/>
                    <a:pt x="3" y="25"/>
                  </a:cubicBezTo>
                  <a:cubicBezTo>
                    <a:pt x="1" y="23"/>
                    <a:pt x="0" y="20"/>
                    <a:pt x="0" y="17"/>
                  </a:cubicBezTo>
                  <a:cubicBezTo>
                    <a:pt x="0" y="11"/>
                    <a:pt x="2" y="6"/>
                    <a:pt x="6" y="3"/>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85"/>
            <p:cNvSpPr/>
            <p:nvPr/>
          </p:nvSpPr>
          <p:spPr bwMode="auto">
            <a:xfrm>
              <a:off x="1223963" y="4516438"/>
              <a:ext cx="136525" cy="211138"/>
            </a:xfrm>
            <a:custGeom>
              <a:avLst/>
              <a:gdLst>
                <a:gd name="T0" fmla="*/ 35 w 70"/>
                <a:gd name="T1" fmla="*/ 108 h 108"/>
                <a:gd name="T2" fmla="*/ 0 w 70"/>
                <a:gd name="T3" fmla="*/ 85 h 108"/>
                <a:gd name="T4" fmla="*/ 48 w 70"/>
                <a:gd name="T5" fmla="*/ 60 h 108"/>
                <a:gd name="T6" fmla="*/ 31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39" y="91"/>
                    <a:pt x="48" y="60"/>
                  </a:cubicBezTo>
                  <a:cubicBezTo>
                    <a:pt x="57" y="29"/>
                    <a:pt x="31" y="0"/>
                    <a:pt x="31" y="0"/>
                  </a:cubicBezTo>
                  <a:cubicBezTo>
                    <a:pt x="31" y="0"/>
                    <a:pt x="70" y="24"/>
                    <a:pt x="69" y="64"/>
                  </a:cubicBezTo>
                  <a:cubicBezTo>
                    <a:pt x="69" y="64"/>
                    <a:pt x="37"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86"/>
            <p:cNvSpPr/>
            <p:nvPr/>
          </p:nvSpPr>
          <p:spPr bwMode="auto">
            <a:xfrm>
              <a:off x="688975" y="4592638"/>
              <a:ext cx="123825" cy="169863"/>
            </a:xfrm>
            <a:custGeom>
              <a:avLst/>
              <a:gdLst>
                <a:gd name="T0" fmla="*/ 26 w 64"/>
                <a:gd name="T1" fmla="*/ 62 h 87"/>
                <a:gd name="T2" fmla="*/ 29 w 64"/>
                <a:gd name="T3" fmla="*/ 0 h 87"/>
                <a:gd name="T4" fmla="*/ 32 w 64"/>
                <a:gd name="T5" fmla="*/ 52 h 87"/>
                <a:gd name="T6" fmla="*/ 64 w 64"/>
                <a:gd name="T7" fmla="*/ 69 h 87"/>
                <a:gd name="T8" fmla="*/ 26 w 64"/>
                <a:gd name="T9" fmla="*/ 62 h 87"/>
              </a:gdLst>
              <a:ahLst/>
              <a:cxnLst>
                <a:cxn ang="0">
                  <a:pos x="T0" y="T1"/>
                </a:cxn>
                <a:cxn ang="0">
                  <a:pos x="T2" y="T3"/>
                </a:cxn>
                <a:cxn ang="0">
                  <a:pos x="T4" y="T5"/>
                </a:cxn>
                <a:cxn ang="0">
                  <a:pos x="T6" y="T7"/>
                </a:cxn>
                <a:cxn ang="0">
                  <a:pos x="T8" y="T9"/>
                </a:cxn>
              </a:cxnLst>
              <a:rect l="0" t="0" r="r" b="b"/>
              <a:pathLst>
                <a:path w="64" h="87">
                  <a:moveTo>
                    <a:pt x="26" y="62"/>
                  </a:moveTo>
                  <a:cubicBezTo>
                    <a:pt x="0" y="37"/>
                    <a:pt x="29" y="0"/>
                    <a:pt x="29" y="0"/>
                  </a:cubicBezTo>
                  <a:cubicBezTo>
                    <a:pt x="29" y="0"/>
                    <a:pt x="17" y="37"/>
                    <a:pt x="32" y="52"/>
                  </a:cubicBezTo>
                  <a:cubicBezTo>
                    <a:pt x="51" y="71"/>
                    <a:pt x="64" y="69"/>
                    <a:pt x="64" y="69"/>
                  </a:cubicBezTo>
                  <a:cubicBezTo>
                    <a:pt x="64" y="69"/>
                    <a:pt x="53" y="87"/>
                    <a:pt x="26"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87"/>
            <p:cNvSpPr>
              <a:spLocks noEditPoints="1"/>
            </p:cNvSpPr>
            <p:nvPr/>
          </p:nvSpPr>
          <p:spPr bwMode="auto">
            <a:xfrm>
              <a:off x="569913" y="4476751"/>
              <a:ext cx="996950" cy="484188"/>
            </a:xfrm>
            <a:custGeom>
              <a:avLst/>
              <a:gdLst>
                <a:gd name="T0" fmla="*/ 5 w 513"/>
                <a:gd name="T1" fmla="*/ 212 h 249"/>
                <a:gd name="T2" fmla="*/ 84 w 513"/>
                <a:gd name="T3" fmla="*/ 240 h 249"/>
                <a:gd name="T4" fmla="*/ 133 w 513"/>
                <a:gd name="T5" fmla="*/ 228 h 249"/>
                <a:gd name="T6" fmla="*/ 207 w 513"/>
                <a:gd name="T7" fmla="*/ 221 h 249"/>
                <a:gd name="T8" fmla="*/ 321 w 513"/>
                <a:gd name="T9" fmla="*/ 218 h 249"/>
                <a:gd name="T10" fmla="*/ 428 w 513"/>
                <a:gd name="T11" fmla="*/ 218 h 249"/>
                <a:gd name="T12" fmla="*/ 482 w 513"/>
                <a:gd name="T13" fmla="*/ 163 h 249"/>
                <a:gd name="T14" fmla="*/ 477 w 513"/>
                <a:gd name="T15" fmla="*/ 109 h 249"/>
                <a:gd name="T16" fmla="*/ 410 w 513"/>
                <a:gd name="T17" fmla="*/ 82 h 249"/>
                <a:gd name="T18" fmla="*/ 257 w 513"/>
                <a:gd name="T19" fmla="*/ 37 h 249"/>
                <a:gd name="T20" fmla="*/ 196 w 513"/>
                <a:gd name="T21" fmla="*/ 61 h 249"/>
                <a:gd name="T22" fmla="*/ 137 w 513"/>
                <a:gd name="T23" fmla="*/ 45 h 249"/>
                <a:gd name="T24" fmla="*/ 75 w 513"/>
                <a:gd name="T25" fmla="*/ 87 h 249"/>
                <a:gd name="T26" fmla="*/ 36 w 513"/>
                <a:gd name="T27" fmla="*/ 173 h 249"/>
                <a:gd name="T28" fmla="*/ 8 w 513"/>
                <a:gd name="T29" fmla="*/ 182 h 249"/>
                <a:gd name="T30" fmla="*/ 6 w 513"/>
                <a:gd name="T31" fmla="*/ 200 h 249"/>
                <a:gd name="T32" fmla="*/ 38 w 513"/>
                <a:gd name="T33" fmla="*/ 181 h 249"/>
                <a:gd name="T34" fmla="*/ 48 w 513"/>
                <a:gd name="T35" fmla="*/ 194 h 249"/>
                <a:gd name="T36" fmla="*/ 82 w 513"/>
                <a:gd name="T37" fmla="*/ 120 h 249"/>
                <a:gd name="T38" fmla="*/ 80 w 513"/>
                <a:gd name="T39" fmla="*/ 88 h 249"/>
                <a:gd name="T40" fmla="*/ 135 w 513"/>
                <a:gd name="T41" fmla="*/ 50 h 249"/>
                <a:gd name="T42" fmla="*/ 168 w 513"/>
                <a:gd name="T43" fmla="*/ 95 h 249"/>
                <a:gd name="T44" fmla="*/ 242 w 513"/>
                <a:gd name="T45" fmla="*/ 75 h 249"/>
                <a:gd name="T46" fmla="*/ 243 w 513"/>
                <a:gd name="T47" fmla="*/ 85 h 249"/>
                <a:gd name="T48" fmla="*/ 404 w 513"/>
                <a:gd name="T49" fmla="*/ 84 h 249"/>
                <a:gd name="T50" fmla="*/ 363 w 513"/>
                <a:gd name="T51" fmla="*/ 115 h 249"/>
                <a:gd name="T52" fmla="*/ 375 w 513"/>
                <a:gd name="T53" fmla="*/ 152 h 249"/>
                <a:gd name="T54" fmla="*/ 375 w 513"/>
                <a:gd name="T55" fmla="*/ 129 h 249"/>
                <a:gd name="T56" fmla="*/ 472 w 513"/>
                <a:gd name="T57" fmla="*/ 112 h 249"/>
                <a:gd name="T58" fmla="*/ 481 w 513"/>
                <a:gd name="T59" fmla="*/ 166 h 249"/>
                <a:gd name="T60" fmla="*/ 414 w 513"/>
                <a:gd name="T61" fmla="*/ 206 h 249"/>
                <a:gd name="T62" fmla="*/ 367 w 513"/>
                <a:gd name="T63" fmla="*/ 237 h 249"/>
                <a:gd name="T64" fmla="*/ 324 w 513"/>
                <a:gd name="T65" fmla="*/ 213 h 249"/>
                <a:gd name="T66" fmla="*/ 314 w 513"/>
                <a:gd name="T67" fmla="*/ 202 h 249"/>
                <a:gd name="T68" fmla="*/ 266 w 513"/>
                <a:gd name="T69" fmla="*/ 238 h 249"/>
                <a:gd name="T70" fmla="*/ 203 w 513"/>
                <a:gd name="T71" fmla="*/ 216 h 249"/>
                <a:gd name="T72" fmla="*/ 110 w 513"/>
                <a:gd name="T73" fmla="*/ 197 h 249"/>
                <a:gd name="T74" fmla="*/ 116 w 513"/>
                <a:gd name="T75" fmla="*/ 214 h 249"/>
                <a:gd name="T76" fmla="*/ 35 w 513"/>
                <a:gd name="T77" fmla="*/ 214 h 249"/>
                <a:gd name="T78" fmla="*/ 33 w 513"/>
                <a:gd name="T79" fmla="*/ 213 h 249"/>
                <a:gd name="T80" fmla="*/ 6 w 513"/>
                <a:gd name="T81" fmla="*/ 20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3" h="249">
                  <a:moveTo>
                    <a:pt x="0" y="199"/>
                  </a:moveTo>
                  <a:cubicBezTo>
                    <a:pt x="0" y="204"/>
                    <a:pt x="2" y="209"/>
                    <a:pt x="5" y="212"/>
                  </a:cubicBezTo>
                  <a:cubicBezTo>
                    <a:pt x="13" y="219"/>
                    <a:pt x="28" y="219"/>
                    <a:pt x="32" y="219"/>
                  </a:cubicBezTo>
                  <a:cubicBezTo>
                    <a:pt x="37" y="223"/>
                    <a:pt x="59" y="241"/>
                    <a:pt x="84" y="240"/>
                  </a:cubicBezTo>
                  <a:cubicBezTo>
                    <a:pt x="106" y="238"/>
                    <a:pt x="117" y="223"/>
                    <a:pt x="120" y="218"/>
                  </a:cubicBezTo>
                  <a:cubicBezTo>
                    <a:pt x="123" y="221"/>
                    <a:pt x="128" y="225"/>
                    <a:pt x="133" y="228"/>
                  </a:cubicBezTo>
                  <a:cubicBezTo>
                    <a:pt x="140" y="231"/>
                    <a:pt x="148" y="234"/>
                    <a:pt x="157" y="236"/>
                  </a:cubicBezTo>
                  <a:cubicBezTo>
                    <a:pt x="190" y="241"/>
                    <a:pt x="203" y="227"/>
                    <a:pt x="207" y="221"/>
                  </a:cubicBezTo>
                  <a:cubicBezTo>
                    <a:pt x="218" y="232"/>
                    <a:pt x="238" y="246"/>
                    <a:pt x="266" y="245"/>
                  </a:cubicBezTo>
                  <a:cubicBezTo>
                    <a:pt x="301" y="245"/>
                    <a:pt x="316" y="227"/>
                    <a:pt x="321" y="218"/>
                  </a:cubicBezTo>
                  <a:cubicBezTo>
                    <a:pt x="328" y="228"/>
                    <a:pt x="341" y="240"/>
                    <a:pt x="365" y="244"/>
                  </a:cubicBezTo>
                  <a:cubicBezTo>
                    <a:pt x="397" y="249"/>
                    <a:pt x="425" y="221"/>
                    <a:pt x="428" y="218"/>
                  </a:cubicBezTo>
                  <a:cubicBezTo>
                    <a:pt x="457" y="233"/>
                    <a:pt x="505" y="219"/>
                    <a:pt x="509" y="197"/>
                  </a:cubicBezTo>
                  <a:cubicBezTo>
                    <a:pt x="513" y="177"/>
                    <a:pt x="495" y="166"/>
                    <a:pt x="482" y="163"/>
                  </a:cubicBezTo>
                  <a:cubicBezTo>
                    <a:pt x="486" y="159"/>
                    <a:pt x="489" y="151"/>
                    <a:pt x="487" y="141"/>
                  </a:cubicBezTo>
                  <a:cubicBezTo>
                    <a:pt x="487" y="130"/>
                    <a:pt x="483" y="118"/>
                    <a:pt x="477" y="109"/>
                  </a:cubicBezTo>
                  <a:cubicBezTo>
                    <a:pt x="466" y="90"/>
                    <a:pt x="448" y="80"/>
                    <a:pt x="427" y="80"/>
                  </a:cubicBezTo>
                  <a:cubicBezTo>
                    <a:pt x="421" y="80"/>
                    <a:pt x="415" y="81"/>
                    <a:pt x="410" y="82"/>
                  </a:cubicBezTo>
                  <a:cubicBezTo>
                    <a:pt x="408" y="70"/>
                    <a:pt x="395" y="13"/>
                    <a:pt x="332" y="5"/>
                  </a:cubicBezTo>
                  <a:cubicBezTo>
                    <a:pt x="293" y="0"/>
                    <a:pt x="270" y="18"/>
                    <a:pt x="257" y="37"/>
                  </a:cubicBezTo>
                  <a:cubicBezTo>
                    <a:pt x="248" y="50"/>
                    <a:pt x="245" y="60"/>
                    <a:pt x="243" y="68"/>
                  </a:cubicBezTo>
                  <a:cubicBezTo>
                    <a:pt x="226" y="59"/>
                    <a:pt x="210" y="56"/>
                    <a:pt x="196" y="61"/>
                  </a:cubicBezTo>
                  <a:cubicBezTo>
                    <a:pt x="184" y="65"/>
                    <a:pt x="177" y="72"/>
                    <a:pt x="173" y="78"/>
                  </a:cubicBezTo>
                  <a:cubicBezTo>
                    <a:pt x="171" y="70"/>
                    <a:pt x="163" y="54"/>
                    <a:pt x="137" y="45"/>
                  </a:cubicBezTo>
                  <a:cubicBezTo>
                    <a:pt x="124" y="40"/>
                    <a:pt x="108" y="42"/>
                    <a:pt x="96" y="50"/>
                  </a:cubicBezTo>
                  <a:cubicBezTo>
                    <a:pt x="88" y="55"/>
                    <a:pt x="76" y="66"/>
                    <a:pt x="75" y="87"/>
                  </a:cubicBezTo>
                  <a:cubicBezTo>
                    <a:pt x="74" y="98"/>
                    <a:pt x="75" y="107"/>
                    <a:pt x="78" y="113"/>
                  </a:cubicBezTo>
                  <a:cubicBezTo>
                    <a:pt x="33" y="112"/>
                    <a:pt x="33" y="160"/>
                    <a:pt x="36" y="173"/>
                  </a:cubicBezTo>
                  <a:cubicBezTo>
                    <a:pt x="36" y="174"/>
                    <a:pt x="36" y="174"/>
                    <a:pt x="36" y="175"/>
                  </a:cubicBezTo>
                  <a:cubicBezTo>
                    <a:pt x="31" y="174"/>
                    <a:pt x="17" y="174"/>
                    <a:pt x="8" y="182"/>
                  </a:cubicBezTo>
                  <a:cubicBezTo>
                    <a:pt x="3" y="186"/>
                    <a:pt x="0" y="192"/>
                    <a:pt x="0" y="199"/>
                  </a:cubicBezTo>
                  <a:moveTo>
                    <a:pt x="6" y="200"/>
                  </a:moveTo>
                  <a:cubicBezTo>
                    <a:pt x="6" y="194"/>
                    <a:pt x="8" y="189"/>
                    <a:pt x="12" y="186"/>
                  </a:cubicBezTo>
                  <a:cubicBezTo>
                    <a:pt x="21" y="179"/>
                    <a:pt x="38" y="181"/>
                    <a:pt x="38" y="181"/>
                  </a:cubicBezTo>
                  <a:cubicBezTo>
                    <a:pt x="38" y="180"/>
                    <a:pt x="38" y="180"/>
                    <a:pt x="38" y="180"/>
                  </a:cubicBezTo>
                  <a:cubicBezTo>
                    <a:pt x="41" y="188"/>
                    <a:pt x="46" y="191"/>
                    <a:pt x="48" y="194"/>
                  </a:cubicBezTo>
                  <a:cubicBezTo>
                    <a:pt x="39" y="178"/>
                    <a:pt x="38" y="159"/>
                    <a:pt x="44" y="142"/>
                  </a:cubicBezTo>
                  <a:cubicBezTo>
                    <a:pt x="51" y="118"/>
                    <a:pt x="73" y="118"/>
                    <a:pt x="82" y="120"/>
                  </a:cubicBezTo>
                  <a:cubicBezTo>
                    <a:pt x="91" y="133"/>
                    <a:pt x="105" y="134"/>
                    <a:pt x="105" y="134"/>
                  </a:cubicBezTo>
                  <a:cubicBezTo>
                    <a:pt x="104" y="134"/>
                    <a:pt x="77" y="122"/>
                    <a:pt x="80" y="88"/>
                  </a:cubicBezTo>
                  <a:cubicBezTo>
                    <a:pt x="82" y="69"/>
                    <a:pt x="92" y="60"/>
                    <a:pt x="99" y="55"/>
                  </a:cubicBezTo>
                  <a:cubicBezTo>
                    <a:pt x="110" y="48"/>
                    <a:pt x="124" y="46"/>
                    <a:pt x="135" y="50"/>
                  </a:cubicBezTo>
                  <a:cubicBezTo>
                    <a:pt x="162" y="60"/>
                    <a:pt x="168" y="80"/>
                    <a:pt x="169" y="87"/>
                  </a:cubicBezTo>
                  <a:cubicBezTo>
                    <a:pt x="168" y="91"/>
                    <a:pt x="168" y="95"/>
                    <a:pt x="168" y="95"/>
                  </a:cubicBezTo>
                  <a:cubicBezTo>
                    <a:pt x="168" y="95"/>
                    <a:pt x="181" y="72"/>
                    <a:pt x="198" y="66"/>
                  </a:cubicBezTo>
                  <a:cubicBezTo>
                    <a:pt x="211" y="62"/>
                    <a:pt x="226" y="65"/>
                    <a:pt x="242" y="75"/>
                  </a:cubicBezTo>
                  <a:cubicBezTo>
                    <a:pt x="243" y="74"/>
                    <a:pt x="243" y="74"/>
                    <a:pt x="243" y="74"/>
                  </a:cubicBezTo>
                  <a:cubicBezTo>
                    <a:pt x="242" y="81"/>
                    <a:pt x="243" y="85"/>
                    <a:pt x="243" y="85"/>
                  </a:cubicBezTo>
                  <a:cubicBezTo>
                    <a:pt x="244" y="82"/>
                    <a:pt x="259" y="4"/>
                    <a:pt x="332" y="13"/>
                  </a:cubicBezTo>
                  <a:cubicBezTo>
                    <a:pt x="393" y="21"/>
                    <a:pt x="403" y="75"/>
                    <a:pt x="404" y="84"/>
                  </a:cubicBezTo>
                  <a:cubicBezTo>
                    <a:pt x="381" y="93"/>
                    <a:pt x="372" y="115"/>
                    <a:pt x="370" y="122"/>
                  </a:cubicBezTo>
                  <a:cubicBezTo>
                    <a:pt x="368" y="120"/>
                    <a:pt x="366" y="117"/>
                    <a:pt x="363" y="115"/>
                  </a:cubicBezTo>
                  <a:cubicBezTo>
                    <a:pt x="344" y="98"/>
                    <a:pt x="324" y="106"/>
                    <a:pt x="324" y="106"/>
                  </a:cubicBezTo>
                  <a:cubicBezTo>
                    <a:pt x="373" y="108"/>
                    <a:pt x="375" y="151"/>
                    <a:pt x="375" y="152"/>
                  </a:cubicBezTo>
                  <a:cubicBezTo>
                    <a:pt x="375" y="152"/>
                    <a:pt x="380" y="142"/>
                    <a:pt x="374" y="129"/>
                  </a:cubicBezTo>
                  <a:cubicBezTo>
                    <a:pt x="375" y="129"/>
                    <a:pt x="375" y="129"/>
                    <a:pt x="375" y="129"/>
                  </a:cubicBezTo>
                  <a:cubicBezTo>
                    <a:pt x="375" y="128"/>
                    <a:pt x="384" y="86"/>
                    <a:pt x="427" y="86"/>
                  </a:cubicBezTo>
                  <a:cubicBezTo>
                    <a:pt x="446" y="86"/>
                    <a:pt x="462" y="95"/>
                    <a:pt x="472" y="112"/>
                  </a:cubicBezTo>
                  <a:cubicBezTo>
                    <a:pt x="483" y="130"/>
                    <a:pt x="485" y="152"/>
                    <a:pt x="476" y="170"/>
                  </a:cubicBezTo>
                  <a:cubicBezTo>
                    <a:pt x="476" y="170"/>
                    <a:pt x="478" y="170"/>
                    <a:pt x="481" y="166"/>
                  </a:cubicBezTo>
                  <a:cubicBezTo>
                    <a:pt x="493" y="170"/>
                    <a:pt x="513" y="187"/>
                    <a:pt x="500" y="203"/>
                  </a:cubicBezTo>
                  <a:cubicBezTo>
                    <a:pt x="463" y="233"/>
                    <a:pt x="422" y="211"/>
                    <a:pt x="414" y="206"/>
                  </a:cubicBezTo>
                  <a:cubicBezTo>
                    <a:pt x="416" y="210"/>
                    <a:pt x="419" y="213"/>
                    <a:pt x="423" y="215"/>
                  </a:cubicBezTo>
                  <a:cubicBezTo>
                    <a:pt x="417" y="220"/>
                    <a:pt x="393" y="240"/>
                    <a:pt x="367" y="237"/>
                  </a:cubicBezTo>
                  <a:cubicBezTo>
                    <a:pt x="348" y="234"/>
                    <a:pt x="333" y="223"/>
                    <a:pt x="324" y="214"/>
                  </a:cubicBezTo>
                  <a:cubicBezTo>
                    <a:pt x="324" y="213"/>
                    <a:pt x="324" y="213"/>
                    <a:pt x="324" y="213"/>
                  </a:cubicBezTo>
                  <a:cubicBezTo>
                    <a:pt x="323" y="213"/>
                    <a:pt x="323" y="213"/>
                    <a:pt x="323" y="213"/>
                  </a:cubicBezTo>
                  <a:cubicBezTo>
                    <a:pt x="317" y="207"/>
                    <a:pt x="314" y="202"/>
                    <a:pt x="314" y="202"/>
                  </a:cubicBezTo>
                  <a:cubicBezTo>
                    <a:pt x="314" y="202"/>
                    <a:pt x="315" y="206"/>
                    <a:pt x="318" y="212"/>
                  </a:cubicBezTo>
                  <a:cubicBezTo>
                    <a:pt x="315" y="218"/>
                    <a:pt x="302" y="236"/>
                    <a:pt x="266" y="238"/>
                  </a:cubicBezTo>
                  <a:cubicBezTo>
                    <a:pt x="232" y="239"/>
                    <a:pt x="195" y="205"/>
                    <a:pt x="195" y="205"/>
                  </a:cubicBezTo>
                  <a:cubicBezTo>
                    <a:pt x="195" y="205"/>
                    <a:pt x="197" y="210"/>
                    <a:pt x="203" y="216"/>
                  </a:cubicBezTo>
                  <a:cubicBezTo>
                    <a:pt x="201" y="219"/>
                    <a:pt x="191" y="235"/>
                    <a:pt x="158" y="230"/>
                  </a:cubicBezTo>
                  <a:cubicBezTo>
                    <a:pt x="122" y="224"/>
                    <a:pt x="111" y="198"/>
                    <a:pt x="110" y="197"/>
                  </a:cubicBezTo>
                  <a:cubicBezTo>
                    <a:pt x="110" y="197"/>
                    <a:pt x="109" y="204"/>
                    <a:pt x="116" y="214"/>
                  </a:cubicBezTo>
                  <a:cubicBezTo>
                    <a:pt x="116" y="214"/>
                    <a:pt x="116" y="214"/>
                    <a:pt x="116" y="214"/>
                  </a:cubicBezTo>
                  <a:cubicBezTo>
                    <a:pt x="116" y="214"/>
                    <a:pt x="106" y="232"/>
                    <a:pt x="83" y="234"/>
                  </a:cubicBezTo>
                  <a:cubicBezTo>
                    <a:pt x="59" y="235"/>
                    <a:pt x="36" y="214"/>
                    <a:pt x="35" y="214"/>
                  </a:cubicBezTo>
                  <a:cubicBezTo>
                    <a:pt x="34" y="213"/>
                    <a:pt x="34" y="213"/>
                    <a:pt x="34" y="213"/>
                  </a:cubicBezTo>
                  <a:cubicBezTo>
                    <a:pt x="33" y="213"/>
                    <a:pt x="33" y="213"/>
                    <a:pt x="33" y="213"/>
                  </a:cubicBezTo>
                  <a:cubicBezTo>
                    <a:pt x="33" y="213"/>
                    <a:pt x="16" y="215"/>
                    <a:pt x="9" y="208"/>
                  </a:cubicBezTo>
                  <a:cubicBezTo>
                    <a:pt x="7" y="206"/>
                    <a:pt x="6" y="203"/>
                    <a:pt x="6" y="200"/>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2736850" y="549276"/>
            <a:ext cx="1565275" cy="760413"/>
            <a:chOff x="2736850" y="549276"/>
            <a:chExt cx="1565275" cy="760413"/>
          </a:xfrm>
        </p:grpSpPr>
        <p:sp>
          <p:nvSpPr>
            <p:cNvPr id="14" name="Freeform 3088"/>
            <p:cNvSpPr/>
            <p:nvPr/>
          </p:nvSpPr>
          <p:spPr bwMode="auto">
            <a:xfrm>
              <a:off x="2740025" y="561976"/>
              <a:ext cx="1544638" cy="720725"/>
            </a:xfrm>
            <a:custGeom>
              <a:avLst/>
              <a:gdLst>
                <a:gd name="T0" fmla="*/ 35 w 795"/>
                <a:gd name="T1" fmla="*/ 327 h 371"/>
                <a:gd name="T2" fmla="*/ 5 w 795"/>
                <a:gd name="T3" fmla="*/ 297 h 371"/>
                <a:gd name="T4" fmla="*/ 48 w 795"/>
                <a:gd name="T5" fmla="*/ 252 h 371"/>
                <a:gd name="T6" fmla="*/ 57 w 795"/>
                <a:gd name="T7" fmla="*/ 260 h 371"/>
                <a:gd name="T8" fmla="*/ 63 w 795"/>
                <a:gd name="T9" fmla="*/ 169 h 371"/>
                <a:gd name="T10" fmla="*/ 134 w 795"/>
                <a:gd name="T11" fmla="*/ 129 h 371"/>
                <a:gd name="T12" fmla="*/ 216 w 795"/>
                <a:gd name="T13" fmla="*/ 197 h 371"/>
                <a:gd name="T14" fmla="*/ 216 w 795"/>
                <a:gd name="T15" fmla="*/ 197 h 371"/>
                <a:gd name="T16" fmla="*/ 215 w 795"/>
                <a:gd name="T17" fmla="*/ 233 h 371"/>
                <a:gd name="T18" fmla="*/ 295 w 795"/>
                <a:gd name="T19" fmla="*/ 161 h 371"/>
                <a:gd name="T20" fmla="*/ 233 w 795"/>
                <a:gd name="T21" fmla="*/ 174 h 371"/>
                <a:gd name="T22" fmla="*/ 223 w 795"/>
                <a:gd name="T23" fmla="*/ 185 h 371"/>
                <a:gd name="T24" fmla="*/ 169 w 795"/>
                <a:gd name="T25" fmla="*/ 126 h 371"/>
                <a:gd name="T26" fmla="*/ 283 w 795"/>
                <a:gd name="T27" fmla="*/ 15 h 371"/>
                <a:gd name="T28" fmla="*/ 422 w 795"/>
                <a:gd name="T29" fmla="*/ 127 h 371"/>
                <a:gd name="T30" fmla="*/ 423 w 795"/>
                <a:gd name="T31" fmla="*/ 110 h 371"/>
                <a:gd name="T32" fmla="*/ 423 w 795"/>
                <a:gd name="T33" fmla="*/ 111 h 371"/>
                <a:gd name="T34" fmla="*/ 493 w 795"/>
                <a:gd name="T35" fmla="*/ 98 h 371"/>
                <a:gd name="T36" fmla="*/ 540 w 795"/>
                <a:gd name="T37" fmla="*/ 143 h 371"/>
                <a:gd name="T38" fmla="*/ 538 w 795"/>
                <a:gd name="T39" fmla="*/ 130 h 371"/>
                <a:gd name="T40" fmla="*/ 592 w 795"/>
                <a:gd name="T41" fmla="*/ 73 h 371"/>
                <a:gd name="T42" fmla="*/ 648 w 795"/>
                <a:gd name="T43" fmla="*/ 80 h 371"/>
                <a:gd name="T44" fmla="*/ 678 w 795"/>
                <a:gd name="T45" fmla="*/ 132 h 371"/>
                <a:gd name="T46" fmla="*/ 639 w 795"/>
                <a:gd name="T47" fmla="*/ 204 h 371"/>
                <a:gd name="T48" fmla="*/ 677 w 795"/>
                <a:gd name="T49" fmla="*/ 179 h 371"/>
                <a:gd name="T50" fmla="*/ 731 w 795"/>
                <a:gd name="T51" fmla="*/ 214 h 371"/>
                <a:gd name="T52" fmla="*/ 731 w 795"/>
                <a:gd name="T53" fmla="*/ 295 h 371"/>
                <a:gd name="T54" fmla="*/ 744 w 795"/>
                <a:gd name="T55" fmla="*/ 277 h 371"/>
                <a:gd name="T56" fmla="*/ 745 w 795"/>
                <a:gd name="T57" fmla="*/ 278 h 371"/>
                <a:gd name="T58" fmla="*/ 785 w 795"/>
                <a:gd name="T59" fmla="*/ 286 h 371"/>
                <a:gd name="T60" fmla="*/ 795 w 795"/>
                <a:gd name="T61" fmla="*/ 307 h 371"/>
                <a:gd name="T62" fmla="*/ 790 w 795"/>
                <a:gd name="T63" fmla="*/ 320 h 371"/>
                <a:gd name="T64" fmla="*/ 752 w 795"/>
                <a:gd name="T65" fmla="*/ 328 h 371"/>
                <a:gd name="T66" fmla="*/ 750 w 795"/>
                <a:gd name="T67" fmla="*/ 328 h 371"/>
                <a:gd name="T68" fmla="*/ 748 w 795"/>
                <a:gd name="T69" fmla="*/ 330 h 371"/>
                <a:gd name="T70" fmla="*/ 674 w 795"/>
                <a:gd name="T71" fmla="*/ 361 h 371"/>
                <a:gd name="T72" fmla="*/ 622 w 795"/>
                <a:gd name="T73" fmla="*/ 329 h 371"/>
                <a:gd name="T74" fmla="*/ 621 w 795"/>
                <a:gd name="T75" fmla="*/ 330 h 371"/>
                <a:gd name="T76" fmla="*/ 631 w 795"/>
                <a:gd name="T77" fmla="*/ 304 h 371"/>
                <a:gd name="T78" fmla="*/ 556 w 795"/>
                <a:gd name="T79" fmla="*/ 355 h 371"/>
                <a:gd name="T80" fmla="*/ 486 w 795"/>
                <a:gd name="T81" fmla="*/ 333 h 371"/>
                <a:gd name="T82" fmla="*/ 498 w 795"/>
                <a:gd name="T83" fmla="*/ 316 h 371"/>
                <a:gd name="T84" fmla="*/ 386 w 795"/>
                <a:gd name="T85" fmla="*/ 367 h 371"/>
                <a:gd name="T86" fmla="*/ 305 w 795"/>
                <a:gd name="T87" fmla="*/ 327 h 371"/>
                <a:gd name="T88" fmla="*/ 312 w 795"/>
                <a:gd name="T89" fmla="*/ 311 h 371"/>
                <a:gd name="T90" fmla="*/ 297 w 795"/>
                <a:gd name="T91" fmla="*/ 328 h 371"/>
                <a:gd name="T92" fmla="*/ 296 w 795"/>
                <a:gd name="T93" fmla="*/ 329 h 371"/>
                <a:gd name="T94" fmla="*/ 296 w 795"/>
                <a:gd name="T95" fmla="*/ 329 h 371"/>
                <a:gd name="T96" fmla="*/ 229 w 795"/>
                <a:gd name="T97" fmla="*/ 365 h 371"/>
                <a:gd name="T98" fmla="*/ 140 w 795"/>
                <a:gd name="T99" fmla="*/ 331 h 371"/>
                <a:gd name="T100" fmla="*/ 154 w 795"/>
                <a:gd name="T101" fmla="*/ 318 h 371"/>
                <a:gd name="T102" fmla="*/ 35 w 795"/>
                <a:gd name="T103" fmla="*/ 32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371">
                  <a:moveTo>
                    <a:pt x="35" y="327"/>
                  </a:moveTo>
                  <a:cubicBezTo>
                    <a:pt x="18" y="320"/>
                    <a:pt x="7" y="308"/>
                    <a:pt x="5" y="297"/>
                  </a:cubicBezTo>
                  <a:cubicBezTo>
                    <a:pt x="0" y="269"/>
                    <a:pt x="40" y="254"/>
                    <a:pt x="48" y="252"/>
                  </a:cubicBezTo>
                  <a:cubicBezTo>
                    <a:pt x="52" y="258"/>
                    <a:pt x="57" y="260"/>
                    <a:pt x="57" y="260"/>
                  </a:cubicBezTo>
                  <a:cubicBezTo>
                    <a:pt x="43" y="233"/>
                    <a:pt x="45" y="197"/>
                    <a:pt x="63" y="169"/>
                  </a:cubicBezTo>
                  <a:cubicBezTo>
                    <a:pt x="79" y="143"/>
                    <a:pt x="105" y="129"/>
                    <a:pt x="134" y="129"/>
                  </a:cubicBezTo>
                  <a:cubicBezTo>
                    <a:pt x="201" y="129"/>
                    <a:pt x="216" y="194"/>
                    <a:pt x="216" y="197"/>
                  </a:cubicBezTo>
                  <a:cubicBezTo>
                    <a:pt x="216" y="197"/>
                    <a:pt x="216" y="197"/>
                    <a:pt x="216" y="197"/>
                  </a:cubicBezTo>
                  <a:cubicBezTo>
                    <a:pt x="207" y="218"/>
                    <a:pt x="215" y="233"/>
                    <a:pt x="215" y="233"/>
                  </a:cubicBezTo>
                  <a:cubicBezTo>
                    <a:pt x="215" y="230"/>
                    <a:pt x="218" y="164"/>
                    <a:pt x="295" y="161"/>
                  </a:cubicBezTo>
                  <a:cubicBezTo>
                    <a:pt x="295" y="161"/>
                    <a:pt x="263" y="147"/>
                    <a:pt x="233" y="174"/>
                  </a:cubicBezTo>
                  <a:cubicBezTo>
                    <a:pt x="229" y="178"/>
                    <a:pt x="226" y="182"/>
                    <a:pt x="223" y="185"/>
                  </a:cubicBezTo>
                  <a:cubicBezTo>
                    <a:pt x="220" y="174"/>
                    <a:pt x="206" y="140"/>
                    <a:pt x="169" y="126"/>
                  </a:cubicBezTo>
                  <a:cubicBezTo>
                    <a:pt x="171" y="111"/>
                    <a:pt x="187" y="27"/>
                    <a:pt x="283" y="15"/>
                  </a:cubicBezTo>
                  <a:cubicBezTo>
                    <a:pt x="397" y="0"/>
                    <a:pt x="422" y="122"/>
                    <a:pt x="422" y="127"/>
                  </a:cubicBezTo>
                  <a:cubicBezTo>
                    <a:pt x="422" y="127"/>
                    <a:pt x="424" y="121"/>
                    <a:pt x="423" y="110"/>
                  </a:cubicBezTo>
                  <a:cubicBezTo>
                    <a:pt x="423" y="111"/>
                    <a:pt x="423" y="111"/>
                    <a:pt x="423" y="111"/>
                  </a:cubicBezTo>
                  <a:cubicBezTo>
                    <a:pt x="450" y="96"/>
                    <a:pt x="473" y="91"/>
                    <a:pt x="493" y="98"/>
                  </a:cubicBezTo>
                  <a:cubicBezTo>
                    <a:pt x="520" y="107"/>
                    <a:pt x="540" y="143"/>
                    <a:pt x="540" y="143"/>
                  </a:cubicBezTo>
                  <a:cubicBezTo>
                    <a:pt x="540" y="143"/>
                    <a:pt x="540" y="137"/>
                    <a:pt x="538" y="130"/>
                  </a:cubicBezTo>
                  <a:cubicBezTo>
                    <a:pt x="540" y="119"/>
                    <a:pt x="549" y="87"/>
                    <a:pt x="592" y="73"/>
                  </a:cubicBezTo>
                  <a:cubicBezTo>
                    <a:pt x="610" y="67"/>
                    <a:pt x="631" y="69"/>
                    <a:pt x="648" y="80"/>
                  </a:cubicBezTo>
                  <a:cubicBezTo>
                    <a:pt x="660" y="87"/>
                    <a:pt x="675" y="103"/>
                    <a:pt x="678" y="132"/>
                  </a:cubicBezTo>
                  <a:cubicBezTo>
                    <a:pt x="683" y="185"/>
                    <a:pt x="641" y="203"/>
                    <a:pt x="639" y="204"/>
                  </a:cubicBezTo>
                  <a:cubicBezTo>
                    <a:pt x="639" y="204"/>
                    <a:pt x="663" y="202"/>
                    <a:pt x="677" y="179"/>
                  </a:cubicBezTo>
                  <a:cubicBezTo>
                    <a:pt x="684" y="179"/>
                    <a:pt x="712" y="178"/>
                    <a:pt x="731" y="214"/>
                  </a:cubicBezTo>
                  <a:cubicBezTo>
                    <a:pt x="752" y="255"/>
                    <a:pt x="731" y="295"/>
                    <a:pt x="731" y="295"/>
                  </a:cubicBezTo>
                  <a:cubicBezTo>
                    <a:pt x="731" y="295"/>
                    <a:pt x="739" y="290"/>
                    <a:pt x="744" y="277"/>
                  </a:cubicBezTo>
                  <a:cubicBezTo>
                    <a:pt x="745" y="278"/>
                    <a:pt x="745" y="278"/>
                    <a:pt x="745" y="278"/>
                  </a:cubicBezTo>
                  <a:cubicBezTo>
                    <a:pt x="745" y="278"/>
                    <a:pt x="771" y="274"/>
                    <a:pt x="785" y="286"/>
                  </a:cubicBezTo>
                  <a:cubicBezTo>
                    <a:pt x="791" y="291"/>
                    <a:pt x="794" y="298"/>
                    <a:pt x="795" y="307"/>
                  </a:cubicBezTo>
                  <a:cubicBezTo>
                    <a:pt x="795" y="312"/>
                    <a:pt x="793" y="317"/>
                    <a:pt x="790" y="320"/>
                  </a:cubicBezTo>
                  <a:cubicBezTo>
                    <a:pt x="778" y="331"/>
                    <a:pt x="752" y="328"/>
                    <a:pt x="752" y="328"/>
                  </a:cubicBezTo>
                  <a:cubicBezTo>
                    <a:pt x="750" y="328"/>
                    <a:pt x="750" y="328"/>
                    <a:pt x="750" y="328"/>
                  </a:cubicBezTo>
                  <a:cubicBezTo>
                    <a:pt x="748" y="330"/>
                    <a:pt x="748" y="330"/>
                    <a:pt x="748" y="330"/>
                  </a:cubicBezTo>
                  <a:cubicBezTo>
                    <a:pt x="748" y="330"/>
                    <a:pt x="711" y="364"/>
                    <a:pt x="674" y="361"/>
                  </a:cubicBezTo>
                  <a:cubicBezTo>
                    <a:pt x="637" y="358"/>
                    <a:pt x="623" y="331"/>
                    <a:pt x="622" y="329"/>
                  </a:cubicBezTo>
                  <a:cubicBezTo>
                    <a:pt x="621" y="330"/>
                    <a:pt x="621" y="330"/>
                    <a:pt x="621" y="330"/>
                  </a:cubicBezTo>
                  <a:cubicBezTo>
                    <a:pt x="633" y="315"/>
                    <a:pt x="631" y="304"/>
                    <a:pt x="631" y="304"/>
                  </a:cubicBezTo>
                  <a:cubicBezTo>
                    <a:pt x="630" y="305"/>
                    <a:pt x="612" y="346"/>
                    <a:pt x="556" y="355"/>
                  </a:cubicBezTo>
                  <a:cubicBezTo>
                    <a:pt x="504" y="362"/>
                    <a:pt x="488" y="338"/>
                    <a:pt x="486" y="333"/>
                  </a:cubicBezTo>
                  <a:cubicBezTo>
                    <a:pt x="494" y="323"/>
                    <a:pt x="498" y="316"/>
                    <a:pt x="498" y="316"/>
                  </a:cubicBezTo>
                  <a:cubicBezTo>
                    <a:pt x="498" y="316"/>
                    <a:pt x="440" y="369"/>
                    <a:pt x="386" y="367"/>
                  </a:cubicBezTo>
                  <a:cubicBezTo>
                    <a:pt x="329" y="364"/>
                    <a:pt x="310" y="336"/>
                    <a:pt x="305" y="327"/>
                  </a:cubicBezTo>
                  <a:cubicBezTo>
                    <a:pt x="310" y="318"/>
                    <a:pt x="312" y="311"/>
                    <a:pt x="312" y="311"/>
                  </a:cubicBezTo>
                  <a:cubicBezTo>
                    <a:pt x="312" y="311"/>
                    <a:pt x="306" y="319"/>
                    <a:pt x="297" y="328"/>
                  </a:cubicBezTo>
                  <a:cubicBezTo>
                    <a:pt x="296" y="329"/>
                    <a:pt x="296" y="329"/>
                    <a:pt x="296" y="329"/>
                  </a:cubicBezTo>
                  <a:cubicBezTo>
                    <a:pt x="296" y="329"/>
                    <a:pt x="296" y="329"/>
                    <a:pt x="296" y="329"/>
                  </a:cubicBezTo>
                  <a:cubicBezTo>
                    <a:pt x="281" y="343"/>
                    <a:pt x="257" y="362"/>
                    <a:pt x="229" y="365"/>
                  </a:cubicBezTo>
                  <a:cubicBezTo>
                    <a:pt x="185" y="371"/>
                    <a:pt x="147" y="337"/>
                    <a:pt x="140" y="331"/>
                  </a:cubicBezTo>
                  <a:cubicBezTo>
                    <a:pt x="149" y="324"/>
                    <a:pt x="154" y="318"/>
                    <a:pt x="154" y="318"/>
                  </a:cubicBezTo>
                  <a:cubicBezTo>
                    <a:pt x="114" y="343"/>
                    <a:pt x="62" y="339"/>
                    <a:pt x="35" y="32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89"/>
            <p:cNvSpPr/>
            <p:nvPr/>
          </p:nvSpPr>
          <p:spPr bwMode="auto">
            <a:xfrm>
              <a:off x="2740025" y="877888"/>
              <a:ext cx="1231900" cy="404813"/>
            </a:xfrm>
            <a:custGeom>
              <a:avLst/>
              <a:gdLst>
                <a:gd name="T0" fmla="*/ 631 w 634"/>
                <a:gd name="T1" fmla="*/ 145 h 208"/>
                <a:gd name="T2" fmla="*/ 634 w 634"/>
                <a:gd name="T3" fmla="*/ 129 h 208"/>
                <a:gd name="T4" fmla="*/ 560 w 634"/>
                <a:gd name="T5" fmla="*/ 159 h 208"/>
                <a:gd name="T6" fmla="*/ 494 w 634"/>
                <a:gd name="T7" fmla="*/ 125 h 208"/>
                <a:gd name="T8" fmla="*/ 381 w 634"/>
                <a:gd name="T9" fmla="*/ 182 h 208"/>
                <a:gd name="T10" fmla="*/ 309 w 634"/>
                <a:gd name="T11" fmla="*/ 135 h 208"/>
                <a:gd name="T12" fmla="*/ 223 w 634"/>
                <a:gd name="T13" fmla="*/ 183 h 208"/>
                <a:gd name="T14" fmla="*/ 158 w 634"/>
                <a:gd name="T15" fmla="*/ 110 h 208"/>
                <a:gd name="T16" fmla="*/ 83 w 634"/>
                <a:gd name="T17" fmla="*/ 95 h 208"/>
                <a:gd name="T18" fmla="*/ 67 w 634"/>
                <a:gd name="T19" fmla="*/ 0 h 208"/>
                <a:gd name="T20" fmla="*/ 63 w 634"/>
                <a:gd name="T21" fmla="*/ 6 h 208"/>
                <a:gd name="T22" fmla="*/ 57 w 634"/>
                <a:gd name="T23" fmla="*/ 97 h 208"/>
                <a:gd name="T24" fmla="*/ 48 w 634"/>
                <a:gd name="T25" fmla="*/ 89 h 208"/>
                <a:gd name="T26" fmla="*/ 5 w 634"/>
                <a:gd name="T27" fmla="*/ 134 h 208"/>
                <a:gd name="T28" fmla="*/ 35 w 634"/>
                <a:gd name="T29" fmla="*/ 164 h 208"/>
                <a:gd name="T30" fmla="*/ 154 w 634"/>
                <a:gd name="T31" fmla="*/ 155 h 208"/>
                <a:gd name="T32" fmla="*/ 140 w 634"/>
                <a:gd name="T33" fmla="*/ 168 h 208"/>
                <a:gd name="T34" fmla="*/ 229 w 634"/>
                <a:gd name="T35" fmla="*/ 202 h 208"/>
                <a:gd name="T36" fmla="*/ 296 w 634"/>
                <a:gd name="T37" fmla="*/ 166 h 208"/>
                <a:gd name="T38" fmla="*/ 296 w 634"/>
                <a:gd name="T39" fmla="*/ 166 h 208"/>
                <a:gd name="T40" fmla="*/ 297 w 634"/>
                <a:gd name="T41" fmla="*/ 165 h 208"/>
                <a:gd name="T42" fmla="*/ 312 w 634"/>
                <a:gd name="T43" fmla="*/ 148 h 208"/>
                <a:gd name="T44" fmla="*/ 305 w 634"/>
                <a:gd name="T45" fmla="*/ 164 h 208"/>
                <a:gd name="T46" fmla="*/ 386 w 634"/>
                <a:gd name="T47" fmla="*/ 204 h 208"/>
                <a:gd name="T48" fmla="*/ 498 w 634"/>
                <a:gd name="T49" fmla="*/ 153 h 208"/>
                <a:gd name="T50" fmla="*/ 486 w 634"/>
                <a:gd name="T51" fmla="*/ 170 h 208"/>
                <a:gd name="T52" fmla="*/ 556 w 634"/>
                <a:gd name="T53" fmla="*/ 192 h 208"/>
                <a:gd name="T54" fmla="*/ 631 w 634"/>
                <a:gd name="T55" fmla="*/ 141 h 208"/>
                <a:gd name="T56" fmla="*/ 631 w 634"/>
                <a:gd name="T57" fmla="*/ 1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4" h="208">
                  <a:moveTo>
                    <a:pt x="631" y="145"/>
                  </a:moveTo>
                  <a:cubicBezTo>
                    <a:pt x="633" y="136"/>
                    <a:pt x="634" y="129"/>
                    <a:pt x="634" y="129"/>
                  </a:cubicBezTo>
                  <a:cubicBezTo>
                    <a:pt x="634" y="129"/>
                    <a:pt x="613" y="158"/>
                    <a:pt x="560" y="159"/>
                  </a:cubicBezTo>
                  <a:cubicBezTo>
                    <a:pt x="507" y="160"/>
                    <a:pt x="494" y="125"/>
                    <a:pt x="494" y="125"/>
                  </a:cubicBezTo>
                  <a:cubicBezTo>
                    <a:pt x="494" y="125"/>
                    <a:pt x="441" y="181"/>
                    <a:pt x="381" y="182"/>
                  </a:cubicBezTo>
                  <a:cubicBezTo>
                    <a:pt x="321" y="183"/>
                    <a:pt x="309" y="135"/>
                    <a:pt x="309" y="135"/>
                  </a:cubicBezTo>
                  <a:cubicBezTo>
                    <a:pt x="309" y="135"/>
                    <a:pt x="287" y="194"/>
                    <a:pt x="223" y="183"/>
                  </a:cubicBezTo>
                  <a:cubicBezTo>
                    <a:pt x="149" y="171"/>
                    <a:pt x="158" y="110"/>
                    <a:pt x="158" y="110"/>
                  </a:cubicBezTo>
                  <a:cubicBezTo>
                    <a:pt x="158" y="110"/>
                    <a:pt x="123" y="129"/>
                    <a:pt x="83" y="95"/>
                  </a:cubicBezTo>
                  <a:cubicBezTo>
                    <a:pt x="49" y="66"/>
                    <a:pt x="61" y="19"/>
                    <a:pt x="67" y="0"/>
                  </a:cubicBezTo>
                  <a:cubicBezTo>
                    <a:pt x="65" y="2"/>
                    <a:pt x="64" y="4"/>
                    <a:pt x="63" y="6"/>
                  </a:cubicBezTo>
                  <a:cubicBezTo>
                    <a:pt x="45" y="34"/>
                    <a:pt x="43" y="70"/>
                    <a:pt x="57" y="97"/>
                  </a:cubicBezTo>
                  <a:cubicBezTo>
                    <a:pt x="57" y="97"/>
                    <a:pt x="52" y="95"/>
                    <a:pt x="48" y="89"/>
                  </a:cubicBezTo>
                  <a:cubicBezTo>
                    <a:pt x="40" y="91"/>
                    <a:pt x="0" y="106"/>
                    <a:pt x="5" y="134"/>
                  </a:cubicBezTo>
                  <a:cubicBezTo>
                    <a:pt x="7" y="145"/>
                    <a:pt x="18" y="156"/>
                    <a:pt x="35" y="164"/>
                  </a:cubicBezTo>
                  <a:cubicBezTo>
                    <a:pt x="67" y="179"/>
                    <a:pt x="114" y="180"/>
                    <a:pt x="154" y="155"/>
                  </a:cubicBezTo>
                  <a:cubicBezTo>
                    <a:pt x="154" y="155"/>
                    <a:pt x="149" y="161"/>
                    <a:pt x="140" y="168"/>
                  </a:cubicBezTo>
                  <a:cubicBezTo>
                    <a:pt x="147" y="174"/>
                    <a:pt x="185" y="208"/>
                    <a:pt x="229" y="202"/>
                  </a:cubicBezTo>
                  <a:cubicBezTo>
                    <a:pt x="257" y="199"/>
                    <a:pt x="281" y="180"/>
                    <a:pt x="296" y="166"/>
                  </a:cubicBezTo>
                  <a:cubicBezTo>
                    <a:pt x="296" y="166"/>
                    <a:pt x="296" y="166"/>
                    <a:pt x="296" y="166"/>
                  </a:cubicBezTo>
                  <a:cubicBezTo>
                    <a:pt x="297" y="165"/>
                    <a:pt x="297" y="165"/>
                    <a:pt x="297" y="165"/>
                  </a:cubicBezTo>
                  <a:cubicBezTo>
                    <a:pt x="306" y="156"/>
                    <a:pt x="312" y="148"/>
                    <a:pt x="312" y="148"/>
                  </a:cubicBezTo>
                  <a:cubicBezTo>
                    <a:pt x="312" y="148"/>
                    <a:pt x="310" y="155"/>
                    <a:pt x="305" y="164"/>
                  </a:cubicBezTo>
                  <a:cubicBezTo>
                    <a:pt x="310" y="173"/>
                    <a:pt x="329" y="201"/>
                    <a:pt x="386" y="204"/>
                  </a:cubicBezTo>
                  <a:cubicBezTo>
                    <a:pt x="440" y="206"/>
                    <a:pt x="498" y="153"/>
                    <a:pt x="498" y="153"/>
                  </a:cubicBezTo>
                  <a:cubicBezTo>
                    <a:pt x="498" y="153"/>
                    <a:pt x="494" y="160"/>
                    <a:pt x="486" y="170"/>
                  </a:cubicBezTo>
                  <a:cubicBezTo>
                    <a:pt x="488" y="175"/>
                    <a:pt x="504" y="199"/>
                    <a:pt x="556" y="192"/>
                  </a:cubicBezTo>
                  <a:cubicBezTo>
                    <a:pt x="612" y="183"/>
                    <a:pt x="630" y="142"/>
                    <a:pt x="631" y="141"/>
                  </a:cubicBezTo>
                  <a:cubicBezTo>
                    <a:pt x="631" y="141"/>
                    <a:pt x="631" y="142"/>
                    <a:pt x="631" y="145"/>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90"/>
            <p:cNvSpPr/>
            <p:nvPr/>
          </p:nvSpPr>
          <p:spPr bwMode="auto">
            <a:xfrm>
              <a:off x="3946525" y="1106488"/>
              <a:ext cx="338138" cy="161925"/>
            </a:xfrm>
            <a:custGeom>
              <a:avLst/>
              <a:gdLst>
                <a:gd name="T0" fmla="*/ 164 w 174"/>
                <a:gd name="T1" fmla="*/ 6 h 84"/>
                <a:gd name="T2" fmla="*/ 154 w 174"/>
                <a:gd name="T3" fmla="*/ 0 h 84"/>
                <a:gd name="T4" fmla="*/ 151 w 174"/>
                <a:gd name="T5" fmla="*/ 30 h 84"/>
                <a:gd name="T6" fmla="*/ 114 w 174"/>
                <a:gd name="T7" fmla="*/ 25 h 84"/>
                <a:gd name="T8" fmla="*/ 68 w 174"/>
                <a:gd name="T9" fmla="*/ 60 h 84"/>
                <a:gd name="T10" fmla="*/ 7 w 174"/>
                <a:gd name="T11" fmla="*/ 38 h 84"/>
                <a:gd name="T12" fmla="*/ 0 w 174"/>
                <a:gd name="T13" fmla="*/ 50 h 84"/>
                <a:gd name="T14" fmla="*/ 1 w 174"/>
                <a:gd name="T15" fmla="*/ 49 h 84"/>
                <a:gd name="T16" fmla="*/ 53 w 174"/>
                <a:gd name="T17" fmla="*/ 81 h 84"/>
                <a:gd name="T18" fmla="*/ 127 w 174"/>
                <a:gd name="T19" fmla="*/ 50 h 84"/>
                <a:gd name="T20" fmla="*/ 129 w 174"/>
                <a:gd name="T21" fmla="*/ 48 h 84"/>
                <a:gd name="T22" fmla="*/ 131 w 174"/>
                <a:gd name="T23" fmla="*/ 48 h 84"/>
                <a:gd name="T24" fmla="*/ 169 w 174"/>
                <a:gd name="T25" fmla="*/ 40 h 84"/>
                <a:gd name="T26" fmla="*/ 174 w 174"/>
                <a:gd name="T27" fmla="*/ 27 h 84"/>
                <a:gd name="T28" fmla="*/ 164 w 174"/>
                <a:gd name="T2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84">
                  <a:moveTo>
                    <a:pt x="164" y="6"/>
                  </a:moveTo>
                  <a:cubicBezTo>
                    <a:pt x="161" y="4"/>
                    <a:pt x="158" y="2"/>
                    <a:pt x="154" y="0"/>
                  </a:cubicBezTo>
                  <a:cubicBezTo>
                    <a:pt x="161" y="8"/>
                    <a:pt x="166" y="21"/>
                    <a:pt x="151" y="30"/>
                  </a:cubicBezTo>
                  <a:cubicBezTo>
                    <a:pt x="134" y="40"/>
                    <a:pt x="114" y="25"/>
                    <a:pt x="114" y="25"/>
                  </a:cubicBezTo>
                  <a:cubicBezTo>
                    <a:pt x="114" y="25"/>
                    <a:pt x="119" y="50"/>
                    <a:pt x="68" y="60"/>
                  </a:cubicBezTo>
                  <a:cubicBezTo>
                    <a:pt x="23" y="68"/>
                    <a:pt x="10" y="44"/>
                    <a:pt x="7" y="38"/>
                  </a:cubicBezTo>
                  <a:cubicBezTo>
                    <a:pt x="6" y="41"/>
                    <a:pt x="4" y="45"/>
                    <a:pt x="0" y="50"/>
                  </a:cubicBezTo>
                  <a:cubicBezTo>
                    <a:pt x="1" y="49"/>
                    <a:pt x="1" y="49"/>
                    <a:pt x="1" y="49"/>
                  </a:cubicBezTo>
                  <a:cubicBezTo>
                    <a:pt x="2" y="51"/>
                    <a:pt x="16" y="78"/>
                    <a:pt x="53" y="81"/>
                  </a:cubicBezTo>
                  <a:cubicBezTo>
                    <a:pt x="90" y="84"/>
                    <a:pt x="127" y="50"/>
                    <a:pt x="127" y="50"/>
                  </a:cubicBezTo>
                  <a:cubicBezTo>
                    <a:pt x="129" y="48"/>
                    <a:pt x="129" y="48"/>
                    <a:pt x="129" y="48"/>
                  </a:cubicBezTo>
                  <a:cubicBezTo>
                    <a:pt x="131" y="48"/>
                    <a:pt x="131" y="48"/>
                    <a:pt x="131" y="48"/>
                  </a:cubicBezTo>
                  <a:cubicBezTo>
                    <a:pt x="131" y="48"/>
                    <a:pt x="157" y="51"/>
                    <a:pt x="169" y="40"/>
                  </a:cubicBezTo>
                  <a:cubicBezTo>
                    <a:pt x="172" y="37"/>
                    <a:pt x="174" y="32"/>
                    <a:pt x="174" y="27"/>
                  </a:cubicBezTo>
                  <a:cubicBezTo>
                    <a:pt x="173" y="18"/>
                    <a:pt x="170" y="11"/>
                    <a:pt x="164" y="6"/>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91"/>
            <p:cNvSpPr/>
            <p:nvPr/>
          </p:nvSpPr>
          <p:spPr bwMode="auto">
            <a:xfrm>
              <a:off x="3062288" y="614363"/>
              <a:ext cx="212725" cy="330200"/>
            </a:xfrm>
            <a:custGeom>
              <a:avLst/>
              <a:gdLst>
                <a:gd name="T0" fmla="*/ 54 w 109"/>
                <a:gd name="T1" fmla="*/ 170 h 170"/>
                <a:gd name="T2" fmla="*/ 109 w 109"/>
                <a:gd name="T3" fmla="*/ 134 h 170"/>
                <a:gd name="T4" fmla="*/ 33 w 109"/>
                <a:gd name="T5" fmla="*/ 94 h 170"/>
                <a:gd name="T6" fmla="*/ 60 w 109"/>
                <a:gd name="T7" fmla="*/ 0 h 170"/>
                <a:gd name="T8" fmla="*/ 1 w 109"/>
                <a:gd name="T9" fmla="*/ 100 h 170"/>
                <a:gd name="T10" fmla="*/ 54 w 109"/>
                <a:gd name="T11" fmla="*/ 170 h 170"/>
              </a:gdLst>
              <a:ahLst/>
              <a:cxnLst>
                <a:cxn ang="0">
                  <a:pos x="T0" y="T1"/>
                </a:cxn>
                <a:cxn ang="0">
                  <a:pos x="T2" y="T3"/>
                </a:cxn>
                <a:cxn ang="0">
                  <a:pos x="T4" y="T5"/>
                </a:cxn>
                <a:cxn ang="0">
                  <a:pos x="T6" y="T7"/>
                </a:cxn>
                <a:cxn ang="0">
                  <a:pos x="T8" y="T9"/>
                </a:cxn>
                <a:cxn ang="0">
                  <a:pos x="T10" y="T11"/>
                </a:cxn>
              </a:cxnLst>
              <a:rect l="0" t="0" r="r" b="b"/>
              <a:pathLst>
                <a:path w="109" h="170">
                  <a:moveTo>
                    <a:pt x="54" y="170"/>
                  </a:moveTo>
                  <a:cubicBezTo>
                    <a:pt x="54" y="170"/>
                    <a:pt x="78" y="140"/>
                    <a:pt x="109" y="134"/>
                  </a:cubicBezTo>
                  <a:cubicBezTo>
                    <a:pt x="109" y="134"/>
                    <a:pt x="47" y="142"/>
                    <a:pt x="33" y="94"/>
                  </a:cubicBezTo>
                  <a:cubicBezTo>
                    <a:pt x="19" y="45"/>
                    <a:pt x="60" y="0"/>
                    <a:pt x="60" y="0"/>
                  </a:cubicBezTo>
                  <a:cubicBezTo>
                    <a:pt x="60" y="0"/>
                    <a:pt x="0" y="37"/>
                    <a:pt x="1" y="100"/>
                  </a:cubicBezTo>
                  <a:cubicBezTo>
                    <a:pt x="1" y="100"/>
                    <a:pt x="51" y="128"/>
                    <a:pt x="54" y="170"/>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92"/>
            <p:cNvSpPr/>
            <p:nvPr/>
          </p:nvSpPr>
          <p:spPr bwMode="auto">
            <a:xfrm>
              <a:off x="3919538" y="731838"/>
              <a:ext cx="198438" cy="265113"/>
            </a:xfrm>
            <a:custGeom>
              <a:avLst/>
              <a:gdLst>
                <a:gd name="T0" fmla="*/ 60 w 102"/>
                <a:gd name="T1" fmla="*/ 97 h 136"/>
                <a:gd name="T2" fmla="*/ 55 w 102"/>
                <a:gd name="T3" fmla="*/ 0 h 136"/>
                <a:gd name="T4" fmla="*/ 51 w 102"/>
                <a:gd name="T5" fmla="*/ 81 h 136"/>
                <a:gd name="T6" fmla="*/ 0 w 102"/>
                <a:gd name="T7" fmla="*/ 109 h 136"/>
                <a:gd name="T8" fmla="*/ 60 w 102"/>
                <a:gd name="T9" fmla="*/ 97 h 136"/>
              </a:gdLst>
              <a:ahLst/>
              <a:cxnLst>
                <a:cxn ang="0">
                  <a:pos x="T0" y="T1"/>
                </a:cxn>
                <a:cxn ang="0">
                  <a:pos x="T2" y="T3"/>
                </a:cxn>
                <a:cxn ang="0">
                  <a:pos x="T4" y="T5"/>
                </a:cxn>
                <a:cxn ang="0">
                  <a:pos x="T6" y="T7"/>
                </a:cxn>
                <a:cxn ang="0">
                  <a:pos x="T8" y="T9"/>
                </a:cxn>
              </a:cxnLst>
              <a:rect l="0" t="0" r="r" b="b"/>
              <a:pathLst>
                <a:path w="102" h="136">
                  <a:moveTo>
                    <a:pt x="60" y="97"/>
                  </a:moveTo>
                  <a:cubicBezTo>
                    <a:pt x="102" y="58"/>
                    <a:pt x="55" y="0"/>
                    <a:pt x="55" y="0"/>
                  </a:cubicBezTo>
                  <a:cubicBezTo>
                    <a:pt x="55" y="0"/>
                    <a:pt x="74" y="58"/>
                    <a:pt x="51" y="81"/>
                  </a:cubicBezTo>
                  <a:cubicBezTo>
                    <a:pt x="21" y="111"/>
                    <a:pt x="0" y="109"/>
                    <a:pt x="0" y="109"/>
                  </a:cubicBezTo>
                  <a:cubicBezTo>
                    <a:pt x="0" y="109"/>
                    <a:pt x="19" y="136"/>
                    <a:pt x="60" y="97"/>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93"/>
            <p:cNvSpPr>
              <a:spLocks noEditPoints="1"/>
            </p:cNvSpPr>
            <p:nvPr/>
          </p:nvSpPr>
          <p:spPr bwMode="auto">
            <a:xfrm>
              <a:off x="2736850" y="549276"/>
              <a:ext cx="1565275" cy="760413"/>
            </a:xfrm>
            <a:custGeom>
              <a:avLst/>
              <a:gdLst>
                <a:gd name="T0" fmla="*/ 749 w 806"/>
                <a:gd name="T1" fmla="*/ 274 h 391"/>
                <a:gd name="T2" fmla="*/ 684 w 806"/>
                <a:gd name="T3" fmla="*/ 177 h 391"/>
                <a:gd name="T4" fmla="*/ 655 w 806"/>
                <a:gd name="T5" fmla="*/ 78 h 391"/>
                <a:gd name="T6" fmla="*/ 534 w 806"/>
                <a:gd name="T7" fmla="*/ 122 h 391"/>
                <a:gd name="T8" fmla="*/ 424 w 806"/>
                <a:gd name="T9" fmla="*/ 107 h 391"/>
                <a:gd name="T10" fmla="*/ 285 w 806"/>
                <a:gd name="T11" fmla="*/ 8 h 391"/>
                <a:gd name="T12" fmla="*/ 136 w 806"/>
                <a:gd name="T13" fmla="*/ 125 h 391"/>
                <a:gd name="T14" fmla="*/ 41 w 806"/>
                <a:gd name="T15" fmla="*/ 221 h 391"/>
                <a:gd name="T16" fmla="*/ 6 w 806"/>
                <a:gd name="T17" fmla="*/ 309 h 391"/>
                <a:gd name="T18" fmla="*/ 233 w 806"/>
                <a:gd name="T19" fmla="*/ 383 h 391"/>
                <a:gd name="T20" fmla="*/ 389 w 806"/>
                <a:gd name="T21" fmla="*/ 385 h 391"/>
                <a:gd name="T22" fmla="*/ 559 w 806"/>
                <a:gd name="T23" fmla="*/ 370 h 391"/>
                <a:gd name="T24" fmla="*/ 617 w 806"/>
                <a:gd name="T25" fmla="*/ 342 h 391"/>
                <a:gd name="T26" fmla="*/ 755 w 806"/>
                <a:gd name="T27" fmla="*/ 344 h 391"/>
                <a:gd name="T28" fmla="*/ 806 w 806"/>
                <a:gd name="T29" fmla="*/ 313 h 391"/>
                <a:gd name="T30" fmla="*/ 792 w 806"/>
                <a:gd name="T31" fmla="*/ 326 h 391"/>
                <a:gd name="T32" fmla="*/ 752 w 806"/>
                <a:gd name="T33" fmla="*/ 334 h 391"/>
                <a:gd name="T34" fmla="*/ 676 w 806"/>
                <a:gd name="T35" fmla="*/ 367 h 391"/>
                <a:gd name="T36" fmla="*/ 623 w 806"/>
                <a:gd name="T37" fmla="*/ 336 h 391"/>
                <a:gd name="T38" fmla="*/ 558 w 806"/>
                <a:gd name="T39" fmla="*/ 361 h 391"/>
                <a:gd name="T40" fmla="*/ 500 w 806"/>
                <a:gd name="T41" fmla="*/ 322 h 391"/>
                <a:gd name="T42" fmla="*/ 307 w 806"/>
                <a:gd name="T43" fmla="*/ 333 h 391"/>
                <a:gd name="T44" fmla="*/ 299 w 806"/>
                <a:gd name="T45" fmla="*/ 334 h 391"/>
                <a:gd name="T46" fmla="*/ 298 w 806"/>
                <a:gd name="T47" fmla="*/ 335 h 391"/>
                <a:gd name="T48" fmla="*/ 143 w 806"/>
                <a:gd name="T49" fmla="*/ 338 h 391"/>
                <a:gd name="T50" fmla="*/ 21 w 806"/>
                <a:gd name="T51" fmla="*/ 319 h 391"/>
                <a:gd name="T52" fmla="*/ 59 w 806"/>
                <a:gd name="T53" fmla="*/ 266 h 391"/>
                <a:gd name="T54" fmla="*/ 136 w 806"/>
                <a:gd name="T55" fmla="*/ 135 h 391"/>
                <a:gd name="T56" fmla="*/ 218 w 806"/>
                <a:gd name="T57" fmla="*/ 203 h 391"/>
                <a:gd name="T58" fmla="*/ 297 w 806"/>
                <a:gd name="T59" fmla="*/ 167 h 391"/>
                <a:gd name="T60" fmla="*/ 225 w 806"/>
                <a:gd name="T61" fmla="*/ 191 h 391"/>
                <a:gd name="T62" fmla="*/ 285 w 806"/>
                <a:gd name="T63" fmla="*/ 21 h 391"/>
                <a:gd name="T64" fmla="*/ 425 w 806"/>
                <a:gd name="T65" fmla="*/ 116 h 391"/>
                <a:gd name="T66" fmla="*/ 495 w 806"/>
                <a:gd name="T67" fmla="*/ 104 h 391"/>
                <a:gd name="T68" fmla="*/ 540 w 806"/>
                <a:gd name="T69" fmla="*/ 136 h 391"/>
                <a:gd name="T70" fmla="*/ 650 w 806"/>
                <a:gd name="T71" fmla="*/ 86 h 391"/>
                <a:gd name="T72" fmla="*/ 641 w 806"/>
                <a:gd name="T73" fmla="*/ 210 h 391"/>
                <a:gd name="T74" fmla="*/ 736 w 806"/>
                <a:gd name="T75" fmla="*/ 223 h 391"/>
                <a:gd name="T76" fmla="*/ 746 w 806"/>
                <a:gd name="T77" fmla="*/ 283 h 391"/>
                <a:gd name="T78" fmla="*/ 787 w 806"/>
                <a:gd name="T79" fmla="*/ 292 h 391"/>
                <a:gd name="T80" fmla="*/ 792 w 806"/>
                <a:gd name="T81" fmla="*/ 32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 h="391">
                  <a:moveTo>
                    <a:pt x="793" y="285"/>
                  </a:moveTo>
                  <a:cubicBezTo>
                    <a:pt x="779" y="273"/>
                    <a:pt x="758" y="273"/>
                    <a:pt x="749" y="274"/>
                  </a:cubicBezTo>
                  <a:cubicBezTo>
                    <a:pt x="749" y="273"/>
                    <a:pt x="749" y="273"/>
                    <a:pt x="750" y="272"/>
                  </a:cubicBezTo>
                  <a:cubicBezTo>
                    <a:pt x="754" y="252"/>
                    <a:pt x="754" y="176"/>
                    <a:pt x="684" y="177"/>
                  </a:cubicBezTo>
                  <a:cubicBezTo>
                    <a:pt x="688" y="167"/>
                    <a:pt x="690" y="154"/>
                    <a:pt x="689" y="137"/>
                  </a:cubicBezTo>
                  <a:cubicBezTo>
                    <a:pt x="687" y="104"/>
                    <a:pt x="668" y="87"/>
                    <a:pt x="655" y="78"/>
                  </a:cubicBezTo>
                  <a:cubicBezTo>
                    <a:pt x="636" y="66"/>
                    <a:pt x="612" y="63"/>
                    <a:pt x="591" y="70"/>
                  </a:cubicBezTo>
                  <a:cubicBezTo>
                    <a:pt x="550" y="84"/>
                    <a:pt x="538" y="109"/>
                    <a:pt x="534" y="122"/>
                  </a:cubicBezTo>
                  <a:cubicBezTo>
                    <a:pt x="528" y="113"/>
                    <a:pt x="517" y="102"/>
                    <a:pt x="498" y="95"/>
                  </a:cubicBezTo>
                  <a:cubicBezTo>
                    <a:pt x="477" y="88"/>
                    <a:pt x="452" y="92"/>
                    <a:pt x="424" y="107"/>
                  </a:cubicBezTo>
                  <a:cubicBezTo>
                    <a:pt x="422" y="95"/>
                    <a:pt x="416" y="78"/>
                    <a:pt x="403" y="59"/>
                  </a:cubicBezTo>
                  <a:cubicBezTo>
                    <a:pt x="382" y="28"/>
                    <a:pt x="346" y="0"/>
                    <a:pt x="285" y="8"/>
                  </a:cubicBezTo>
                  <a:cubicBezTo>
                    <a:pt x="186" y="21"/>
                    <a:pt x="166" y="109"/>
                    <a:pt x="163" y="129"/>
                  </a:cubicBezTo>
                  <a:cubicBezTo>
                    <a:pt x="155" y="127"/>
                    <a:pt x="146" y="125"/>
                    <a:pt x="136" y="125"/>
                  </a:cubicBezTo>
                  <a:cubicBezTo>
                    <a:pt x="103" y="125"/>
                    <a:pt x="75" y="142"/>
                    <a:pt x="57" y="170"/>
                  </a:cubicBezTo>
                  <a:cubicBezTo>
                    <a:pt x="47" y="186"/>
                    <a:pt x="42" y="203"/>
                    <a:pt x="41" y="221"/>
                  </a:cubicBezTo>
                  <a:cubicBezTo>
                    <a:pt x="39" y="238"/>
                    <a:pt x="44" y="249"/>
                    <a:pt x="49" y="256"/>
                  </a:cubicBezTo>
                  <a:cubicBezTo>
                    <a:pt x="29" y="261"/>
                    <a:pt x="1" y="278"/>
                    <a:pt x="6" y="309"/>
                  </a:cubicBezTo>
                  <a:cubicBezTo>
                    <a:pt x="13" y="344"/>
                    <a:pt x="89" y="366"/>
                    <a:pt x="134" y="343"/>
                  </a:cubicBezTo>
                  <a:cubicBezTo>
                    <a:pt x="139" y="347"/>
                    <a:pt x="183" y="391"/>
                    <a:pt x="233" y="383"/>
                  </a:cubicBezTo>
                  <a:cubicBezTo>
                    <a:pt x="270" y="377"/>
                    <a:pt x="291" y="358"/>
                    <a:pt x="302" y="342"/>
                  </a:cubicBezTo>
                  <a:cubicBezTo>
                    <a:pt x="310" y="356"/>
                    <a:pt x="334" y="384"/>
                    <a:pt x="389" y="385"/>
                  </a:cubicBezTo>
                  <a:cubicBezTo>
                    <a:pt x="433" y="386"/>
                    <a:pt x="463" y="364"/>
                    <a:pt x="481" y="346"/>
                  </a:cubicBezTo>
                  <a:cubicBezTo>
                    <a:pt x="487" y="355"/>
                    <a:pt x="508" y="378"/>
                    <a:pt x="559" y="370"/>
                  </a:cubicBezTo>
                  <a:cubicBezTo>
                    <a:pt x="574" y="367"/>
                    <a:pt x="587" y="363"/>
                    <a:pt x="597" y="358"/>
                  </a:cubicBezTo>
                  <a:cubicBezTo>
                    <a:pt x="606" y="352"/>
                    <a:pt x="612" y="347"/>
                    <a:pt x="617" y="342"/>
                  </a:cubicBezTo>
                  <a:cubicBezTo>
                    <a:pt x="622" y="350"/>
                    <a:pt x="639" y="373"/>
                    <a:pt x="675" y="376"/>
                  </a:cubicBezTo>
                  <a:cubicBezTo>
                    <a:pt x="713" y="379"/>
                    <a:pt x="748" y="350"/>
                    <a:pt x="755" y="344"/>
                  </a:cubicBezTo>
                  <a:cubicBezTo>
                    <a:pt x="762" y="344"/>
                    <a:pt x="786" y="344"/>
                    <a:pt x="798" y="333"/>
                  </a:cubicBezTo>
                  <a:cubicBezTo>
                    <a:pt x="803" y="328"/>
                    <a:pt x="806" y="321"/>
                    <a:pt x="806" y="313"/>
                  </a:cubicBezTo>
                  <a:cubicBezTo>
                    <a:pt x="805" y="301"/>
                    <a:pt x="801" y="292"/>
                    <a:pt x="793" y="285"/>
                  </a:cubicBezTo>
                  <a:moveTo>
                    <a:pt x="792" y="326"/>
                  </a:moveTo>
                  <a:cubicBezTo>
                    <a:pt x="780" y="337"/>
                    <a:pt x="754" y="334"/>
                    <a:pt x="754" y="334"/>
                  </a:cubicBezTo>
                  <a:cubicBezTo>
                    <a:pt x="752" y="334"/>
                    <a:pt x="752" y="334"/>
                    <a:pt x="752" y="334"/>
                  </a:cubicBezTo>
                  <a:cubicBezTo>
                    <a:pt x="750" y="336"/>
                    <a:pt x="750" y="336"/>
                    <a:pt x="750" y="336"/>
                  </a:cubicBezTo>
                  <a:cubicBezTo>
                    <a:pt x="750" y="336"/>
                    <a:pt x="713" y="370"/>
                    <a:pt x="676" y="367"/>
                  </a:cubicBezTo>
                  <a:cubicBezTo>
                    <a:pt x="639" y="364"/>
                    <a:pt x="625" y="337"/>
                    <a:pt x="624" y="335"/>
                  </a:cubicBezTo>
                  <a:cubicBezTo>
                    <a:pt x="623" y="336"/>
                    <a:pt x="623" y="336"/>
                    <a:pt x="623" y="336"/>
                  </a:cubicBezTo>
                  <a:cubicBezTo>
                    <a:pt x="635" y="321"/>
                    <a:pt x="633" y="310"/>
                    <a:pt x="633" y="310"/>
                  </a:cubicBezTo>
                  <a:cubicBezTo>
                    <a:pt x="632" y="311"/>
                    <a:pt x="614" y="352"/>
                    <a:pt x="558" y="361"/>
                  </a:cubicBezTo>
                  <a:cubicBezTo>
                    <a:pt x="506" y="368"/>
                    <a:pt x="490" y="344"/>
                    <a:pt x="488" y="339"/>
                  </a:cubicBezTo>
                  <a:cubicBezTo>
                    <a:pt x="496" y="329"/>
                    <a:pt x="500" y="322"/>
                    <a:pt x="500" y="322"/>
                  </a:cubicBezTo>
                  <a:cubicBezTo>
                    <a:pt x="500" y="322"/>
                    <a:pt x="442" y="375"/>
                    <a:pt x="388" y="373"/>
                  </a:cubicBezTo>
                  <a:cubicBezTo>
                    <a:pt x="331" y="370"/>
                    <a:pt x="312" y="342"/>
                    <a:pt x="307" y="333"/>
                  </a:cubicBezTo>
                  <a:cubicBezTo>
                    <a:pt x="312" y="324"/>
                    <a:pt x="314" y="317"/>
                    <a:pt x="314" y="317"/>
                  </a:cubicBezTo>
                  <a:cubicBezTo>
                    <a:pt x="314" y="317"/>
                    <a:pt x="308" y="325"/>
                    <a:pt x="299" y="334"/>
                  </a:cubicBezTo>
                  <a:cubicBezTo>
                    <a:pt x="298" y="335"/>
                    <a:pt x="298" y="335"/>
                    <a:pt x="298" y="335"/>
                  </a:cubicBezTo>
                  <a:cubicBezTo>
                    <a:pt x="298" y="335"/>
                    <a:pt x="298" y="335"/>
                    <a:pt x="298" y="335"/>
                  </a:cubicBezTo>
                  <a:cubicBezTo>
                    <a:pt x="283" y="349"/>
                    <a:pt x="259" y="368"/>
                    <a:pt x="231" y="371"/>
                  </a:cubicBezTo>
                  <a:cubicBezTo>
                    <a:pt x="189" y="376"/>
                    <a:pt x="151" y="345"/>
                    <a:pt x="143" y="338"/>
                  </a:cubicBezTo>
                  <a:cubicBezTo>
                    <a:pt x="148" y="334"/>
                    <a:pt x="152" y="329"/>
                    <a:pt x="156" y="324"/>
                  </a:cubicBezTo>
                  <a:cubicBezTo>
                    <a:pt x="143" y="331"/>
                    <a:pt x="80" y="366"/>
                    <a:pt x="21" y="319"/>
                  </a:cubicBezTo>
                  <a:cubicBezTo>
                    <a:pt x="0" y="294"/>
                    <a:pt x="32" y="267"/>
                    <a:pt x="51" y="260"/>
                  </a:cubicBezTo>
                  <a:cubicBezTo>
                    <a:pt x="55" y="266"/>
                    <a:pt x="59" y="266"/>
                    <a:pt x="59" y="266"/>
                  </a:cubicBezTo>
                  <a:cubicBezTo>
                    <a:pt x="45" y="239"/>
                    <a:pt x="47" y="203"/>
                    <a:pt x="65" y="175"/>
                  </a:cubicBezTo>
                  <a:cubicBezTo>
                    <a:pt x="81" y="149"/>
                    <a:pt x="107" y="135"/>
                    <a:pt x="136" y="135"/>
                  </a:cubicBezTo>
                  <a:cubicBezTo>
                    <a:pt x="203" y="135"/>
                    <a:pt x="218" y="200"/>
                    <a:pt x="218" y="203"/>
                  </a:cubicBezTo>
                  <a:cubicBezTo>
                    <a:pt x="218" y="203"/>
                    <a:pt x="218" y="203"/>
                    <a:pt x="218" y="203"/>
                  </a:cubicBezTo>
                  <a:cubicBezTo>
                    <a:pt x="209" y="224"/>
                    <a:pt x="217" y="239"/>
                    <a:pt x="217" y="239"/>
                  </a:cubicBezTo>
                  <a:cubicBezTo>
                    <a:pt x="217" y="236"/>
                    <a:pt x="220" y="170"/>
                    <a:pt x="297" y="167"/>
                  </a:cubicBezTo>
                  <a:cubicBezTo>
                    <a:pt x="297" y="167"/>
                    <a:pt x="265" y="153"/>
                    <a:pt x="235" y="180"/>
                  </a:cubicBezTo>
                  <a:cubicBezTo>
                    <a:pt x="231" y="184"/>
                    <a:pt x="228" y="188"/>
                    <a:pt x="225" y="191"/>
                  </a:cubicBezTo>
                  <a:cubicBezTo>
                    <a:pt x="222" y="180"/>
                    <a:pt x="208" y="146"/>
                    <a:pt x="171" y="132"/>
                  </a:cubicBezTo>
                  <a:cubicBezTo>
                    <a:pt x="173" y="117"/>
                    <a:pt x="189" y="33"/>
                    <a:pt x="285" y="21"/>
                  </a:cubicBezTo>
                  <a:cubicBezTo>
                    <a:pt x="399" y="6"/>
                    <a:pt x="424" y="128"/>
                    <a:pt x="424" y="133"/>
                  </a:cubicBezTo>
                  <a:cubicBezTo>
                    <a:pt x="424" y="133"/>
                    <a:pt x="426" y="127"/>
                    <a:pt x="425" y="116"/>
                  </a:cubicBezTo>
                  <a:cubicBezTo>
                    <a:pt x="425" y="117"/>
                    <a:pt x="425" y="117"/>
                    <a:pt x="425" y="117"/>
                  </a:cubicBezTo>
                  <a:cubicBezTo>
                    <a:pt x="452" y="102"/>
                    <a:pt x="475" y="97"/>
                    <a:pt x="495" y="104"/>
                  </a:cubicBezTo>
                  <a:cubicBezTo>
                    <a:pt x="522" y="113"/>
                    <a:pt x="542" y="149"/>
                    <a:pt x="542" y="149"/>
                  </a:cubicBezTo>
                  <a:cubicBezTo>
                    <a:pt x="542" y="149"/>
                    <a:pt x="542" y="143"/>
                    <a:pt x="540" y="136"/>
                  </a:cubicBezTo>
                  <a:cubicBezTo>
                    <a:pt x="542" y="125"/>
                    <a:pt x="551" y="93"/>
                    <a:pt x="594" y="79"/>
                  </a:cubicBezTo>
                  <a:cubicBezTo>
                    <a:pt x="612" y="73"/>
                    <a:pt x="633" y="75"/>
                    <a:pt x="650" y="86"/>
                  </a:cubicBezTo>
                  <a:cubicBezTo>
                    <a:pt x="662" y="93"/>
                    <a:pt x="677" y="109"/>
                    <a:pt x="680" y="138"/>
                  </a:cubicBezTo>
                  <a:cubicBezTo>
                    <a:pt x="685" y="191"/>
                    <a:pt x="643" y="209"/>
                    <a:pt x="641" y="210"/>
                  </a:cubicBezTo>
                  <a:cubicBezTo>
                    <a:pt x="641" y="210"/>
                    <a:pt x="663" y="208"/>
                    <a:pt x="678" y="188"/>
                  </a:cubicBezTo>
                  <a:cubicBezTo>
                    <a:pt x="692" y="186"/>
                    <a:pt x="725" y="185"/>
                    <a:pt x="736" y="223"/>
                  </a:cubicBezTo>
                  <a:cubicBezTo>
                    <a:pt x="746" y="250"/>
                    <a:pt x="745" y="279"/>
                    <a:pt x="731" y="304"/>
                  </a:cubicBezTo>
                  <a:cubicBezTo>
                    <a:pt x="734" y="300"/>
                    <a:pt x="742" y="296"/>
                    <a:pt x="746" y="283"/>
                  </a:cubicBezTo>
                  <a:cubicBezTo>
                    <a:pt x="746" y="284"/>
                    <a:pt x="746" y="284"/>
                    <a:pt x="746" y="284"/>
                  </a:cubicBezTo>
                  <a:cubicBezTo>
                    <a:pt x="747" y="284"/>
                    <a:pt x="773" y="280"/>
                    <a:pt x="787" y="292"/>
                  </a:cubicBezTo>
                  <a:cubicBezTo>
                    <a:pt x="793" y="297"/>
                    <a:pt x="796" y="304"/>
                    <a:pt x="797" y="313"/>
                  </a:cubicBezTo>
                  <a:cubicBezTo>
                    <a:pt x="797" y="318"/>
                    <a:pt x="795" y="323"/>
                    <a:pt x="792" y="326"/>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94862" y="1363673"/>
            <a:ext cx="4973835" cy="2990840"/>
            <a:chOff x="573088" y="1885951"/>
            <a:chExt cx="4105275" cy="2468562"/>
          </a:xfrm>
        </p:grpSpPr>
        <p:sp>
          <p:nvSpPr>
            <p:cNvPr id="21" name="Freeform 3094"/>
            <p:cNvSpPr/>
            <p:nvPr/>
          </p:nvSpPr>
          <p:spPr bwMode="auto">
            <a:xfrm>
              <a:off x="1628775" y="1885951"/>
              <a:ext cx="1957388" cy="2244725"/>
            </a:xfrm>
            <a:custGeom>
              <a:avLst/>
              <a:gdLst>
                <a:gd name="T0" fmla="*/ 0 w 1007"/>
                <a:gd name="T1" fmla="*/ 1155 h 1155"/>
                <a:gd name="T2" fmla="*/ 7 w 1007"/>
                <a:gd name="T3" fmla="*/ 344 h 1155"/>
                <a:gd name="T4" fmla="*/ 630 w 1007"/>
                <a:gd name="T5" fmla="*/ 67 h 1155"/>
                <a:gd name="T6" fmla="*/ 991 w 1007"/>
                <a:gd name="T7" fmla="*/ 321 h 1155"/>
                <a:gd name="T8" fmla="*/ 1007 w 1007"/>
                <a:gd name="T9" fmla="*/ 1006 h 1155"/>
                <a:gd name="T10" fmla="*/ 1007 w 1007"/>
                <a:gd name="T11" fmla="*/ 1144 h 1155"/>
                <a:gd name="T12" fmla="*/ 0 w 1007"/>
                <a:gd name="T13" fmla="*/ 1155 h 1155"/>
              </a:gdLst>
              <a:ahLst/>
              <a:cxnLst>
                <a:cxn ang="0">
                  <a:pos x="T0" y="T1"/>
                </a:cxn>
                <a:cxn ang="0">
                  <a:pos x="T2" y="T3"/>
                </a:cxn>
                <a:cxn ang="0">
                  <a:pos x="T4" y="T5"/>
                </a:cxn>
                <a:cxn ang="0">
                  <a:pos x="T6" y="T7"/>
                </a:cxn>
                <a:cxn ang="0">
                  <a:pos x="T8" y="T9"/>
                </a:cxn>
                <a:cxn ang="0">
                  <a:pos x="T10" y="T11"/>
                </a:cxn>
                <a:cxn ang="0">
                  <a:pos x="T12" y="T13"/>
                </a:cxn>
              </a:cxnLst>
              <a:rect l="0" t="0" r="r" b="b"/>
              <a:pathLst>
                <a:path w="1007" h="1155">
                  <a:moveTo>
                    <a:pt x="0" y="1155"/>
                  </a:moveTo>
                  <a:cubicBezTo>
                    <a:pt x="0" y="1155"/>
                    <a:pt x="5" y="371"/>
                    <a:pt x="7" y="344"/>
                  </a:cubicBezTo>
                  <a:cubicBezTo>
                    <a:pt x="7" y="344"/>
                    <a:pt x="159" y="0"/>
                    <a:pt x="630" y="67"/>
                  </a:cubicBezTo>
                  <a:cubicBezTo>
                    <a:pt x="630" y="67"/>
                    <a:pt x="876" y="113"/>
                    <a:pt x="991" y="321"/>
                  </a:cubicBezTo>
                  <a:cubicBezTo>
                    <a:pt x="991" y="321"/>
                    <a:pt x="1007" y="975"/>
                    <a:pt x="1007" y="1006"/>
                  </a:cubicBezTo>
                  <a:cubicBezTo>
                    <a:pt x="1007" y="1144"/>
                    <a:pt x="1007" y="1144"/>
                    <a:pt x="1007" y="1144"/>
                  </a:cubicBezTo>
                  <a:lnTo>
                    <a:pt x="0" y="1155"/>
                  </a:lnTo>
                  <a:close/>
                </a:path>
              </a:pathLst>
            </a:custGeom>
            <a:solidFill>
              <a:srgbClr val="F6ABCC"/>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22" name="Freeform 3095"/>
            <p:cNvSpPr/>
            <p:nvPr/>
          </p:nvSpPr>
          <p:spPr bwMode="auto">
            <a:xfrm>
              <a:off x="1457325" y="4108451"/>
              <a:ext cx="2303463" cy="152400"/>
            </a:xfrm>
            <a:custGeom>
              <a:avLst/>
              <a:gdLst>
                <a:gd name="T0" fmla="*/ 1185 w 1185"/>
                <a:gd name="T1" fmla="*/ 0 h 78"/>
                <a:gd name="T2" fmla="*/ 1185 w 1185"/>
                <a:gd name="T3" fmla="*/ 66 h 78"/>
                <a:gd name="T4" fmla="*/ 1157 w 1185"/>
                <a:gd name="T5" fmla="*/ 66 h 78"/>
                <a:gd name="T6" fmla="*/ 805 w 1185"/>
                <a:gd name="T7" fmla="*/ 66 h 78"/>
                <a:gd name="T8" fmla="*/ 552 w 1185"/>
                <a:gd name="T9" fmla="*/ 78 h 78"/>
                <a:gd name="T10" fmla="*/ 273 w 1185"/>
                <a:gd name="T11" fmla="*/ 68 h 78"/>
                <a:gd name="T12" fmla="*/ 19 w 1185"/>
                <a:gd name="T13" fmla="*/ 65 h 78"/>
                <a:gd name="T14" fmla="*/ 19 w 1185"/>
                <a:gd name="T15" fmla="*/ 14 h 78"/>
                <a:gd name="T16" fmla="*/ 335 w 1185"/>
                <a:gd name="T17" fmla="*/ 10 h 78"/>
                <a:gd name="T18" fmla="*/ 707 w 1185"/>
                <a:gd name="T19" fmla="*/ 11 h 78"/>
                <a:gd name="T20" fmla="*/ 1006 w 1185"/>
                <a:gd name="T21" fmla="*/ 0 h 78"/>
                <a:gd name="T22" fmla="*/ 1185 w 1185"/>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5" h="78">
                  <a:moveTo>
                    <a:pt x="1185" y="0"/>
                  </a:moveTo>
                  <a:cubicBezTo>
                    <a:pt x="1185" y="66"/>
                    <a:pt x="1185" y="66"/>
                    <a:pt x="1185" y="66"/>
                  </a:cubicBezTo>
                  <a:cubicBezTo>
                    <a:pt x="1185" y="66"/>
                    <a:pt x="1175" y="66"/>
                    <a:pt x="1157" y="66"/>
                  </a:cubicBezTo>
                  <a:cubicBezTo>
                    <a:pt x="1097" y="68"/>
                    <a:pt x="953" y="70"/>
                    <a:pt x="805" y="66"/>
                  </a:cubicBezTo>
                  <a:cubicBezTo>
                    <a:pt x="552" y="78"/>
                    <a:pt x="552" y="78"/>
                    <a:pt x="552" y="78"/>
                  </a:cubicBezTo>
                  <a:cubicBezTo>
                    <a:pt x="273" y="68"/>
                    <a:pt x="273" y="68"/>
                    <a:pt x="273" y="68"/>
                  </a:cubicBezTo>
                  <a:cubicBezTo>
                    <a:pt x="19" y="65"/>
                    <a:pt x="19" y="65"/>
                    <a:pt x="19" y="65"/>
                  </a:cubicBezTo>
                  <a:cubicBezTo>
                    <a:pt x="19" y="65"/>
                    <a:pt x="0" y="19"/>
                    <a:pt x="19" y="14"/>
                  </a:cubicBezTo>
                  <a:cubicBezTo>
                    <a:pt x="37" y="10"/>
                    <a:pt x="335" y="10"/>
                    <a:pt x="335" y="10"/>
                  </a:cubicBezTo>
                  <a:cubicBezTo>
                    <a:pt x="707" y="11"/>
                    <a:pt x="707" y="11"/>
                    <a:pt x="707" y="11"/>
                  </a:cubicBezTo>
                  <a:cubicBezTo>
                    <a:pt x="1006" y="0"/>
                    <a:pt x="1006" y="0"/>
                    <a:pt x="1006" y="0"/>
                  </a:cubicBezTo>
                  <a:lnTo>
                    <a:pt x="1185" y="0"/>
                  </a:lnTo>
                  <a:close/>
                </a:path>
              </a:pathLst>
            </a:custGeom>
            <a:solidFill>
              <a:srgbClr val="FFF3B5"/>
            </a:solidFill>
            <a:ln w="7938"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23" name="Freeform 3096"/>
            <p:cNvSpPr/>
            <p:nvPr/>
          </p:nvSpPr>
          <p:spPr bwMode="auto">
            <a:xfrm>
              <a:off x="1385888" y="4176713"/>
              <a:ext cx="2322513" cy="177800"/>
            </a:xfrm>
            <a:custGeom>
              <a:avLst/>
              <a:gdLst>
                <a:gd name="T0" fmla="*/ 1195 w 1195"/>
                <a:gd name="T1" fmla="*/ 66 h 91"/>
                <a:gd name="T2" fmla="*/ 88 w 1195"/>
                <a:gd name="T3" fmla="*/ 80 h 91"/>
                <a:gd name="T4" fmla="*/ 82 w 1195"/>
                <a:gd name="T5" fmla="*/ 43 h 91"/>
                <a:gd name="T6" fmla="*/ 539 w 1195"/>
                <a:gd name="T7" fmla="*/ 30 h 91"/>
                <a:gd name="T8" fmla="*/ 1194 w 1195"/>
                <a:gd name="T9" fmla="*/ 31 h 91"/>
              </a:gdLst>
              <a:ahLst/>
              <a:cxnLst>
                <a:cxn ang="0">
                  <a:pos x="T0" y="T1"/>
                </a:cxn>
                <a:cxn ang="0">
                  <a:pos x="T2" y="T3"/>
                </a:cxn>
                <a:cxn ang="0">
                  <a:pos x="T4" y="T5"/>
                </a:cxn>
                <a:cxn ang="0">
                  <a:pos x="T6" y="T7"/>
                </a:cxn>
                <a:cxn ang="0">
                  <a:pos x="T8" y="T9"/>
                </a:cxn>
              </a:cxnLst>
              <a:rect l="0" t="0" r="r" b="b"/>
              <a:pathLst>
                <a:path w="1195" h="91">
                  <a:moveTo>
                    <a:pt x="1195" y="66"/>
                  </a:moveTo>
                  <a:cubicBezTo>
                    <a:pt x="1195" y="66"/>
                    <a:pt x="208" y="91"/>
                    <a:pt x="88" y="80"/>
                  </a:cubicBezTo>
                  <a:cubicBezTo>
                    <a:pt x="88" y="80"/>
                    <a:pt x="79" y="83"/>
                    <a:pt x="82" y="43"/>
                  </a:cubicBezTo>
                  <a:cubicBezTo>
                    <a:pt x="82" y="43"/>
                    <a:pt x="0" y="13"/>
                    <a:pt x="539" y="30"/>
                  </a:cubicBezTo>
                  <a:cubicBezTo>
                    <a:pt x="539" y="30"/>
                    <a:pt x="1097" y="0"/>
                    <a:pt x="1194" y="31"/>
                  </a:cubicBezTo>
                </a:path>
              </a:pathLst>
            </a:custGeom>
            <a:solidFill>
              <a:srgbClr val="FFF3B5"/>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24" name="Freeform 3097"/>
            <p:cNvSpPr/>
            <p:nvPr/>
          </p:nvSpPr>
          <p:spPr bwMode="auto">
            <a:xfrm>
              <a:off x="1385888" y="4176713"/>
              <a:ext cx="2322513" cy="177800"/>
            </a:xfrm>
            <a:custGeom>
              <a:avLst/>
              <a:gdLst>
                <a:gd name="T0" fmla="*/ 1195 w 1195"/>
                <a:gd name="T1" fmla="*/ 66 h 91"/>
                <a:gd name="T2" fmla="*/ 88 w 1195"/>
                <a:gd name="T3" fmla="*/ 80 h 91"/>
                <a:gd name="T4" fmla="*/ 82 w 1195"/>
                <a:gd name="T5" fmla="*/ 43 h 91"/>
                <a:gd name="T6" fmla="*/ 539 w 1195"/>
                <a:gd name="T7" fmla="*/ 30 h 91"/>
                <a:gd name="T8" fmla="*/ 1194 w 1195"/>
                <a:gd name="T9" fmla="*/ 31 h 91"/>
              </a:gdLst>
              <a:ahLst/>
              <a:cxnLst>
                <a:cxn ang="0">
                  <a:pos x="T0" y="T1"/>
                </a:cxn>
                <a:cxn ang="0">
                  <a:pos x="T2" y="T3"/>
                </a:cxn>
                <a:cxn ang="0">
                  <a:pos x="T4" y="T5"/>
                </a:cxn>
                <a:cxn ang="0">
                  <a:pos x="T6" y="T7"/>
                </a:cxn>
                <a:cxn ang="0">
                  <a:pos x="T8" y="T9"/>
                </a:cxn>
              </a:cxnLst>
              <a:rect l="0" t="0" r="r" b="b"/>
              <a:pathLst>
                <a:path w="1195" h="91">
                  <a:moveTo>
                    <a:pt x="1195" y="66"/>
                  </a:moveTo>
                  <a:cubicBezTo>
                    <a:pt x="1195" y="66"/>
                    <a:pt x="208" y="91"/>
                    <a:pt x="88" y="80"/>
                  </a:cubicBezTo>
                  <a:cubicBezTo>
                    <a:pt x="88" y="80"/>
                    <a:pt x="79" y="83"/>
                    <a:pt x="82" y="43"/>
                  </a:cubicBezTo>
                  <a:cubicBezTo>
                    <a:pt x="82" y="43"/>
                    <a:pt x="0" y="13"/>
                    <a:pt x="539" y="30"/>
                  </a:cubicBezTo>
                  <a:cubicBezTo>
                    <a:pt x="539" y="30"/>
                    <a:pt x="1097" y="0"/>
                    <a:pt x="1194" y="31"/>
                  </a:cubicBezTo>
                </a:path>
              </a:pathLst>
            </a:custGeom>
            <a:noFill/>
            <a:ln w="23813" cap="flat">
              <a:solidFill>
                <a:srgbClr val="7C3F2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3098"/>
            <p:cNvSpPr/>
            <p:nvPr/>
          </p:nvSpPr>
          <p:spPr bwMode="auto">
            <a:xfrm>
              <a:off x="1836738" y="2174876"/>
              <a:ext cx="1552575" cy="1981200"/>
            </a:xfrm>
            <a:custGeom>
              <a:avLst/>
              <a:gdLst>
                <a:gd name="T0" fmla="*/ 20 w 799"/>
                <a:gd name="T1" fmla="*/ 1005 h 1019"/>
                <a:gd name="T2" fmla="*/ 20 w 799"/>
                <a:gd name="T3" fmla="*/ 718 h 1019"/>
                <a:gd name="T4" fmla="*/ 11 w 799"/>
                <a:gd name="T5" fmla="*/ 425 h 1019"/>
                <a:gd name="T6" fmla="*/ 0 w 799"/>
                <a:gd name="T7" fmla="*/ 236 h 1019"/>
                <a:gd name="T8" fmla="*/ 132 w 799"/>
                <a:gd name="T9" fmla="*/ 82 h 1019"/>
                <a:gd name="T10" fmla="*/ 309 w 799"/>
                <a:gd name="T11" fmla="*/ 18 h 1019"/>
                <a:gd name="T12" fmla="*/ 518 w 799"/>
                <a:gd name="T13" fmla="*/ 29 h 1019"/>
                <a:gd name="T14" fmla="*/ 690 w 799"/>
                <a:gd name="T15" fmla="*/ 118 h 1019"/>
                <a:gd name="T16" fmla="*/ 783 w 799"/>
                <a:gd name="T17" fmla="*/ 214 h 1019"/>
                <a:gd name="T18" fmla="*/ 794 w 799"/>
                <a:gd name="T19" fmla="*/ 521 h 1019"/>
                <a:gd name="T20" fmla="*/ 794 w 799"/>
                <a:gd name="T21" fmla="*/ 995 h 1019"/>
                <a:gd name="T22" fmla="*/ 20 w 799"/>
                <a:gd name="T23" fmla="*/ 1005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9" h="1019">
                  <a:moveTo>
                    <a:pt x="20" y="1005"/>
                  </a:moveTo>
                  <a:cubicBezTo>
                    <a:pt x="20" y="1005"/>
                    <a:pt x="20" y="744"/>
                    <a:pt x="20" y="718"/>
                  </a:cubicBezTo>
                  <a:cubicBezTo>
                    <a:pt x="21" y="691"/>
                    <a:pt x="11" y="425"/>
                    <a:pt x="11" y="425"/>
                  </a:cubicBezTo>
                  <a:cubicBezTo>
                    <a:pt x="0" y="236"/>
                    <a:pt x="0" y="236"/>
                    <a:pt x="0" y="236"/>
                  </a:cubicBezTo>
                  <a:cubicBezTo>
                    <a:pt x="132" y="82"/>
                    <a:pt x="132" y="82"/>
                    <a:pt x="132" y="82"/>
                  </a:cubicBezTo>
                  <a:cubicBezTo>
                    <a:pt x="309" y="18"/>
                    <a:pt x="309" y="18"/>
                    <a:pt x="309" y="18"/>
                  </a:cubicBezTo>
                  <a:cubicBezTo>
                    <a:pt x="309" y="18"/>
                    <a:pt x="414" y="0"/>
                    <a:pt x="518" y="29"/>
                  </a:cubicBezTo>
                  <a:cubicBezTo>
                    <a:pt x="518" y="29"/>
                    <a:pt x="599" y="37"/>
                    <a:pt x="690" y="118"/>
                  </a:cubicBezTo>
                  <a:cubicBezTo>
                    <a:pt x="690" y="118"/>
                    <a:pt x="779" y="195"/>
                    <a:pt x="783" y="214"/>
                  </a:cubicBezTo>
                  <a:cubicBezTo>
                    <a:pt x="783" y="214"/>
                    <a:pt x="794" y="512"/>
                    <a:pt x="794" y="521"/>
                  </a:cubicBezTo>
                  <a:cubicBezTo>
                    <a:pt x="794" y="521"/>
                    <a:pt x="799" y="968"/>
                    <a:pt x="794" y="995"/>
                  </a:cubicBezTo>
                  <a:cubicBezTo>
                    <a:pt x="794" y="995"/>
                    <a:pt x="44" y="1019"/>
                    <a:pt x="20" y="1005"/>
                  </a:cubicBezTo>
                  <a:close/>
                </a:path>
              </a:pathLst>
            </a:custGeom>
            <a:solidFill>
              <a:srgbClr val="4E89C7"/>
            </a:solidFill>
            <a:ln w="7938"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26" name="Freeform 3099"/>
            <p:cNvSpPr/>
            <p:nvPr/>
          </p:nvSpPr>
          <p:spPr bwMode="auto">
            <a:xfrm>
              <a:off x="1966913" y="2573338"/>
              <a:ext cx="1289050" cy="1568450"/>
            </a:xfrm>
            <a:custGeom>
              <a:avLst/>
              <a:gdLst>
                <a:gd name="T0" fmla="*/ 65 w 663"/>
                <a:gd name="T1" fmla="*/ 807 h 807"/>
                <a:gd name="T2" fmla="*/ 19 w 663"/>
                <a:gd name="T3" fmla="*/ 807 h 807"/>
                <a:gd name="T4" fmla="*/ 19 w 663"/>
                <a:gd name="T5" fmla="*/ 596 h 807"/>
                <a:gd name="T6" fmla="*/ 9 w 663"/>
                <a:gd name="T7" fmla="*/ 321 h 807"/>
                <a:gd name="T8" fmla="*/ 9 w 663"/>
                <a:gd name="T9" fmla="*/ 320 h 807"/>
                <a:gd name="T10" fmla="*/ 0 w 663"/>
                <a:gd name="T11" fmla="*/ 168 h 807"/>
                <a:gd name="T12" fmla="*/ 103 w 663"/>
                <a:gd name="T13" fmla="*/ 56 h 807"/>
                <a:gd name="T14" fmla="*/ 257 w 663"/>
                <a:gd name="T15" fmla="*/ 4 h 807"/>
                <a:gd name="T16" fmla="*/ 321 w 663"/>
                <a:gd name="T17" fmla="*/ 0 h 807"/>
                <a:gd name="T18" fmla="*/ 433 w 663"/>
                <a:gd name="T19" fmla="*/ 13 h 807"/>
                <a:gd name="T20" fmla="*/ 439 w 663"/>
                <a:gd name="T21" fmla="*/ 15 h 807"/>
                <a:gd name="T22" fmla="*/ 444 w 663"/>
                <a:gd name="T23" fmla="*/ 15 h 807"/>
                <a:gd name="T24" fmla="*/ 579 w 663"/>
                <a:gd name="T25" fmla="*/ 83 h 807"/>
                <a:gd name="T26" fmla="*/ 650 w 663"/>
                <a:gd name="T27" fmla="*/ 146 h 807"/>
                <a:gd name="T28" fmla="*/ 661 w 663"/>
                <a:gd name="T29" fmla="*/ 413 h 807"/>
                <a:gd name="T30" fmla="*/ 661 w 663"/>
                <a:gd name="T31" fmla="*/ 413 h 807"/>
                <a:gd name="T32" fmla="*/ 662 w 663"/>
                <a:gd name="T33" fmla="*/ 795 h 807"/>
                <a:gd name="T34" fmla="*/ 65 w 663"/>
                <a:gd name="T35" fmla="*/ 8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3" h="807">
                  <a:moveTo>
                    <a:pt x="65" y="807"/>
                  </a:moveTo>
                  <a:cubicBezTo>
                    <a:pt x="46" y="807"/>
                    <a:pt x="31" y="807"/>
                    <a:pt x="19" y="807"/>
                  </a:cubicBezTo>
                  <a:cubicBezTo>
                    <a:pt x="19" y="733"/>
                    <a:pt x="19" y="613"/>
                    <a:pt x="19" y="596"/>
                  </a:cubicBezTo>
                  <a:cubicBezTo>
                    <a:pt x="19" y="571"/>
                    <a:pt x="10" y="346"/>
                    <a:pt x="9" y="321"/>
                  </a:cubicBezTo>
                  <a:cubicBezTo>
                    <a:pt x="9" y="320"/>
                    <a:pt x="9" y="320"/>
                    <a:pt x="9" y="320"/>
                  </a:cubicBezTo>
                  <a:cubicBezTo>
                    <a:pt x="0" y="168"/>
                    <a:pt x="0" y="168"/>
                    <a:pt x="0" y="168"/>
                  </a:cubicBezTo>
                  <a:cubicBezTo>
                    <a:pt x="103" y="56"/>
                    <a:pt x="103" y="56"/>
                    <a:pt x="103" y="56"/>
                  </a:cubicBezTo>
                  <a:cubicBezTo>
                    <a:pt x="257" y="4"/>
                    <a:pt x="257" y="4"/>
                    <a:pt x="257" y="4"/>
                  </a:cubicBezTo>
                  <a:cubicBezTo>
                    <a:pt x="267" y="3"/>
                    <a:pt x="291" y="0"/>
                    <a:pt x="321" y="0"/>
                  </a:cubicBezTo>
                  <a:cubicBezTo>
                    <a:pt x="362" y="0"/>
                    <a:pt x="399" y="4"/>
                    <a:pt x="433" y="13"/>
                  </a:cubicBezTo>
                  <a:cubicBezTo>
                    <a:pt x="439" y="15"/>
                    <a:pt x="439" y="15"/>
                    <a:pt x="439" y="15"/>
                  </a:cubicBezTo>
                  <a:cubicBezTo>
                    <a:pt x="444" y="15"/>
                    <a:pt x="444" y="15"/>
                    <a:pt x="444" y="15"/>
                  </a:cubicBezTo>
                  <a:cubicBezTo>
                    <a:pt x="451" y="16"/>
                    <a:pt x="510" y="25"/>
                    <a:pt x="579" y="83"/>
                  </a:cubicBezTo>
                  <a:cubicBezTo>
                    <a:pt x="607" y="106"/>
                    <a:pt x="637" y="132"/>
                    <a:pt x="650" y="146"/>
                  </a:cubicBezTo>
                  <a:cubicBezTo>
                    <a:pt x="655" y="254"/>
                    <a:pt x="660" y="402"/>
                    <a:pt x="661" y="413"/>
                  </a:cubicBezTo>
                  <a:cubicBezTo>
                    <a:pt x="661" y="413"/>
                    <a:pt x="661" y="413"/>
                    <a:pt x="661" y="413"/>
                  </a:cubicBezTo>
                  <a:cubicBezTo>
                    <a:pt x="662" y="557"/>
                    <a:pt x="663" y="715"/>
                    <a:pt x="662" y="795"/>
                  </a:cubicBezTo>
                  <a:cubicBezTo>
                    <a:pt x="532" y="799"/>
                    <a:pt x="228" y="807"/>
                    <a:pt x="65" y="807"/>
                  </a:cubicBezTo>
                  <a:close/>
                </a:path>
              </a:pathLst>
            </a:custGeom>
            <a:solidFill>
              <a:srgbClr val="FFEBAA"/>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27" name="Freeform 3100"/>
            <p:cNvSpPr/>
            <p:nvPr/>
          </p:nvSpPr>
          <p:spPr bwMode="auto">
            <a:xfrm>
              <a:off x="1608138" y="3857626"/>
              <a:ext cx="274638" cy="50800"/>
            </a:xfrm>
            <a:custGeom>
              <a:avLst/>
              <a:gdLst>
                <a:gd name="T0" fmla="*/ 7 w 142"/>
                <a:gd name="T1" fmla="*/ 15 h 26"/>
                <a:gd name="T2" fmla="*/ 64 w 142"/>
                <a:gd name="T3" fmla="*/ 26 h 26"/>
                <a:gd name="T4" fmla="*/ 134 w 142"/>
                <a:gd name="T5" fmla="*/ 25 h 26"/>
                <a:gd name="T6" fmla="*/ 134 w 142"/>
                <a:gd name="T7" fmla="*/ 13 h 26"/>
                <a:gd name="T8" fmla="*/ 74 w 142"/>
                <a:gd name="T9" fmla="*/ 14 h 26"/>
                <a:gd name="T10" fmla="*/ 13 w 142"/>
                <a:gd name="T11" fmla="*/ 5 h 26"/>
                <a:gd name="T12" fmla="*/ 7 w 142"/>
                <a:gd name="T13" fmla="*/ 15 h 26"/>
              </a:gdLst>
              <a:ahLst/>
              <a:cxnLst>
                <a:cxn ang="0">
                  <a:pos x="T0" y="T1"/>
                </a:cxn>
                <a:cxn ang="0">
                  <a:pos x="T2" y="T3"/>
                </a:cxn>
                <a:cxn ang="0">
                  <a:pos x="T4" y="T5"/>
                </a:cxn>
                <a:cxn ang="0">
                  <a:pos x="T6" y="T7"/>
                </a:cxn>
                <a:cxn ang="0">
                  <a:pos x="T8" y="T9"/>
                </a:cxn>
                <a:cxn ang="0">
                  <a:pos x="T10" y="T11"/>
                </a:cxn>
                <a:cxn ang="0">
                  <a:pos x="T12" y="T13"/>
                </a:cxn>
              </a:cxnLst>
              <a:rect l="0" t="0" r="r" b="b"/>
              <a:pathLst>
                <a:path w="142" h="26">
                  <a:moveTo>
                    <a:pt x="7" y="15"/>
                  </a:moveTo>
                  <a:cubicBezTo>
                    <a:pt x="23" y="26"/>
                    <a:pt x="46" y="25"/>
                    <a:pt x="64" y="26"/>
                  </a:cubicBezTo>
                  <a:cubicBezTo>
                    <a:pt x="87" y="26"/>
                    <a:pt x="111" y="24"/>
                    <a:pt x="134" y="25"/>
                  </a:cubicBezTo>
                  <a:cubicBezTo>
                    <a:pt x="142" y="26"/>
                    <a:pt x="142" y="14"/>
                    <a:pt x="134" y="13"/>
                  </a:cubicBezTo>
                  <a:cubicBezTo>
                    <a:pt x="114" y="12"/>
                    <a:pt x="94" y="14"/>
                    <a:pt x="74" y="14"/>
                  </a:cubicBezTo>
                  <a:cubicBezTo>
                    <a:pt x="55" y="14"/>
                    <a:pt x="29" y="16"/>
                    <a:pt x="13" y="5"/>
                  </a:cubicBezTo>
                  <a:cubicBezTo>
                    <a:pt x="6" y="0"/>
                    <a:pt x="0" y="11"/>
                    <a:pt x="7" y="15"/>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01"/>
            <p:cNvSpPr/>
            <p:nvPr/>
          </p:nvSpPr>
          <p:spPr bwMode="auto">
            <a:xfrm>
              <a:off x="1614488" y="3570288"/>
              <a:ext cx="280988" cy="49213"/>
            </a:xfrm>
            <a:custGeom>
              <a:avLst/>
              <a:gdLst>
                <a:gd name="T0" fmla="*/ 7 w 144"/>
                <a:gd name="T1" fmla="*/ 16 h 25"/>
                <a:gd name="T2" fmla="*/ 71 w 144"/>
                <a:gd name="T3" fmla="*/ 24 h 25"/>
                <a:gd name="T4" fmla="*/ 138 w 144"/>
                <a:gd name="T5" fmla="*/ 14 h 25"/>
                <a:gd name="T6" fmla="*/ 131 w 144"/>
                <a:gd name="T7" fmla="*/ 4 h 25"/>
                <a:gd name="T8" fmla="*/ 71 w 144"/>
                <a:gd name="T9" fmla="*/ 12 h 25"/>
                <a:gd name="T10" fmla="*/ 11 w 144"/>
                <a:gd name="T11" fmla="*/ 5 h 25"/>
                <a:gd name="T12" fmla="*/ 7 w 144"/>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144" h="25">
                  <a:moveTo>
                    <a:pt x="7" y="16"/>
                  </a:moveTo>
                  <a:cubicBezTo>
                    <a:pt x="27" y="23"/>
                    <a:pt x="50" y="23"/>
                    <a:pt x="71" y="24"/>
                  </a:cubicBezTo>
                  <a:cubicBezTo>
                    <a:pt x="92" y="24"/>
                    <a:pt x="119" y="25"/>
                    <a:pt x="138" y="14"/>
                  </a:cubicBezTo>
                  <a:cubicBezTo>
                    <a:pt x="144" y="10"/>
                    <a:pt x="138" y="0"/>
                    <a:pt x="131" y="4"/>
                  </a:cubicBezTo>
                  <a:cubicBezTo>
                    <a:pt x="114" y="14"/>
                    <a:pt x="90" y="12"/>
                    <a:pt x="71" y="12"/>
                  </a:cubicBezTo>
                  <a:cubicBezTo>
                    <a:pt x="51" y="12"/>
                    <a:pt x="29" y="11"/>
                    <a:pt x="11" y="5"/>
                  </a:cubicBezTo>
                  <a:cubicBezTo>
                    <a:pt x="3" y="2"/>
                    <a:pt x="0" y="14"/>
                    <a:pt x="7" y="1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02"/>
            <p:cNvSpPr/>
            <p:nvPr/>
          </p:nvSpPr>
          <p:spPr bwMode="auto">
            <a:xfrm>
              <a:off x="1628775" y="3341688"/>
              <a:ext cx="244475" cy="22225"/>
            </a:xfrm>
            <a:custGeom>
              <a:avLst/>
              <a:gdLst>
                <a:gd name="T0" fmla="*/ 8 w 126"/>
                <a:gd name="T1" fmla="*/ 12 h 12"/>
                <a:gd name="T2" fmla="*/ 118 w 126"/>
                <a:gd name="T3" fmla="*/ 12 h 12"/>
                <a:gd name="T4" fmla="*/ 118 w 126"/>
                <a:gd name="T5" fmla="*/ 0 h 12"/>
                <a:gd name="T6" fmla="*/ 8 w 126"/>
                <a:gd name="T7" fmla="*/ 0 h 12"/>
                <a:gd name="T8" fmla="*/ 8 w 126"/>
                <a:gd name="T9" fmla="*/ 12 h 12"/>
              </a:gdLst>
              <a:ahLst/>
              <a:cxnLst>
                <a:cxn ang="0">
                  <a:pos x="T0" y="T1"/>
                </a:cxn>
                <a:cxn ang="0">
                  <a:pos x="T2" y="T3"/>
                </a:cxn>
                <a:cxn ang="0">
                  <a:pos x="T4" y="T5"/>
                </a:cxn>
                <a:cxn ang="0">
                  <a:pos x="T6" y="T7"/>
                </a:cxn>
                <a:cxn ang="0">
                  <a:pos x="T8" y="T9"/>
                </a:cxn>
              </a:cxnLst>
              <a:rect l="0" t="0" r="r" b="b"/>
              <a:pathLst>
                <a:path w="126" h="12">
                  <a:moveTo>
                    <a:pt x="8" y="12"/>
                  </a:moveTo>
                  <a:cubicBezTo>
                    <a:pt x="45" y="12"/>
                    <a:pt x="82" y="12"/>
                    <a:pt x="118" y="12"/>
                  </a:cubicBezTo>
                  <a:cubicBezTo>
                    <a:pt x="126" y="12"/>
                    <a:pt x="126" y="0"/>
                    <a:pt x="118" y="0"/>
                  </a:cubicBezTo>
                  <a:cubicBezTo>
                    <a:pt x="82" y="0"/>
                    <a:pt x="45" y="0"/>
                    <a:pt x="8" y="0"/>
                  </a:cubicBezTo>
                  <a:cubicBezTo>
                    <a:pt x="0" y="0"/>
                    <a:pt x="0" y="12"/>
                    <a:pt x="8" y="1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03"/>
            <p:cNvSpPr/>
            <p:nvPr/>
          </p:nvSpPr>
          <p:spPr bwMode="auto">
            <a:xfrm>
              <a:off x="1638300" y="2916238"/>
              <a:ext cx="223838" cy="31750"/>
            </a:xfrm>
            <a:custGeom>
              <a:avLst/>
              <a:gdLst>
                <a:gd name="T0" fmla="*/ 8 w 115"/>
                <a:gd name="T1" fmla="*/ 12 h 17"/>
                <a:gd name="T2" fmla="*/ 107 w 115"/>
                <a:gd name="T3" fmla="*/ 12 h 17"/>
                <a:gd name="T4" fmla="*/ 107 w 115"/>
                <a:gd name="T5" fmla="*/ 0 h 17"/>
                <a:gd name="T6" fmla="*/ 8 w 115"/>
                <a:gd name="T7" fmla="*/ 0 h 17"/>
                <a:gd name="T8" fmla="*/ 8 w 115"/>
                <a:gd name="T9" fmla="*/ 12 h 17"/>
              </a:gdLst>
              <a:ahLst/>
              <a:cxnLst>
                <a:cxn ang="0">
                  <a:pos x="T0" y="T1"/>
                </a:cxn>
                <a:cxn ang="0">
                  <a:pos x="T2" y="T3"/>
                </a:cxn>
                <a:cxn ang="0">
                  <a:pos x="T4" y="T5"/>
                </a:cxn>
                <a:cxn ang="0">
                  <a:pos x="T6" y="T7"/>
                </a:cxn>
                <a:cxn ang="0">
                  <a:pos x="T8" y="T9"/>
                </a:cxn>
              </a:cxnLst>
              <a:rect l="0" t="0" r="r" b="b"/>
              <a:pathLst>
                <a:path w="115" h="17">
                  <a:moveTo>
                    <a:pt x="8" y="12"/>
                  </a:moveTo>
                  <a:cubicBezTo>
                    <a:pt x="41" y="13"/>
                    <a:pt x="74" y="17"/>
                    <a:pt x="107" y="12"/>
                  </a:cubicBezTo>
                  <a:cubicBezTo>
                    <a:pt x="115" y="12"/>
                    <a:pt x="115" y="0"/>
                    <a:pt x="107" y="0"/>
                  </a:cubicBezTo>
                  <a:cubicBezTo>
                    <a:pt x="74" y="5"/>
                    <a:pt x="41" y="1"/>
                    <a:pt x="8" y="0"/>
                  </a:cubicBezTo>
                  <a:cubicBezTo>
                    <a:pt x="0" y="0"/>
                    <a:pt x="0" y="12"/>
                    <a:pt x="8" y="1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04"/>
            <p:cNvSpPr/>
            <p:nvPr/>
          </p:nvSpPr>
          <p:spPr bwMode="auto">
            <a:xfrm>
              <a:off x="1609725" y="2544763"/>
              <a:ext cx="250825" cy="100013"/>
            </a:xfrm>
            <a:custGeom>
              <a:avLst/>
              <a:gdLst>
                <a:gd name="T0" fmla="*/ 7 w 129"/>
                <a:gd name="T1" fmla="*/ 16 h 52"/>
                <a:gd name="T2" fmla="*/ 80 w 129"/>
                <a:gd name="T3" fmla="*/ 18 h 52"/>
                <a:gd name="T4" fmla="*/ 115 w 129"/>
                <a:gd name="T5" fmla="*/ 47 h 52"/>
                <a:gd name="T6" fmla="*/ 123 w 129"/>
                <a:gd name="T7" fmla="*/ 38 h 52"/>
                <a:gd name="T8" fmla="*/ 87 w 129"/>
                <a:gd name="T9" fmla="*/ 8 h 52"/>
                <a:gd name="T10" fmla="*/ 7 w 129"/>
                <a:gd name="T11" fmla="*/ 4 h 52"/>
                <a:gd name="T12" fmla="*/ 7 w 129"/>
                <a:gd name="T13" fmla="*/ 16 h 52"/>
              </a:gdLst>
              <a:ahLst/>
              <a:cxnLst>
                <a:cxn ang="0">
                  <a:pos x="T0" y="T1"/>
                </a:cxn>
                <a:cxn ang="0">
                  <a:pos x="T2" y="T3"/>
                </a:cxn>
                <a:cxn ang="0">
                  <a:pos x="T4" y="T5"/>
                </a:cxn>
                <a:cxn ang="0">
                  <a:pos x="T6" y="T7"/>
                </a:cxn>
                <a:cxn ang="0">
                  <a:pos x="T8" y="T9"/>
                </a:cxn>
                <a:cxn ang="0">
                  <a:pos x="T10" y="T11"/>
                </a:cxn>
                <a:cxn ang="0">
                  <a:pos x="T12" y="T13"/>
                </a:cxn>
              </a:cxnLst>
              <a:rect l="0" t="0" r="r" b="b"/>
              <a:pathLst>
                <a:path w="129" h="52">
                  <a:moveTo>
                    <a:pt x="7" y="16"/>
                  </a:moveTo>
                  <a:cubicBezTo>
                    <a:pt x="31" y="16"/>
                    <a:pt x="56" y="13"/>
                    <a:pt x="80" y="18"/>
                  </a:cubicBezTo>
                  <a:cubicBezTo>
                    <a:pt x="94" y="21"/>
                    <a:pt x="104" y="38"/>
                    <a:pt x="115" y="47"/>
                  </a:cubicBezTo>
                  <a:cubicBezTo>
                    <a:pt x="121" y="52"/>
                    <a:pt x="129" y="43"/>
                    <a:pt x="123" y="38"/>
                  </a:cubicBezTo>
                  <a:cubicBezTo>
                    <a:pt x="112" y="28"/>
                    <a:pt x="102" y="12"/>
                    <a:pt x="87" y="8"/>
                  </a:cubicBezTo>
                  <a:cubicBezTo>
                    <a:pt x="62" y="0"/>
                    <a:pt x="33" y="4"/>
                    <a:pt x="7" y="4"/>
                  </a:cubicBezTo>
                  <a:cubicBezTo>
                    <a:pt x="0" y="4"/>
                    <a:pt x="0" y="16"/>
                    <a:pt x="7" y="1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105"/>
            <p:cNvSpPr/>
            <p:nvPr/>
          </p:nvSpPr>
          <p:spPr bwMode="auto">
            <a:xfrm>
              <a:off x="1887538" y="2216151"/>
              <a:ext cx="206375" cy="130175"/>
            </a:xfrm>
            <a:custGeom>
              <a:avLst/>
              <a:gdLst>
                <a:gd name="T0" fmla="*/ 7 w 106"/>
                <a:gd name="T1" fmla="*/ 13 h 67"/>
                <a:gd name="T2" fmla="*/ 45 w 106"/>
                <a:gd name="T3" fmla="*/ 38 h 67"/>
                <a:gd name="T4" fmla="*/ 94 w 106"/>
                <a:gd name="T5" fmla="*/ 63 h 67"/>
                <a:gd name="T6" fmla="*/ 100 w 106"/>
                <a:gd name="T7" fmla="*/ 53 h 67"/>
                <a:gd name="T8" fmla="*/ 56 w 106"/>
                <a:gd name="T9" fmla="*/ 31 h 67"/>
                <a:gd name="T10" fmla="*/ 13 w 106"/>
                <a:gd name="T11" fmla="*/ 3 h 67"/>
                <a:gd name="T12" fmla="*/ 7 w 106"/>
                <a:gd name="T13" fmla="*/ 13 h 67"/>
              </a:gdLst>
              <a:ahLst/>
              <a:cxnLst>
                <a:cxn ang="0">
                  <a:pos x="T0" y="T1"/>
                </a:cxn>
                <a:cxn ang="0">
                  <a:pos x="T2" y="T3"/>
                </a:cxn>
                <a:cxn ang="0">
                  <a:pos x="T4" y="T5"/>
                </a:cxn>
                <a:cxn ang="0">
                  <a:pos x="T6" y="T7"/>
                </a:cxn>
                <a:cxn ang="0">
                  <a:pos x="T8" y="T9"/>
                </a:cxn>
                <a:cxn ang="0">
                  <a:pos x="T10" y="T11"/>
                </a:cxn>
                <a:cxn ang="0">
                  <a:pos x="T12" y="T13"/>
                </a:cxn>
              </a:cxnLst>
              <a:rect l="0" t="0" r="r" b="b"/>
              <a:pathLst>
                <a:path w="106" h="67">
                  <a:moveTo>
                    <a:pt x="7" y="13"/>
                  </a:moveTo>
                  <a:cubicBezTo>
                    <a:pt x="21" y="20"/>
                    <a:pt x="33" y="30"/>
                    <a:pt x="45" y="38"/>
                  </a:cubicBezTo>
                  <a:cubicBezTo>
                    <a:pt x="60" y="49"/>
                    <a:pt x="78" y="54"/>
                    <a:pt x="94" y="63"/>
                  </a:cubicBezTo>
                  <a:cubicBezTo>
                    <a:pt x="100" y="67"/>
                    <a:pt x="106" y="57"/>
                    <a:pt x="100" y="53"/>
                  </a:cubicBezTo>
                  <a:cubicBezTo>
                    <a:pt x="86" y="44"/>
                    <a:pt x="70" y="39"/>
                    <a:pt x="56" y="31"/>
                  </a:cubicBezTo>
                  <a:cubicBezTo>
                    <a:pt x="42" y="22"/>
                    <a:pt x="29" y="10"/>
                    <a:pt x="13" y="3"/>
                  </a:cubicBezTo>
                  <a:cubicBezTo>
                    <a:pt x="6" y="0"/>
                    <a:pt x="0" y="10"/>
                    <a:pt x="7" y="1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06"/>
            <p:cNvSpPr/>
            <p:nvPr/>
          </p:nvSpPr>
          <p:spPr bwMode="auto">
            <a:xfrm>
              <a:off x="2357438" y="2024063"/>
              <a:ext cx="69850" cy="193675"/>
            </a:xfrm>
            <a:custGeom>
              <a:avLst/>
              <a:gdLst>
                <a:gd name="T0" fmla="*/ 1 w 36"/>
                <a:gd name="T1" fmla="*/ 11 h 100"/>
                <a:gd name="T2" fmla="*/ 21 w 36"/>
                <a:gd name="T3" fmla="*/ 93 h 100"/>
                <a:gd name="T4" fmla="*/ 33 w 36"/>
                <a:gd name="T5" fmla="*/ 90 h 100"/>
                <a:gd name="T6" fmla="*/ 13 w 36"/>
                <a:gd name="T7" fmla="*/ 8 h 100"/>
                <a:gd name="T8" fmla="*/ 1 w 36"/>
                <a:gd name="T9" fmla="*/ 11 h 100"/>
              </a:gdLst>
              <a:ahLst/>
              <a:cxnLst>
                <a:cxn ang="0">
                  <a:pos x="T0" y="T1"/>
                </a:cxn>
                <a:cxn ang="0">
                  <a:pos x="T2" y="T3"/>
                </a:cxn>
                <a:cxn ang="0">
                  <a:pos x="T4" y="T5"/>
                </a:cxn>
                <a:cxn ang="0">
                  <a:pos x="T6" y="T7"/>
                </a:cxn>
                <a:cxn ang="0">
                  <a:pos x="T8" y="T9"/>
                </a:cxn>
              </a:cxnLst>
              <a:rect l="0" t="0" r="r" b="b"/>
              <a:pathLst>
                <a:path w="36" h="100">
                  <a:moveTo>
                    <a:pt x="1" y="11"/>
                  </a:moveTo>
                  <a:cubicBezTo>
                    <a:pt x="6" y="39"/>
                    <a:pt x="11" y="67"/>
                    <a:pt x="21" y="93"/>
                  </a:cubicBezTo>
                  <a:cubicBezTo>
                    <a:pt x="24" y="100"/>
                    <a:pt x="36" y="97"/>
                    <a:pt x="33" y="90"/>
                  </a:cubicBezTo>
                  <a:cubicBezTo>
                    <a:pt x="22" y="64"/>
                    <a:pt x="18" y="36"/>
                    <a:pt x="13" y="8"/>
                  </a:cubicBezTo>
                  <a:cubicBezTo>
                    <a:pt x="11" y="0"/>
                    <a:pt x="0" y="4"/>
                    <a:pt x="1" y="1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07"/>
            <p:cNvSpPr/>
            <p:nvPr/>
          </p:nvSpPr>
          <p:spPr bwMode="auto">
            <a:xfrm>
              <a:off x="2835275" y="2065338"/>
              <a:ext cx="39688" cy="180975"/>
            </a:xfrm>
            <a:custGeom>
              <a:avLst/>
              <a:gdLst>
                <a:gd name="T0" fmla="*/ 8 w 20"/>
                <a:gd name="T1" fmla="*/ 8 h 93"/>
                <a:gd name="T2" fmla="*/ 2 w 20"/>
                <a:gd name="T3" fmla="*/ 82 h 93"/>
                <a:gd name="T4" fmla="*/ 13 w 20"/>
                <a:gd name="T5" fmla="*/ 85 h 93"/>
                <a:gd name="T6" fmla="*/ 20 w 20"/>
                <a:gd name="T7" fmla="*/ 8 h 93"/>
                <a:gd name="T8" fmla="*/ 8 w 20"/>
                <a:gd name="T9" fmla="*/ 8 h 93"/>
              </a:gdLst>
              <a:ahLst/>
              <a:cxnLst>
                <a:cxn ang="0">
                  <a:pos x="T0" y="T1"/>
                </a:cxn>
                <a:cxn ang="0">
                  <a:pos x="T2" y="T3"/>
                </a:cxn>
                <a:cxn ang="0">
                  <a:pos x="T4" y="T5"/>
                </a:cxn>
                <a:cxn ang="0">
                  <a:pos x="T6" y="T7"/>
                </a:cxn>
                <a:cxn ang="0">
                  <a:pos x="T8" y="T9"/>
                </a:cxn>
              </a:cxnLst>
              <a:rect l="0" t="0" r="r" b="b"/>
              <a:pathLst>
                <a:path w="20" h="93">
                  <a:moveTo>
                    <a:pt x="8" y="8"/>
                  </a:moveTo>
                  <a:cubicBezTo>
                    <a:pt x="8" y="33"/>
                    <a:pt x="8" y="58"/>
                    <a:pt x="2" y="82"/>
                  </a:cubicBezTo>
                  <a:cubicBezTo>
                    <a:pt x="0" y="90"/>
                    <a:pt x="11" y="93"/>
                    <a:pt x="13" y="85"/>
                  </a:cubicBezTo>
                  <a:cubicBezTo>
                    <a:pt x="20" y="60"/>
                    <a:pt x="20" y="34"/>
                    <a:pt x="20" y="8"/>
                  </a:cubicBezTo>
                  <a:cubicBezTo>
                    <a:pt x="20" y="0"/>
                    <a:pt x="8" y="0"/>
                    <a:pt x="8"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108"/>
            <p:cNvSpPr/>
            <p:nvPr/>
          </p:nvSpPr>
          <p:spPr bwMode="auto">
            <a:xfrm>
              <a:off x="3025775" y="2149476"/>
              <a:ext cx="185738" cy="171450"/>
            </a:xfrm>
            <a:custGeom>
              <a:avLst/>
              <a:gdLst>
                <a:gd name="T0" fmla="*/ 81 w 95"/>
                <a:gd name="T1" fmla="*/ 7 h 88"/>
                <a:gd name="T2" fmla="*/ 6 w 95"/>
                <a:gd name="T3" fmla="*/ 74 h 88"/>
                <a:gd name="T4" fmla="*/ 14 w 95"/>
                <a:gd name="T5" fmla="*/ 82 h 88"/>
                <a:gd name="T6" fmla="*/ 91 w 95"/>
                <a:gd name="T7" fmla="*/ 13 h 88"/>
                <a:gd name="T8" fmla="*/ 81 w 95"/>
                <a:gd name="T9" fmla="*/ 7 h 88"/>
              </a:gdLst>
              <a:ahLst/>
              <a:cxnLst>
                <a:cxn ang="0">
                  <a:pos x="T0" y="T1"/>
                </a:cxn>
                <a:cxn ang="0">
                  <a:pos x="T2" y="T3"/>
                </a:cxn>
                <a:cxn ang="0">
                  <a:pos x="T4" y="T5"/>
                </a:cxn>
                <a:cxn ang="0">
                  <a:pos x="T6" y="T7"/>
                </a:cxn>
                <a:cxn ang="0">
                  <a:pos x="T8" y="T9"/>
                </a:cxn>
              </a:cxnLst>
              <a:rect l="0" t="0" r="r" b="b"/>
              <a:pathLst>
                <a:path w="95" h="88">
                  <a:moveTo>
                    <a:pt x="81" y="7"/>
                  </a:moveTo>
                  <a:cubicBezTo>
                    <a:pt x="64" y="38"/>
                    <a:pt x="30" y="50"/>
                    <a:pt x="6" y="74"/>
                  </a:cubicBezTo>
                  <a:cubicBezTo>
                    <a:pt x="0" y="79"/>
                    <a:pt x="9" y="88"/>
                    <a:pt x="14" y="82"/>
                  </a:cubicBezTo>
                  <a:cubicBezTo>
                    <a:pt x="40" y="58"/>
                    <a:pt x="74" y="45"/>
                    <a:pt x="91" y="13"/>
                  </a:cubicBezTo>
                  <a:cubicBezTo>
                    <a:pt x="95" y="6"/>
                    <a:pt x="85" y="0"/>
                    <a:pt x="81" y="7"/>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09"/>
            <p:cNvSpPr/>
            <p:nvPr/>
          </p:nvSpPr>
          <p:spPr bwMode="auto">
            <a:xfrm>
              <a:off x="3351213" y="2493963"/>
              <a:ext cx="217488" cy="112713"/>
            </a:xfrm>
            <a:custGeom>
              <a:avLst/>
              <a:gdLst>
                <a:gd name="T0" fmla="*/ 97 w 112"/>
                <a:gd name="T1" fmla="*/ 6 h 58"/>
                <a:gd name="T2" fmla="*/ 51 w 112"/>
                <a:gd name="T3" fmla="*/ 29 h 58"/>
                <a:gd name="T4" fmla="*/ 7 w 112"/>
                <a:gd name="T5" fmla="*/ 44 h 58"/>
                <a:gd name="T6" fmla="*/ 11 w 112"/>
                <a:gd name="T7" fmla="*/ 56 h 58"/>
                <a:gd name="T8" fmla="*/ 68 w 112"/>
                <a:gd name="T9" fmla="*/ 36 h 58"/>
                <a:gd name="T10" fmla="*/ 107 w 112"/>
                <a:gd name="T11" fmla="*/ 13 h 58"/>
                <a:gd name="T12" fmla="*/ 97 w 11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12" h="58">
                  <a:moveTo>
                    <a:pt x="97" y="6"/>
                  </a:moveTo>
                  <a:cubicBezTo>
                    <a:pt x="88" y="19"/>
                    <a:pt x="65" y="24"/>
                    <a:pt x="51" y="29"/>
                  </a:cubicBezTo>
                  <a:cubicBezTo>
                    <a:pt x="37" y="34"/>
                    <a:pt x="22" y="39"/>
                    <a:pt x="7" y="44"/>
                  </a:cubicBezTo>
                  <a:cubicBezTo>
                    <a:pt x="0" y="47"/>
                    <a:pt x="3" y="58"/>
                    <a:pt x="11" y="56"/>
                  </a:cubicBezTo>
                  <a:cubicBezTo>
                    <a:pt x="29" y="49"/>
                    <a:pt x="49" y="43"/>
                    <a:pt x="68" y="36"/>
                  </a:cubicBezTo>
                  <a:cubicBezTo>
                    <a:pt x="81" y="31"/>
                    <a:pt x="98" y="25"/>
                    <a:pt x="107" y="13"/>
                  </a:cubicBezTo>
                  <a:cubicBezTo>
                    <a:pt x="112" y="6"/>
                    <a:pt x="101" y="0"/>
                    <a:pt x="97" y="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110"/>
            <p:cNvSpPr/>
            <p:nvPr/>
          </p:nvSpPr>
          <p:spPr bwMode="auto">
            <a:xfrm>
              <a:off x="3351213" y="2965451"/>
              <a:ext cx="209550" cy="42863"/>
            </a:xfrm>
            <a:custGeom>
              <a:avLst/>
              <a:gdLst>
                <a:gd name="T0" fmla="*/ 100 w 108"/>
                <a:gd name="T1" fmla="*/ 1 h 22"/>
                <a:gd name="T2" fmla="*/ 7 w 108"/>
                <a:gd name="T3" fmla="*/ 9 h 22"/>
                <a:gd name="T4" fmla="*/ 11 w 108"/>
                <a:gd name="T5" fmla="*/ 20 h 22"/>
                <a:gd name="T6" fmla="*/ 100 w 108"/>
                <a:gd name="T7" fmla="*/ 13 h 22"/>
                <a:gd name="T8" fmla="*/ 100 w 108"/>
                <a:gd name="T9" fmla="*/ 1 h 22"/>
              </a:gdLst>
              <a:ahLst/>
              <a:cxnLst>
                <a:cxn ang="0">
                  <a:pos x="T0" y="T1"/>
                </a:cxn>
                <a:cxn ang="0">
                  <a:pos x="T2" y="T3"/>
                </a:cxn>
                <a:cxn ang="0">
                  <a:pos x="T4" y="T5"/>
                </a:cxn>
                <a:cxn ang="0">
                  <a:pos x="T6" y="T7"/>
                </a:cxn>
                <a:cxn ang="0">
                  <a:pos x="T8" y="T9"/>
                </a:cxn>
              </a:cxnLst>
              <a:rect l="0" t="0" r="r" b="b"/>
              <a:pathLst>
                <a:path w="108" h="22">
                  <a:moveTo>
                    <a:pt x="100" y="1"/>
                  </a:moveTo>
                  <a:cubicBezTo>
                    <a:pt x="69" y="2"/>
                    <a:pt x="38" y="3"/>
                    <a:pt x="7" y="9"/>
                  </a:cubicBezTo>
                  <a:cubicBezTo>
                    <a:pt x="0" y="10"/>
                    <a:pt x="3" y="22"/>
                    <a:pt x="11" y="20"/>
                  </a:cubicBezTo>
                  <a:cubicBezTo>
                    <a:pt x="40" y="15"/>
                    <a:pt x="70" y="14"/>
                    <a:pt x="100" y="13"/>
                  </a:cubicBezTo>
                  <a:cubicBezTo>
                    <a:pt x="108" y="12"/>
                    <a:pt x="108" y="0"/>
                    <a:pt x="100" y="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11"/>
            <p:cNvSpPr/>
            <p:nvPr/>
          </p:nvSpPr>
          <p:spPr bwMode="auto">
            <a:xfrm>
              <a:off x="3386138" y="3284538"/>
              <a:ext cx="195263" cy="33338"/>
            </a:xfrm>
            <a:custGeom>
              <a:avLst/>
              <a:gdLst>
                <a:gd name="T0" fmla="*/ 90 w 101"/>
                <a:gd name="T1" fmla="*/ 1 h 17"/>
                <a:gd name="T2" fmla="*/ 8 w 101"/>
                <a:gd name="T3" fmla="*/ 3 h 17"/>
                <a:gd name="T4" fmla="*/ 8 w 101"/>
                <a:gd name="T5" fmla="*/ 15 h 17"/>
                <a:gd name="T6" fmla="*/ 93 w 101"/>
                <a:gd name="T7" fmla="*/ 13 h 17"/>
                <a:gd name="T8" fmla="*/ 90 w 101"/>
                <a:gd name="T9" fmla="*/ 1 h 17"/>
              </a:gdLst>
              <a:ahLst/>
              <a:cxnLst>
                <a:cxn ang="0">
                  <a:pos x="T0" y="T1"/>
                </a:cxn>
                <a:cxn ang="0">
                  <a:pos x="T2" y="T3"/>
                </a:cxn>
                <a:cxn ang="0">
                  <a:pos x="T4" y="T5"/>
                </a:cxn>
                <a:cxn ang="0">
                  <a:pos x="T6" y="T7"/>
                </a:cxn>
                <a:cxn ang="0">
                  <a:pos x="T8" y="T9"/>
                </a:cxn>
              </a:cxnLst>
              <a:rect l="0" t="0" r="r" b="b"/>
              <a:pathLst>
                <a:path w="101" h="17">
                  <a:moveTo>
                    <a:pt x="90" y="1"/>
                  </a:moveTo>
                  <a:cubicBezTo>
                    <a:pt x="63" y="6"/>
                    <a:pt x="35" y="3"/>
                    <a:pt x="8" y="3"/>
                  </a:cubicBezTo>
                  <a:cubicBezTo>
                    <a:pt x="0" y="3"/>
                    <a:pt x="0" y="15"/>
                    <a:pt x="8" y="15"/>
                  </a:cubicBezTo>
                  <a:cubicBezTo>
                    <a:pt x="37" y="15"/>
                    <a:pt x="65" y="17"/>
                    <a:pt x="93" y="13"/>
                  </a:cubicBezTo>
                  <a:cubicBezTo>
                    <a:pt x="101" y="12"/>
                    <a:pt x="98" y="0"/>
                    <a:pt x="90" y="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112"/>
            <p:cNvSpPr/>
            <p:nvPr/>
          </p:nvSpPr>
          <p:spPr bwMode="auto">
            <a:xfrm>
              <a:off x="3371850" y="3605213"/>
              <a:ext cx="166688" cy="26988"/>
            </a:xfrm>
            <a:custGeom>
              <a:avLst/>
              <a:gdLst>
                <a:gd name="T0" fmla="*/ 79 w 86"/>
                <a:gd name="T1" fmla="*/ 1 h 14"/>
                <a:gd name="T2" fmla="*/ 7 w 86"/>
                <a:gd name="T3" fmla="*/ 2 h 14"/>
                <a:gd name="T4" fmla="*/ 7 w 86"/>
                <a:gd name="T5" fmla="*/ 14 h 14"/>
                <a:gd name="T6" fmla="*/ 79 w 86"/>
                <a:gd name="T7" fmla="*/ 13 h 14"/>
                <a:gd name="T8" fmla="*/ 79 w 86"/>
                <a:gd name="T9" fmla="*/ 1 h 14"/>
              </a:gdLst>
              <a:ahLst/>
              <a:cxnLst>
                <a:cxn ang="0">
                  <a:pos x="T0" y="T1"/>
                </a:cxn>
                <a:cxn ang="0">
                  <a:pos x="T2" y="T3"/>
                </a:cxn>
                <a:cxn ang="0">
                  <a:pos x="T4" y="T5"/>
                </a:cxn>
                <a:cxn ang="0">
                  <a:pos x="T6" y="T7"/>
                </a:cxn>
                <a:cxn ang="0">
                  <a:pos x="T8" y="T9"/>
                </a:cxn>
              </a:cxnLst>
              <a:rect l="0" t="0" r="r" b="b"/>
              <a:pathLst>
                <a:path w="86" h="14">
                  <a:moveTo>
                    <a:pt x="79" y="1"/>
                  </a:moveTo>
                  <a:cubicBezTo>
                    <a:pt x="55" y="2"/>
                    <a:pt x="31" y="2"/>
                    <a:pt x="7" y="2"/>
                  </a:cubicBezTo>
                  <a:cubicBezTo>
                    <a:pt x="0" y="2"/>
                    <a:pt x="0" y="14"/>
                    <a:pt x="7" y="14"/>
                  </a:cubicBezTo>
                  <a:cubicBezTo>
                    <a:pt x="31" y="14"/>
                    <a:pt x="55" y="14"/>
                    <a:pt x="79" y="13"/>
                  </a:cubicBezTo>
                  <a:cubicBezTo>
                    <a:pt x="86" y="12"/>
                    <a:pt x="86" y="0"/>
                    <a:pt x="79" y="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113"/>
            <p:cNvSpPr/>
            <p:nvPr/>
          </p:nvSpPr>
          <p:spPr bwMode="auto">
            <a:xfrm>
              <a:off x="3382963" y="3889376"/>
              <a:ext cx="225425" cy="33338"/>
            </a:xfrm>
            <a:custGeom>
              <a:avLst/>
              <a:gdLst>
                <a:gd name="T0" fmla="*/ 108 w 116"/>
                <a:gd name="T1" fmla="*/ 5 h 17"/>
                <a:gd name="T2" fmla="*/ 8 w 116"/>
                <a:gd name="T3" fmla="*/ 0 h 17"/>
                <a:gd name="T4" fmla="*/ 8 w 116"/>
                <a:gd name="T5" fmla="*/ 12 h 17"/>
                <a:gd name="T6" fmla="*/ 108 w 116"/>
                <a:gd name="T7" fmla="*/ 17 h 17"/>
                <a:gd name="T8" fmla="*/ 108 w 116"/>
                <a:gd name="T9" fmla="*/ 5 h 17"/>
              </a:gdLst>
              <a:ahLst/>
              <a:cxnLst>
                <a:cxn ang="0">
                  <a:pos x="T0" y="T1"/>
                </a:cxn>
                <a:cxn ang="0">
                  <a:pos x="T2" y="T3"/>
                </a:cxn>
                <a:cxn ang="0">
                  <a:pos x="T4" y="T5"/>
                </a:cxn>
                <a:cxn ang="0">
                  <a:pos x="T6" y="T7"/>
                </a:cxn>
                <a:cxn ang="0">
                  <a:pos x="T8" y="T9"/>
                </a:cxn>
              </a:cxnLst>
              <a:rect l="0" t="0" r="r" b="b"/>
              <a:pathLst>
                <a:path w="116" h="17">
                  <a:moveTo>
                    <a:pt x="108" y="5"/>
                  </a:moveTo>
                  <a:cubicBezTo>
                    <a:pt x="75" y="3"/>
                    <a:pt x="41" y="1"/>
                    <a:pt x="8" y="0"/>
                  </a:cubicBezTo>
                  <a:cubicBezTo>
                    <a:pt x="0" y="0"/>
                    <a:pt x="0" y="12"/>
                    <a:pt x="8" y="12"/>
                  </a:cubicBezTo>
                  <a:cubicBezTo>
                    <a:pt x="41" y="13"/>
                    <a:pt x="75" y="15"/>
                    <a:pt x="108" y="17"/>
                  </a:cubicBezTo>
                  <a:cubicBezTo>
                    <a:pt x="116" y="17"/>
                    <a:pt x="116" y="5"/>
                    <a:pt x="108" y="5"/>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114"/>
            <p:cNvSpPr/>
            <p:nvPr/>
          </p:nvSpPr>
          <p:spPr bwMode="auto">
            <a:xfrm>
              <a:off x="1333500" y="2632076"/>
              <a:ext cx="306388" cy="236538"/>
            </a:xfrm>
            <a:custGeom>
              <a:avLst/>
              <a:gdLst>
                <a:gd name="T0" fmla="*/ 158 w 158"/>
                <a:gd name="T1" fmla="*/ 22 h 122"/>
                <a:gd name="T2" fmla="*/ 5 w 158"/>
                <a:gd name="T3" fmla="*/ 43 h 122"/>
                <a:gd name="T4" fmla="*/ 16 w 158"/>
                <a:gd name="T5" fmla="*/ 114 h 122"/>
                <a:gd name="T6" fmla="*/ 158 w 158"/>
                <a:gd name="T7" fmla="*/ 122 h 122"/>
                <a:gd name="T8" fmla="*/ 158 w 158"/>
                <a:gd name="T9" fmla="*/ 22 h 122"/>
              </a:gdLst>
              <a:ahLst/>
              <a:cxnLst>
                <a:cxn ang="0">
                  <a:pos x="T0" y="T1"/>
                </a:cxn>
                <a:cxn ang="0">
                  <a:pos x="T2" y="T3"/>
                </a:cxn>
                <a:cxn ang="0">
                  <a:pos x="T4" y="T5"/>
                </a:cxn>
                <a:cxn ang="0">
                  <a:pos x="T6" y="T7"/>
                </a:cxn>
                <a:cxn ang="0">
                  <a:pos x="T8" y="T9"/>
                </a:cxn>
              </a:cxnLst>
              <a:rect l="0" t="0" r="r" b="b"/>
              <a:pathLst>
                <a:path w="158" h="122">
                  <a:moveTo>
                    <a:pt x="158" y="22"/>
                  </a:moveTo>
                  <a:cubicBezTo>
                    <a:pt x="158" y="22"/>
                    <a:pt x="10" y="0"/>
                    <a:pt x="5" y="43"/>
                  </a:cubicBezTo>
                  <a:cubicBezTo>
                    <a:pt x="5" y="43"/>
                    <a:pt x="0" y="106"/>
                    <a:pt x="16" y="114"/>
                  </a:cubicBezTo>
                  <a:cubicBezTo>
                    <a:pt x="158" y="122"/>
                    <a:pt x="158" y="122"/>
                    <a:pt x="158" y="122"/>
                  </a:cubicBezTo>
                  <a:lnTo>
                    <a:pt x="158" y="22"/>
                  </a:lnTo>
                  <a:close/>
                </a:path>
              </a:pathLst>
            </a:custGeom>
            <a:solidFill>
              <a:srgbClr val="B0E1EC"/>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42" name="Freeform 3115"/>
            <p:cNvSpPr/>
            <p:nvPr/>
          </p:nvSpPr>
          <p:spPr bwMode="auto">
            <a:xfrm>
              <a:off x="1125538" y="2867026"/>
              <a:ext cx="523875" cy="254000"/>
            </a:xfrm>
            <a:custGeom>
              <a:avLst/>
              <a:gdLst>
                <a:gd name="T0" fmla="*/ 264 w 270"/>
                <a:gd name="T1" fmla="*/ 5 h 131"/>
                <a:gd name="T2" fmla="*/ 105 w 270"/>
                <a:gd name="T3" fmla="*/ 3 h 131"/>
                <a:gd name="T4" fmla="*/ 42 w 270"/>
                <a:gd name="T5" fmla="*/ 3 h 131"/>
                <a:gd name="T6" fmla="*/ 9 w 270"/>
                <a:gd name="T7" fmla="*/ 48 h 131"/>
                <a:gd name="T8" fmla="*/ 14 w 270"/>
                <a:gd name="T9" fmla="*/ 110 h 131"/>
                <a:gd name="T10" fmla="*/ 70 w 270"/>
                <a:gd name="T11" fmla="*/ 121 h 131"/>
                <a:gd name="T12" fmla="*/ 201 w 270"/>
                <a:gd name="T13" fmla="*/ 129 h 131"/>
                <a:gd name="T14" fmla="*/ 248 w 270"/>
                <a:gd name="T15" fmla="*/ 130 h 131"/>
                <a:gd name="T16" fmla="*/ 266 w 270"/>
                <a:gd name="T17" fmla="*/ 99 h 131"/>
                <a:gd name="T18" fmla="*/ 262 w 270"/>
                <a:gd name="T19" fmla="*/ 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31">
                  <a:moveTo>
                    <a:pt x="264" y="5"/>
                  </a:moveTo>
                  <a:cubicBezTo>
                    <a:pt x="211" y="5"/>
                    <a:pt x="158" y="4"/>
                    <a:pt x="105" y="3"/>
                  </a:cubicBezTo>
                  <a:cubicBezTo>
                    <a:pt x="85" y="3"/>
                    <a:pt x="62" y="0"/>
                    <a:pt x="42" y="3"/>
                  </a:cubicBezTo>
                  <a:cubicBezTo>
                    <a:pt x="18" y="6"/>
                    <a:pt x="15" y="28"/>
                    <a:pt x="9" y="48"/>
                  </a:cubicBezTo>
                  <a:cubicBezTo>
                    <a:pt x="4" y="65"/>
                    <a:pt x="0" y="96"/>
                    <a:pt x="14" y="110"/>
                  </a:cubicBezTo>
                  <a:cubicBezTo>
                    <a:pt x="25" y="121"/>
                    <a:pt x="55" y="121"/>
                    <a:pt x="70" y="121"/>
                  </a:cubicBezTo>
                  <a:cubicBezTo>
                    <a:pt x="114" y="124"/>
                    <a:pt x="158" y="124"/>
                    <a:pt x="201" y="129"/>
                  </a:cubicBezTo>
                  <a:cubicBezTo>
                    <a:pt x="216" y="131"/>
                    <a:pt x="232" y="131"/>
                    <a:pt x="248" y="130"/>
                  </a:cubicBezTo>
                  <a:cubicBezTo>
                    <a:pt x="270" y="129"/>
                    <a:pt x="266" y="118"/>
                    <a:pt x="266" y="99"/>
                  </a:cubicBezTo>
                  <a:cubicBezTo>
                    <a:pt x="266" y="68"/>
                    <a:pt x="269" y="35"/>
                    <a:pt x="262" y="5"/>
                  </a:cubicBezTo>
                </a:path>
              </a:pathLst>
            </a:custGeom>
            <a:solidFill>
              <a:srgbClr val="B0E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116"/>
            <p:cNvSpPr/>
            <p:nvPr/>
          </p:nvSpPr>
          <p:spPr bwMode="auto">
            <a:xfrm>
              <a:off x="1117600" y="2852738"/>
              <a:ext cx="542925" cy="280988"/>
            </a:xfrm>
            <a:custGeom>
              <a:avLst/>
              <a:gdLst>
                <a:gd name="T0" fmla="*/ 268 w 279"/>
                <a:gd name="T1" fmla="*/ 6 h 144"/>
                <a:gd name="T2" fmla="*/ 139 w 279"/>
                <a:gd name="T3" fmla="*/ 4 h 144"/>
                <a:gd name="T4" fmla="*/ 81 w 279"/>
                <a:gd name="T5" fmla="*/ 3 h 144"/>
                <a:gd name="T6" fmla="*/ 34 w 279"/>
                <a:gd name="T7" fmla="*/ 7 h 144"/>
                <a:gd name="T8" fmla="*/ 4 w 279"/>
                <a:gd name="T9" fmla="*/ 67 h 144"/>
                <a:gd name="T10" fmla="*/ 22 w 279"/>
                <a:gd name="T11" fmla="*/ 127 h 144"/>
                <a:gd name="T12" fmla="*/ 55 w 279"/>
                <a:gd name="T13" fmla="*/ 134 h 144"/>
                <a:gd name="T14" fmla="*/ 113 w 279"/>
                <a:gd name="T15" fmla="*/ 136 h 144"/>
                <a:gd name="T16" fmla="*/ 238 w 279"/>
                <a:gd name="T17" fmla="*/ 143 h 144"/>
                <a:gd name="T18" fmla="*/ 277 w 279"/>
                <a:gd name="T19" fmla="*/ 119 h 144"/>
                <a:gd name="T20" fmla="*/ 272 w 279"/>
                <a:gd name="T21" fmla="*/ 11 h 144"/>
                <a:gd name="T22" fmla="*/ 261 w 279"/>
                <a:gd name="T23" fmla="*/ 14 h 144"/>
                <a:gd name="T24" fmla="*/ 264 w 279"/>
                <a:gd name="T25" fmla="*/ 106 h 144"/>
                <a:gd name="T26" fmla="*/ 252 w 279"/>
                <a:gd name="T27" fmla="*/ 131 h 144"/>
                <a:gd name="T28" fmla="*/ 212 w 279"/>
                <a:gd name="T29" fmla="*/ 131 h 144"/>
                <a:gd name="T30" fmla="*/ 120 w 279"/>
                <a:gd name="T31" fmla="*/ 124 h 144"/>
                <a:gd name="T32" fmla="*/ 36 w 279"/>
                <a:gd name="T33" fmla="*/ 119 h 144"/>
                <a:gd name="T34" fmla="*/ 20 w 279"/>
                <a:gd name="T35" fmla="*/ 52 h 144"/>
                <a:gd name="T36" fmla="*/ 34 w 279"/>
                <a:gd name="T37" fmla="*/ 22 h 144"/>
                <a:gd name="T38" fmla="*/ 81 w 279"/>
                <a:gd name="T39" fmla="*/ 15 h 144"/>
                <a:gd name="T40" fmla="*/ 268 w 279"/>
                <a:gd name="T41" fmla="*/ 18 h 144"/>
                <a:gd name="T42" fmla="*/ 268 w 279"/>
                <a:gd name="T4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44">
                  <a:moveTo>
                    <a:pt x="268" y="6"/>
                  </a:moveTo>
                  <a:cubicBezTo>
                    <a:pt x="225" y="6"/>
                    <a:pt x="182" y="5"/>
                    <a:pt x="139" y="4"/>
                  </a:cubicBezTo>
                  <a:cubicBezTo>
                    <a:pt x="120" y="4"/>
                    <a:pt x="101" y="4"/>
                    <a:pt x="81" y="3"/>
                  </a:cubicBezTo>
                  <a:cubicBezTo>
                    <a:pt x="67" y="3"/>
                    <a:pt x="47" y="0"/>
                    <a:pt x="34" y="7"/>
                  </a:cubicBezTo>
                  <a:cubicBezTo>
                    <a:pt x="13" y="19"/>
                    <a:pt x="8" y="46"/>
                    <a:pt x="4" y="67"/>
                  </a:cubicBezTo>
                  <a:cubicBezTo>
                    <a:pt x="0" y="88"/>
                    <a:pt x="1" y="115"/>
                    <a:pt x="22" y="127"/>
                  </a:cubicBezTo>
                  <a:cubicBezTo>
                    <a:pt x="32" y="132"/>
                    <a:pt x="44" y="133"/>
                    <a:pt x="55" y="134"/>
                  </a:cubicBezTo>
                  <a:cubicBezTo>
                    <a:pt x="74" y="135"/>
                    <a:pt x="94" y="135"/>
                    <a:pt x="113" y="136"/>
                  </a:cubicBezTo>
                  <a:cubicBezTo>
                    <a:pt x="155" y="138"/>
                    <a:pt x="197" y="144"/>
                    <a:pt x="238" y="143"/>
                  </a:cubicBezTo>
                  <a:cubicBezTo>
                    <a:pt x="258" y="143"/>
                    <a:pt x="276" y="142"/>
                    <a:pt x="277" y="119"/>
                  </a:cubicBezTo>
                  <a:cubicBezTo>
                    <a:pt x="277" y="83"/>
                    <a:pt x="279" y="46"/>
                    <a:pt x="272" y="11"/>
                  </a:cubicBezTo>
                  <a:cubicBezTo>
                    <a:pt x="271" y="3"/>
                    <a:pt x="259" y="6"/>
                    <a:pt x="261" y="14"/>
                  </a:cubicBezTo>
                  <a:cubicBezTo>
                    <a:pt x="266" y="44"/>
                    <a:pt x="265" y="75"/>
                    <a:pt x="264" y="106"/>
                  </a:cubicBezTo>
                  <a:cubicBezTo>
                    <a:pt x="264" y="117"/>
                    <a:pt x="267" y="130"/>
                    <a:pt x="252" y="131"/>
                  </a:cubicBezTo>
                  <a:cubicBezTo>
                    <a:pt x="238" y="132"/>
                    <a:pt x="225" y="132"/>
                    <a:pt x="212" y="131"/>
                  </a:cubicBezTo>
                  <a:cubicBezTo>
                    <a:pt x="181" y="129"/>
                    <a:pt x="151" y="126"/>
                    <a:pt x="120" y="124"/>
                  </a:cubicBezTo>
                  <a:cubicBezTo>
                    <a:pt x="93" y="123"/>
                    <a:pt x="63" y="125"/>
                    <a:pt x="36" y="119"/>
                  </a:cubicBezTo>
                  <a:cubicBezTo>
                    <a:pt x="5" y="113"/>
                    <a:pt x="14" y="73"/>
                    <a:pt x="20" y="52"/>
                  </a:cubicBezTo>
                  <a:cubicBezTo>
                    <a:pt x="23" y="41"/>
                    <a:pt x="26" y="30"/>
                    <a:pt x="34" y="22"/>
                  </a:cubicBezTo>
                  <a:cubicBezTo>
                    <a:pt x="43" y="11"/>
                    <a:pt x="68" y="15"/>
                    <a:pt x="81" y="15"/>
                  </a:cubicBezTo>
                  <a:cubicBezTo>
                    <a:pt x="143" y="17"/>
                    <a:pt x="206" y="18"/>
                    <a:pt x="268" y="18"/>
                  </a:cubicBezTo>
                  <a:cubicBezTo>
                    <a:pt x="276" y="18"/>
                    <a:pt x="276" y="6"/>
                    <a:pt x="268" y="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117"/>
            <p:cNvSpPr/>
            <p:nvPr/>
          </p:nvSpPr>
          <p:spPr bwMode="auto">
            <a:xfrm>
              <a:off x="923925" y="3100388"/>
              <a:ext cx="409575" cy="166688"/>
            </a:xfrm>
            <a:custGeom>
              <a:avLst/>
              <a:gdLst>
                <a:gd name="T0" fmla="*/ 201 w 211"/>
                <a:gd name="T1" fmla="*/ 17 h 86"/>
                <a:gd name="T2" fmla="*/ 139 w 211"/>
                <a:gd name="T3" fmla="*/ 2 h 86"/>
                <a:gd name="T4" fmla="*/ 72 w 211"/>
                <a:gd name="T5" fmla="*/ 2 h 86"/>
                <a:gd name="T6" fmla="*/ 16 w 211"/>
                <a:gd name="T7" fmla="*/ 24 h 86"/>
                <a:gd name="T8" fmla="*/ 3 w 211"/>
                <a:gd name="T9" fmla="*/ 55 h 86"/>
                <a:gd name="T10" fmla="*/ 29 w 211"/>
                <a:gd name="T11" fmla="*/ 69 h 86"/>
                <a:gd name="T12" fmla="*/ 140 w 211"/>
                <a:gd name="T13" fmla="*/ 79 h 86"/>
                <a:gd name="T14" fmla="*/ 198 w 211"/>
                <a:gd name="T15" fmla="*/ 70 h 86"/>
                <a:gd name="T16" fmla="*/ 203 w 211"/>
                <a:gd name="T1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6">
                  <a:moveTo>
                    <a:pt x="201" y="17"/>
                  </a:moveTo>
                  <a:cubicBezTo>
                    <a:pt x="185" y="0"/>
                    <a:pt x="160" y="2"/>
                    <a:pt x="139" y="2"/>
                  </a:cubicBezTo>
                  <a:cubicBezTo>
                    <a:pt x="116" y="2"/>
                    <a:pt x="94" y="2"/>
                    <a:pt x="72" y="2"/>
                  </a:cubicBezTo>
                  <a:cubicBezTo>
                    <a:pt x="47" y="2"/>
                    <a:pt x="34" y="7"/>
                    <a:pt x="16" y="24"/>
                  </a:cubicBezTo>
                  <a:cubicBezTo>
                    <a:pt x="8" y="32"/>
                    <a:pt x="0" y="42"/>
                    <a:pt x="3" y="55"/>
                  </a:cubicBezTo>
                  <a:cubicBezTo>
                    <a:pt x="6" y="68"/>
                    <a:pt x="18" y="65"/>
                    <a:pt x="29" y="69"/>
                  </a:cubicBezTo>
                  <a:cubicBezTo>
                    <a:pt x="66" y="80"/>
                    <a:pt x="103" y="79"/>
                    <a:pt x="140" y="79"/>
                  </a:cubicBezTo>
                  <a:cubicBezTo>
                    <a:pt x="157" y="79"/>
                    <a:pt x="192" y="86"/>
                    <a:pt x="198" y="70"/>
                  </a:cubicBezTo>
                  <a:cubicBezTo>
                    <a:pt x="204" y="57"/>
                    <a:pt x="211" y="27"/>
                    <a:pt x="203" y="14"/>
                  </a:cubicBezTo>
                </a:path>
              </a:pathLst>
            </a:custGeom>
            <a:solidFill>
              <a:srgbClr val="BEE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18"/>
            <p:cNvSpPr/>
            <p:nvPr/>
          </p:nvSpPr>
          <p:spPr bwMode="auto">
            <a:xfrm>
              <a:off x="858838" y="3089276"/>
              <a:ext cx="484188" cy="179388"/>
            </a:xfrm>
            <a:custGeom>
              <a:avLst/>
              <a:gdLst>
                <a:gd name="T0" fmla="*/ 239 w 249"/>
                <a:gd name="T1" fmla="*/ 19 h 93"/>
                <a:gd name="T2" fmla="*/ 183 w 249"/>
                <a:gd name="T3" fmla="*/ 2 h 93"/>
                <a:gd name="T4" fmla="*/ 88 w 249"/>
                <a:gd name="T5" fmla="*/ 3 h 93"/>
                <a:gd name="T6" fmla="*/ 41 w 249"/>
                <a:gd name="T7" fmla="*/ 76 h 93"/>
                <a:gd name="T8" fmla="*/ 75 w 249"/>
                <a:gd name="T9" fmla="*/ 84 h 93"/>
                <a:gd name="T10" fmla="*/ 121 w 249"/>
                <a:gd name="T11" fmla="*/ 90 h 93"/>
                <a:gd name="T12" fmla="*/ 204 w 249"/>
                <a:gd name="T13" fmla="*/ 92 h 93"/>
                <a:gd name="T14" fmla="*/ 238 w 249"/>
                <a:gd name="T15" fmla="*/ 74 h 93"/>
                <a:gd name="T16" fmla="*/ 241 w 249"/>
                <a:gd name="T17" fmla="*/ 17 h 93"/>
                <a:gd name="T18" fmla="*/ 231 w 249"/>
                <a:gd name="T19" fmla="*/ 23 h 93"/>
                <a:gd name="T20" fmla="*/ 227 w 249"/>
                <a:gd name="T21" fmla="*/ 71 h 93"/>
                <a:gd name="T22" fmla="*/ 185 w 249"/>
                <a:gd name="T23" fmla="*/ 80 h 93"/>
                <a:gd name="T24" fmla="*/ 64 w 249"/>
                <a:gd name="T25" fmla="*/ 69 h 93"/>
                <a:gd name="T26" fmla="*/ 42 w 249"/>
                <a:gd name="T27" fmla="*/ 50 h 93"/>
                <a:gd name="T28" fmla="*/ 65 w 249"/>
                <a:gd name="T29" fmla="*/ 24 h 93"/>
                <a:gd name="T30" fmla="*/ 112 w 249"/>
                <a:gd name="T31" fmla="*/ 14 h 93"/>
                <a:gd name="T32" fmla="*/ 172 w 249"/>
                <a:gd name="T33" fmla="*/ 14 h 93"/>
                <a:gd name="T34" fmla="*/ 230 w 249"/>
                <a:gd name="T35" fmla="*/ 27 h 93"/>
                <a:gd name="T36" fmla="*/ 239 w 249"/>
                <a:gd name="T37"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93">
                  <a:moveTo>
                    <a:pt x="239" y="19"/>
                  </a:moveTo>
                  <a:cubicBezTo>
                    <a:pt x="223" y="4"/>
                    <a:pt x="204" y="2"/>
                    <a:pt x="183" y="2"/>
                  </a:cubicBezTo>
                  <a:cubicBezTo>
                    <a:pt x="151" y="2"/>
                    <a:pt x="119" y="0"/>
                    <a:pt x="88" y="3"/>
                  </a:cubicBezTo>
                  <a:cubicBezTo>
                    <a:pt x="63" y="6"/>
                    <a:pt x="0" y="53"/>
                    <a:pt x="41" y="76"/>
                  </a:cubicBezTo>
                  <a:cubicBezTo>
                    <a:pt x="50" y="81"/>
                    <a:pt x="65" y="82"/>
                    <a:pt x="75" y="84"/>
                  </a:cubicBezTo>
                  <a:cubicBezTo>
                    <a:pt x="90" y="88"/>
                    <a:pt x="106" y="89"/>
                    <a:pt x="121" y="90"/>
                  </a:cubicBezTo>
                  <a:cubicBezTo>
                    <a:pt x="148" y="92"/>
                    <a:pt x="176" y="92"/>
                    <a:pt x="204" y="92"/>
                  </a:cubicBezTo>
                  <a:cubicBezTo>
                    <a:pt x="220" y="93"/>
                    <a:pt x="232" y="89"/>
                    <a:pt x="238" y="74"/>
                  </a:cubicBezTo>
                  <a:cubicBezTo>
                    <a:pt x="245" y="57"/>
                    <a:pt x="249" y="34"/>
                    <a:pt x="241" y="17"/>
                  </a:cubicBezTo>
                  <a:cubicBezTo>
                    <a:pt x="238" y="10"/>
                    <a:pt x="228" y="16"/>
                    <a:pt x="231" y="23"/>
                  </a:cubicBezTo>
                  <a:cubicBezTo>
                    <a:pt x="237" y="37"/>
                    <a:pt x="232" y="56"/>
                    <a:pt x="227" y="71"/>
                  </a:cubicBezTo>
                  <a:cubicBezTo>
                    <a:pt x="222" y="85"/>
                    <a:pt x="197" y="80"/>
                    <a:pt x="185" y="80"/>
                  </a:cubicBezTo>
                  <a:cubicBezTo>
                    <a:pt x="144" y="77"/>
                    <a:pt x="104" y="80"/>
                    <a:pt x="64" y="69"/>
                  </a:cubicBezTo>
                  <a:cubicBezTo>
                    <a:pt x="54" y="66"/>
                    <a:pt x="39" y="68"/>
                    <a:pt x="42" y="50"/>
                  </a:cubicBezTo>
                  <a:cubicBezTo>
                    <a:pt x="43" y="41"/>
                    <a:pt x="57" y="30"/>
                    <a:pt x="65" y="24"/>
                  </a:cubicBezTo>
                  <a:cubicBezTo>
                    <a:pt x="79" y="14"/>
                    <a:pt x="96" y="14"/>
                    <a:pt x="112" y="14"/>
                  </a:cubicBezTo>
                  <a:cubicBezTo>
                    <a:pt x="132" y="14"/>
                    <a:pt x="152" y="14"/>
                    <a:pt x="172" y="14"/>
                  </a:cubicBezTo>
                  <a:cubicBezTo>
                    <a:pt x="192" y="14"/>
                    <a:pt x="214" y="12"/>
                    <a:pt x="230" y="27"/>
                  </a:cubicBezTo>
                  <a:cubicBezTo>
                    <a:pt x="236" y="32"/>
                    <a:pt x="244" y="24"/>
                    <a:pt x="239" y="19"/>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119"/>
            <p:cNvSpPr/>
            <p:nvPr/>
          </p:nvSpPr>
          <p:spPr bwMode="auto">
            <a:xfrm>
              <a:off x="635000" y="2259013"/>
              <a:ext cx="411163" cy="166688"/>
            </a:xfrm>
            <a:custGeom>
              <a:avLst/>
              <a:gdLst>
                <a:gd name="T0" fmla="*/ 202 w 211"/>
                <a:gd name="T1" fmla="*/ 17 h 86"/>
                <a:gd name="T2" fmla="*/ 139 w 211"/>
                <a:gd name="T3" fmla="*/ 2 h 86"/>
                <a:gd name="T4" fmla="*/ 72 w 211"/>
                <a:gd name="T5" fmla="*/ 2 h 86"/>
                <a:gd name="T6" fmla="*/ 17 w 211"/>
                <a:gd name="T7" fmla="*/ 24 h 86"/>
                <a:gd name="T8" fmla="*/ 3 w 211"/>
                <a:gd name="T9" fmla="*/ 55 h 86"/>
                <a:gd name="T10" fmla="*/ 30 w 211"/>
                <a:gd name="T11" fmla="*/ 69 h 86"/>
                <a:gd name="T12" fmla="*/ 141 w 211"/>
                <a:gd name="T13" fmla="*/ 79 h 86"/>
                <a:gd name="T14" fmla="*/ 199 w 211"/>
                <a:gd name="T15" fmla="*/ 70 h 86"/>
                <a:gd name="T16" fmla="*/ 203 w 211"/>
                <a:gd name="T1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6">
                  <a:moveTo>
                    <a:pt x="202" y="17"/>
                  </a:moveTo>
                  <a:cubicBezTo>
                    <a:pt x="186" y="0"/>
                    <a:pt x="161" y="2"/>
                    <a:pt x="139" y="2"/>
                  </a:cubicBezTo>
                  <a:cubicBezTo>
                    <a:pt x="117" y="2"/>
                    <a:pt x="94" y="2"/>
                    <a:pt x="72" y="2"/>
                  </a:cubicBezTo>
                  <a:cubicBezTo>
                    <a:pt x="48" y="2"/>
                    <a:pt x="34" y="7"/>
                    <a:pt x="17" y="24"/>
                  </a:cubicBezTo>
                  <a:cubicBezTo>
                    <a:pt x="8" y="32"/>
                    <a:pt x="0" y="42"/>
                    <a:pt x="3" y="55"/>
                  </a:cubicBezTo>
                  <a:cubicBezTo>
                    <a:pt x="6" y="68"/>
                    <a:pt x="18" y="65"/>
                    <a:pt x="30" y="69"/>
                  </a:cubicBezTo>
                  <a:cubicBezTo>
                    <a:pt x="66" y="80"/>
                    <a:pt x="103" y="79"/>
                    <a:pt x="141" y="79"/>
                  </a:cubicBezTo>
                  <a:cubicBezTo>
                    <a:pt x="158" y="79"/>
                    <a:pt x="192" y="86"/>
                    <a:pt x="199" y="70"/>
                  </a:cubicBezTo>
                  <a:cubicBezTo>
                    <a:pt x="204" y="57"/>
                    <a:pt x="211" y="27"/>
                    <a:pt x="203" y="14"/>
                  </a:cubicBezTo>
                </a:path>
              </a:pathLst>
            </a:custGeom>
            <a:solidFill>
              <a:srgbClr val="BEE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120"/>
            <p:cNvSpPr/>
            <p:nvPr/>
          </p:nvSpPr>
          <p:spPr bwMode="auto">
            <a:xfrm>
              <a:off x="573088" y="2246313"/>
              <a:ext cx="482600" cy="180975"/>
            </a:xfrm>
            <a:custGeom>
              <a:avLst/>
              <a:gdLst>
                <a:gd name="T0" fmla="*/ 238 w 248"/>
                <a:gd name="T1" fmla="*/ 19 h 93"/>
                <a:gd name="T2" fmla="*/ 182 w 248"/>
                <a:gd name="T3" fmla="*/ 2 h 93"/>
                <a:gd name="T4" fmla="*/ 88 w 248"/>
                <a:gd name="T5" fmla="*/ 3 h 93"/>
                <a:gd name="T6" fmla="*/ 40 w 248"/>
                <a:gd name="T7" fmla="*/ 76 h 93"/>
                <a:gd name="T8" fmla="*/ 75 w 248"/>
                <a:gd name="T9" fmla="*/ 84 h 93"/>
                <a:gd name="T10" fmla="*/ 121 w 248"/>
                <a:gd name="T11" fmla="*/ 90 h 93"/>
                <a:gd name="T12" fmla="*/ 203 w 248"/>
                <a:gd name="T13" fmla="*/ 92 h 93"/>
                <a:gd name="T14" fmla="*/ 238 w 248"/>
                <a:gd name="T15" fmla="*/ 74 h 93"/>
                <a:gd name="T16" fmla="*/ 241 w 248"/>
                <a:gd name="T17" fmla="*/ 17 h 93"/>
                <a:gd name="T18" fmla="*/ 230 w 248"/>
                <a:gd name="T19" fmla="*/ 23 h 93"/>
                <a:gd name="T20" fmla="*/ 226 w 248"/>
                <a:gd name="T21" fmla="*/ 71 h 93"/>
                <a:gd name="T22" fmla="*/ 185 w 248"/>
                <a:gd name="T23" fmla="*/ 80 h 93"/>
                <a:gd name="T24" fmla="*/ 63 w 248"/>
                <a:gd name="T25" fmla="*/ 69 h 93"/>
                <a:gd name="T26" fmla="*/ 41 w 248"/>
                <a:gd name="T27" fmla="*/ 51 h 93"/>
                <a:gd name="T28" fmla="*/ 64 w 248"/>
                <a:gd name="T29" fmla="*/ 25 h 93"/>
                <a:gd name="T30" fmla="*/ 112 w 248"/>
                <a:gd name="T31" fmla="*/ 14 h 93"/>
                <a:gd name="T32" fmla="*/ 171 w 248"/>
                <a:gd name="T33" fmla="*/ 14 h 93"/>
                <a:gd name="T34" fmla="*/ 230 w 248"/>
                <a:gd name="T35" fmla="*/ 27 h 93"/>
                <a:gd name="T36" fmla="*/ 238 w 248"/>
                <a:gd name="T37"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93">
                  <a:moveTo>
                    <a:pt x="238" y="19"/>
                  </a:moveTo>
                  <a:cubicBezTo>
                    <a:pt x="222" y="4"/>
                    <a:pt x="203" y="2"/>
                    <a:pt x="182" y="2"/>
                  </a:cubicBezTo>
                  <a:cubicBezTo>
                    <a:pt x="151" y="2"/>
                    <a:pt x="119" y="0"/>
                    <a:pt x="88" y="3"/>
                  </a:cubicBezTo>
                  <a:cubicBezTo>
                    <a:pt x="63" y="6"/>
                    <a:pt x="0" y="53"/>
                    <a:pt x="40" y="76"/>
                  </a:cubicBezTo>
                  <a:cubicBezTo>
                    <a:pt x="49" y="81"/>
                    <a:pt x="65" y="82"/>
                    <a:pt x="75" y="84"/>
                  </a:cubicBezTo>
                  <a:cubicBezTo>
                    <a:pt x="90" y="88"/>
                    <a:pt x="105" y="89"/>
                    <a:pt x="121" y="90"/>
                  </a:cubicBezTo>
                  <a:cubicBezTo>
                    <a:pt x="148" y="92"/>
                    <a:pt x="176" y="92"/>
                    <a:pt x="203" y="92"/>
                  </a:cubicBezTo>
                  <a:cubicBezTo>
                    <a:pt x="219" y="93"/>
                    <a:pt x="232" y="89"/>
                    <a:pt x="238" y="74"/>
                  </a:cubicBezTo>
                  <a:cubicBezTo>
                    <a:pt x="245" y="57"/>
                    <a:pt x="248" y="34"/>
                    <a:pt x="241" y="17"/>
                  </a:cubicBezTo>
                  <a:cubicBezTo>
                    <a:pt x="237" y="10"/>
                    <a:pt x="227" y="16"/>
                    <a:pt x="230" y="23"/>
                  </a:cubicBezTo>
                  <a:cubicBezTo>
                    <a:pt x="237" y="37"/>
                    <a:pt x="231" y="56"/>
                    <a:pt x="226" y="71"/>
                  </a:cubicBezTo>
                  <a:cubicBezTo>
                    <a:pt x="221" y="85"/>
                    <a:pt x="196" y="80"/>
                    <a:pt x="185" y="80"/>
                  </a:cubicBezTo>
                  <a:cubicBezTo>
                    <a:pt x="143" y="77"/>
                    <a:pt x="104" y="80"/>
                    <a:pt x="63" y="69"/>
                  </a:cubicBezTo>
                  <a:cubicBezTo>
                    <a:pt x="54" y="66"/>
                    <a:pt x="39" y="68"/>
                    <a:pt x="41" y="51"/>
                  </a:cubicBezTo>
                  <a:cubicBezTo>
                    <a:pt x="43" y="41"/>
                    <a:pt x="57" y="30"/>
                    <a:pt x="64" y="25"/>
                  </a:cubicBezTo>
                  <a:cubicBezTo>
                    <a:pt x="78" y="14"/>
                    <a:pt x="95" y="14"/>
                    <a:pt x="112" y="14"/>
                  </a:cubicBezTo>
                  <a:cubicBezTo>
                    <a:pt x="131" y="14"/>
                    <a:pt x="151" y="14"/>
                    <a:pt x="171" y="14"/>
                  </a:cubicBezTo>
                  <a:cubicBezTo>
                    <a:pt x="192" y="14"/>
                    <a:pt x="213" y="12"/>
                    <a:pt x="230" y="27"/>
                  </a:cubicBezTo>
                  <a:cubicBezTo>
                    <a:pt x="235" y="32"/>
                    <a:pt x="244" y="24"/>
                    <a:pt x="238" y="19"/>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121"/>
            <p:cNvSpPr/>
            <p:nvPr/>
          </p:nvSpPr>
          <p:spPr bwMode="auto">
            <a:xfrm>
              <a:off x="4257675" y="2582863"/>
              <a:ext cx="411163" cy="166688"/>
            </a:xfrm>
            <a:custGeom>
              <a:avLst/>
              <a:gdLst>
                <a:gd name="T0" fmla="*/ 202 w 211"/>
                <a:gd name="T1" fmla="*/ 17 h 86"/>
                <a:gd name="T2" fmla="*/ 139 w 211"/>
                <a:gd name="T3" fmla="*/ 2 h 86"/>
                <a:gd name="T4" fmla="*/ 72 w 211"/>
                <a:gd name="T5" fmla="*/ 2 h 86"/>
                <a:gd name="T6" fmla="*/ 16 w 211"/>
                <a:gd name="T7" fmla="*/ 24 h 86"/>
                <a:gd name="T8" fmla="*/ 3 w 211"/>
                <a:gd name="T9" fmla="*/ 55 h 86"/>
                <a:gd name="T10" fmla="*/ 29 w 211"/>
                <a:gd name="T11" fmla="*/ 69 h 86"/>
                <a:gd name="T12" fmla="*/ 140 w 211"/>
                <a:gd name="T13" fmla="*/ 79 h 86"/>
                <a:gd name="T14" fmla="*/ 198 w 211"/>
                <a:gd name="T15" fmla="*/ 70 h 86"/>
                <a:gd name="T16" fmla="*/ 203 w 211"/>
                <a:gd name="T1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6">
                  <a:moveTo>
                    <a:pt x="202" y="17"/>
                  </a:moveTo>
                  <a:cubicBezTo>
                    <a:pt x="185" y="0"/>
                    <a:pt x="160" y="2"/>
                    <a:pt x="139" y="2"/>
                  </a:cubicBezTo>
                  <a:cubicBezTo>
                    <a:pt x="116" y="2"/>
                    <a:pt x="94" y="2"/>
                    <a:pt x="72" y="2"/>
                  </a:cubicBezTo>
                  <a:cubicBezTo>
                    <a:pt x="47" y="2"/>
                    <a:pt x="34" y="7"/>
                    <a:pt x="16" y="24"/>
                  </a:cubicBezTo>
                  <a:cubicBezTo>
                    <a:pt x="8" y="33"/>
                    <a:pt x="0" y="42"/>
                    <a:pt x="3" y="55"/>
                  </a:cubicBezTo>
                  <a:cubicBezTo>
                    <a:pt x="6" y="68"/>
                    <a:pt x="18" y="65"/>
                    <a:pt x="29" y="69"/>
                  </a:cubicBezTo>
                  <a:cubicBezTo>
                    <a:pt x="66" y="80"/>
                    <a:pt x="103" y="79"/>
                    <a:pt x="140" y="79"/>
                  </a:cubicBezTo>
                  <a:cubicBezTo>
                    <a:pt x="157" y="79"/>
                    <a:pt x="192" y="86"/>
                    <a:pt x="198" y="70"/>
                  </a:cubicBezTo>
                  <a:cubicBezTo>
                    <a:pt x="204" y="58"/>
                    <a:pt x="211" y="27"/>
                    <a:pt x="203" y="14"/>
                  </a:cubicBezTo>
                </a:path>
              </a:pathLst>
            </a:custGeom>
            <a:solidFill>
              <a:srgbClr val="BEE5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122"/>
            <p:cNvSpPr/>
            <p:nvPr/>
          </p:nvSpPr>
          <p:spPr bwMode="auto">
            <a:xfrm>
              <a:off x="4194175" y="2571751"/>
              <a:ext cx="484188" cy="180975"/>
            </a:xfrm>
            <a:custGeom>
              <a:avLst/>
              <a:gdLst>
                <a:gd name="T0" fmla="*/ 239 w 249"/>
                <a:gd name="T1" fmla="*/ 19 h 93"/>
                <a:gd name="T2" fmla="*/ 183 w 249"/>
                <a:gd name="T3" fmla="*/ 2 h 93"/>
                <a:gd name="T4" fmla="*/ 88 w 249"/>
                <a:gd name="T5" fmla="*/ 3 h 93"/>
                <a:gd name="T6" fmla="*/ 41 w 249"/>
                <a:gd name="T7" fmla="*/ 76 h 93"/>
                <a:gd name="T8" fmla="*/ 75 w 249"/>
                <a:gd name="T9" fmla="*/ 85 h 93"/>
                <a:gd name="T10" fmla="*/ 121 w 249"/>
                <a:gd name="T11" fmla="*/ 90 h 93"/>
                <a:gd name="T12" fmla="*/ 204 w 249"/>
                <a:gd name="T13" fmla="*/ 93 h 93"/>
                <a:gd name="T14" fmla="*/ 239 w 249"/>
                <a:gd name="T15" fmla="*/ 74 h 93"/>
                <a:gd name="T16" fmla="*/ 241 w 249"/>
                <a:gd name="T17" fmla="*/ 17 h 93"/>
                <a:gd name="T18" fmla="*/ 231 w 249"/>
                <a:gd name="T19" fmla="*/ 23 h 93"/>
                <a:gd name="T20" fmla="*/ 227 w 249"/>
                <a:gd name="T21" fmla="*/ 71 h 93"/>
                <a:gd name="T22" fmla="*/ 185 w 249"/>
                <a:gd name="T23" fmla="*/ 80 h 93"/>
                <a:gd name="T24" fmla="*/ 64 w 249"/>
                <a:gd name="T25" fmla="*/ 69 h 93"/>
                <a:gd name="T26" fmla="*/ 42 w 249"/>
                <a:gd name="T27" fmla="*/ 51 h 93"/>
                <a:gd name="T28" fmla="*/ 65 w 249"/>
                <a:gd name="T29" fmla="*/ 25 h 93"/>
                <a:gd name="T30" fmla="*/ 112 w 249"/>
                <a:gd name="T31" fmla="*/ 14 h 93"/>
                <a:gd name="T32" fmla="*/ 172 w 249"/>
                <a:gd name="T33" fmla="*/ 14 h 93"/>
                <a:gd name="T34" fmla="*/ 230 w 249"/>
                <a:gd name="T35" fmla="*/ 27 h 93"/>
                <a:gd name="T36" fmla="*/ 239 w 249"/>
                <a:gd name="T37"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93">
                  <a:moveTo>
                    <a:pt x="239" y="19"/>
                  </a:moveTo>
                  <a:cubicBezTo>
                    <a:pt x="223" y="4"/>
                    <a:pt x="204" y="2"/>
                    <a:pt x="183" y="2"/>
                  </a:cubicBezTo>
                  <a:cubicBezTo>
                    <a:pt x="152" y="2"/>
                    <a:pt x="119" y="0"/>
                    <a:pt x="88" y="3"/>
                  </a:cubicBezTo>
                  <a:cubicBezTo>
                    <a:pt x="63" y="6"/>
                    <a:pt x="0" y="53"/>
                    <a:pt x="41" y="76"/>
                  </a:cubicBezTo>
                  <a:cubicBezTo>
                    <a:pt x="50" y="81"/>
                    <a:pt x="65" y="82"/>
                    <a:pt x="75" y="85"/>
                  </a:cubicBezTo>
                  <a:cubicBezTo>
                    <a:pt x="90" y="88"/>
                    <a:pt x="106" y="90"/>
                    <a:pt x="121" y="90"/>
                  </a:cubicBezTo>
                  <a:cubicBezTo>
                    <a:pt x="149" y="92"/>
                    <a:pt x="177" y="92"/>
                    <a:pt x="204" y="93"/>
                  </a:cubicBezTo>
                  <a:cubicBezTo>
                    <a:pt x="220" y="93"/>
                    <a:pt x="233" y="89"/>
                    <a:pt x="239" y="74"/>
                  </a:cubicBezTo>
                  <a:cubicBezTo>
                    <a:pt x="245" y="57"/>
                    <a:pt x="249" y="34"/>
                    <a:pt x="241" y="17"/>
                  </a:cubicBezTo>
                  <a:cubicBezTo>
                    <a:pt x="238" y="10"/>
                    <a:pt x="228" y="16"/>
                    <a:pt x="231" y="23"/>
                  </a:cubicBezTo>
                  <a:cubicBezTo>
                    <a:pt x="237" y="38"/>
                    <a:pt x="232" y="57"/>
                    <a:pt x="227" y="71"/>
                  </a:cubicBezTo>
                  <a:cubicBezTo>
                    <a:pt x="222" y="86"/>
                    <a:pt x="197" y="81"/>
                    <a:pt x="185" y="80"/>
                  </a:cubicBezTo>
                  <a:cubicBezTo>
                    <a:pt x="144" y="77"/>
                    <a:pt x="104" y="81"/>
                    <a:pt x="64" y="69"/>
                  </a:cubicBezTo>
                  <a:cubicBezTo>
                    <a:pt x="54" y="67"/>
                    <a:pt x="39" y="68"/>
                    <a:pt x="42" y="51"/>
                  </a:cubicBezTo>
                  <a:cubicBezTo>
                    <a:pt x="43" y="41"/>
                    <a:pt x="58" y="30"/>
                    <a:pt x="65" y="25"/>
                  </a:cubicBezTo>
                  <a:cubicBezTo>
                    <a:pt x="79" y="15"/>
                    <a:pt x="96" y="14"/>
                    <a:pt x="112" y="14"/>
                  </a:cubicBezTo>
                  <a:cubicBezTo>
                    <a:pt x="132" y="14"/>
                    <a:pt x="152" y="14"/>
                    <a:pt x="172" y="14"/>
                  </a:cubicBezTo>
                  <a:cubicBezTo>
                    <a:pt x="192" y="14"/>
                    <a:pt x="214" y="12"/>
                    <a:pt x="230" y="27"/>
                  </a:cubicBezTo>
                  <a:cubicBezTo>
                    <a:pt x="236" y="33"/>
                    <a:pt x="244" y="24"/>
                    <a:pt x="239" y="19"/>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123"/>
            <p:cNvSpPr/>
            <p:nvPr/>
          </p:nvSpPr>
          <p:spPr bwMode="auto">
            <a:xfrm>
              <a:off x="1443038" y="3241676"/>
              <a:ext cx="200025" cy="257175"/>
            </a:xfrm>
            <a:custGeom>
              <a:avLst/>
              <a:gdLst>
                <a:gd name="T0" fmla="*/ 96 w 103"/>
                <a:gd name="T1" fmla="*/ 7 h 132"/>
                <a:gd name="T2" fmla="*/ 96 w 103"/>
                <a:gd name="T3" fmla="*/ 110 h 132"/>
                <a:gd name="T4" fmla="*/ 59 w 103"/>
                <a:gd name="T5" fmla="*/ 128 h 132"/>
                <a:gd name="T6" fmla="*/ 6 w 103"/>
                <a:gd name="T7" fmla="*/ 114 h 132"/>
                <a:gd name="T8" fmla="*/ 14 w 103"/>
                <a:gd name="T9" fmla="*/ 73 h 132"/>
                <a:gd name="T10" fmla="*/ 14 w 103"/>
                <a:gd name="T11" fmla="*/ 21 h 132"/>
                <a:gd name="T12" fmla="*/ 96 w 103"/>
                <a:gd name="T13" fmla="*/ 11 h 132"/>
              </a:gdLst>
              <a:ahLst/>
              <a:cxnLst>
                <a:cxn ang="0">
                  <a:pos x="T0" y="T1"/>
                </a:cxn>
                <a:cxn ang="0">
                  <a:pos x="T2" y="T3"/>
                </a:cxn>
                <a:cxn ang="0">
                  <a:pos x="T4" y="T5"/>
                </a:cxn>
                <a:cxn ang="0">
                  <a:pos x="T6" y="T7"/>
                </a:cxn>
                <a:cxn ang="0">
                  <a:pos x="T8" y="T9"/>
                </a:cxn>
                <a:cxn ang="0">
                  <a:pos x="T10" y="T11"/>
                </a:cxn>
                <a:cxn ang="0">
                  <a:pos x="T12" y="T13"/>
                </a:cxn>
              </a:cxnLst>
              <a:rect l="0" t="0" r="r" b="b"/>
              <a:pathLst>
                <a:path w="103" h="132">
                  <a:moveTo>
                    <a:pt x="96" y="7"/>
                  </a:moveTo>
                  <a:cubicBezTo>
                    <a:pt x="96" y="40"/>
                    <a:pt x="103" y="77"/>
                    <a:pt x="96" y="110"/>
                  </a:cubicBezTo>
                  <a:cubicBezTo>
                    <a:pt x="92" y="132"/>
                    <a:pt x="84" y="130"/>
                    <a:pt x="59" y="128"/>
                  </a:cubicBezTo>
                  <a:cubicBezTo>
                    <a:pt x="48" y="128"/>
                    <a:pt x="11" y="127"/>
                    <a:pt x="6" y="114"/>
                  </a:cubicBezTo>
                  <a:cubicBezTo>
                    <a:pt x="0" y="102"/>
                    <a:pt x="13" y="85"/>
                    <a:pt x="14" y="73"/>
                  </a:cubicBezTo>
                  <a:cubicBezTo>
                    <a:pt x="16" y="59"/>
                    <a:pt x="8" y="35"/>
                    <a:pt x="14" y="21"/>
                  </a:cubicBezTo>
                  <a:cubicBezTo>
                    <a:pt x="24" y="0"/>
                    <a:pt x="72" y="11"/>
                    <a:pt x="96" y="11"/>
                  </a:cubicBezTo>
                </a:path>
              </a:pathLst>
            </a:custGeom>
            <a:solidFill>
              <a:srgbClr val="FBC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124"/>
            <p:cNvSpPr/>
            <p:nvPr/>
          </p:nvSpPr>
          <p:spPr bwMode="auto">
            <a:xfrm>
              <a:off x="1423988" y="3224213"/>
              <a:ext cx="228600" cy="287338"/>
            </a:xfrm>
            <a:custGeom>
              <a:avLst/>
              <a:gdLst>
                <a:gd name="T0" fmla="*/ 99 w 117"/>
                <a:gd name="T1" fmla="*/ 16 h 148"/>
                <a:gd name="T2" fmla="*/ 98 w 117"/>
                <a:gd name="T3" fmla="*/ 122 h 148"/>
                <a:gd name="T4" fmla="*/ 30 w 117"/>
                <a:gd name="T5" fmla="*/ 127 h 148"/>
                <a:gd name="T6" fmla="*/ 29 w 117"/>
                <a:gd name="T7" fmla="*/ 82 h 148"/>
                <a:gd name="T8" fmla="*/ 28 w 117"/>
                <a:gd name="T9" fmla="*/ 36 h 148"/>
                <a:gd name="T10" fmla="*/ 105 w 117"/>
                <a:gd name="T11" fmla="*/ 26 h 148"/>
                <a:gd name="T12" fmla="*/ 105 w 117"/>
                <a:gd name="T13" fmla="*/ 14 h 148"/>
                <a:gd name="T14" fmla="*/ 18 w 117"/>
                <a:gd name="T15" fmla="*/ 27 h 148"/>
                <a:gd name="T16" fmla="*/ 16 w 117"/>
                <a:gd name="T17" fmla="*/ 85 h 148"/>
                <a:gd name="T18" fmla="*/ 15 w 117"/>
                <a:gd name="T19" fmla="*/ 132 h 148"/>
                <a:gd name="T20" fmla="*/ 55 w 117"/>
                <a:gd name="T21" fmla="*/ 143 h 148"/>
                <a:gd name="T22" fmla="*/ 99 w 117"/>
                <a:gd name="T23" fmla="*/ 141 h 148"/>
                <a:gd name="T24" fmla="*/ 113 w 117"/>
                <a:gd name="T25" fmla="*/ 106 h 148"/>
                <a:gd name="T26" fmla="*/ 111 w 117"/>
                <a:gd name="T27" fmla="*/ 16 h 148"/>
                <a:gd name="T28" fmla="*/ 99 w 117"/>
                <a:gd name="T29" fmla="*/ 1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8">
                  <a:moveTo>
                    <a:pt x="99" y="16"/>
                  </a:moveTo>
                  <a:cubicBezTo>
                    <a:pt x="100" y="51"/>
                    <a:pt x="107" y="88"/>
                    <a:pt x="98" y="122"/>
                  </a:cubicBezTo>
                  <a:cubicBezTo>
                    <a:pt x="94" y="141"/>
                    <a:pt x="44" y="131"/>
                    <a:pt x="30" y="127"/>
                  </a:cubicBezTo>
                  <a:cubicBezTo>
                    <a:pt x="9" y="121"/>
                    <a:pt x="29" y="94"/>
                    <a:pt x="29" y="82"/>
                  </a:cubicBezTo>
                  <a:cubicBezTo>
                    <a:pt x="30" y="66"/>
                    <a:pt x="25" y="52"/>
                    <a:pt x="28" y="36"/>
                  </a:cubicBezTo>
                  <a:cubicBezTo>
                    <a:pt x="31" y="12"/>
                    <a:pt x="89" y="25"/>
                    <a:pt x="105" y="26"/>
                  </a:cubicBezTo>
                  <a:cubicBezTo>
                    <a:pt x="113" y="26"/>
                    <a:pt x="113" y="14"/>
                    <a:pt x="105" y="14"/>
                  </a:cubicBezTo>
                  <a:cubicBezTo>
                    <a:pt x="80" y="13"/>
                    <a:pt x="33" y="0"/>
                    <a:pt x="18" y="27"/>
                  </a:cubicBezTo>
                  <a:cubicBezTo>
                    <a:pt x="8" y="45"/>
                    <a:pt x="20" y="67"/>
                    <a:pt x="16" y="85"/>
                  </a:cubicBezTo>
                  <a:cubicBezTo>
                    <a:pt x="13" y="101"/>
                    <a:pt x="0" y="118"/>
                    <a:pt x="15" y="132"/>
                  </a:cubicBezTo>
                  <a:cubicBezTo>
                    <a:pt x="24" y="141"/>
                    <a:pt x="43" y="142"/>
                    <a:pt x="55" y="143"/>
                  </a:cubicBezTo>
                  <a:cubicBezTo>
                    <a:pt x="67" y="144"/>
                    <a:pt x="88" y="148"/>
                    <a:pt x="99" y="141"/>
                  </a:cubicBezTo>
                  <a:cubicBezTo>
                    <a:pt x="111" y="134"/>
                    <a:pt x="112" y="119"/>
                    <a:pt x="113" y="106"/>
                  </a:cubicBezTo>
                  <a:cubicBezTo>
                    <a:pt x="117" y="76"/>
                    <a:pt x="112" y="46"/>
                    <a:pt x="111" y="16"/>
                  </a:cubicBezTo>
                  <a:cubicBezTo>
                    <a:pt x="111" y="9"/>
                    <a:pt x="99" y="9"/>
                    <a:pt x="99" y="1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125"/>
            <p:cNvSpPr/>
            <p:nvPr/>
          </p:nvSpPr>
          <p:spPr bwMode="auto">
            <a:xfrm>
              <a:off x="969963" y="3232151"/>
              <a:ext cx="493713" cy="261938"/>
            </a:xfrm>
            <a:custGeom>
              <a:avLst/>
              <a:gdLst>
                <a:gd name="T0" fmla="*/ 237 w 254"/>
                <a:gd name="T1" fmla="*/ 19 h 135"/>
                <a:gd name="T2" fmla="*/ 119 w 254"/>
                <a:gd name="T3" fmla="*/ 12 h 135"/>
                <a:gd name="T4" fmla="*/ 57 w 254"/>
                <a:gd name="T5" fmla="*/ 5 h 135"/>
                <a:gd name="T6" fmla="*/ 6 w 254"/>
                <a:gd name="T7" fmla="*/ 19 h 135"/>
                <a:gd name="T8" fmla="*/ 20 w 254"/>
                <a:gd name="T9" fmla="*/ 115 h 135"/>
                <a:gd name="T10" fmla="*/ 133 w 254"/>
                <a:gd name="T11" fmla="*/ 121 h 135"/>
                <a:gd name="T12" fmla="*/ 198 w 254"/>
                <a:gd name="T13" fmla="*/ 124 h 135"/>
                <a:gd name="T14" fmla="*/ 251 w 254"/>
                <a:gd name="T15" fmla="*/ 9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35">
                  <a:moveTo>
                    <a:pt x="237" y="19"/>
                  </a:moveTo>
                  <a:cubicBezTo>
                    <a:pt x="206" y="3"/>
                    <a:pt x="153" y="12"/>
                    <a:pt x="119" y="12"/>
                  </a:cubicBezTo>
                  <a:cubicBezTo>
                    <a:pt x="98" y="12"/>
                    <a:pt x="79" y="8"/>
                    <a:pt x="57" y="5"/>
                  </a:cubicBezTo>
                  <a:cubicBezTo>
                    <a:pt x="35" y="2"/>
                    <a:pt x="12" y="0"/>
                    <a:pt x="6" y="19"/>
                  </a:cubicBezTo>
                  <a:cubicBezTo>
                    <a:pt x="0" y="40"/>
                    <a:pt x="0" y="104"/>
                    <a:pt x="20" y="115"/>
                  </a:cubicBezTo>
                  <a:cubicBezTo>
                    <a:pt x="46" y="129"/>
                    <a:pt x="104" y="121"/>
                    <a:pt x="133" y="121"/>
                  </a:cubicBezTo>
                  <a:cubicBezTo>
                    <a:pt x="155" y="121"/>
                    <a:pt x="177" y="123"/>
                    <a:pt x="198" y="124"/>
                  </a:cubicBezTo>
                  <a:cubicBezTo>
                    <a:pt x="228" y="126"/>
                    <a:pt x="254" y="135"/>
                    <a:pt x="251" y="98"/>
                  </a:cubicBezTo>
                </a:path>
              </a:pathLst>
            </a:custGeom>
            <a:solidFill>
              <a:srgbClr val="FAC6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126"/>
            <p:cNvSpPr/>
            <p:nvPr/>
          </p:nvSpPr>
          <p:spPr bwMode="auto">
            <a:xfrm>
              <a:off x="958850" y="3222626"/>
              <a:ext cx="512763" cy="288925"/>
            </a:xfrm>
            <a:custGeom>
              <a:avLst/>
              <a:gdLst>
                <a:gd name="T0" fmla="*/ 246 w 264"/>
                <a:gd name="T1" fmla="*/ 18 h 149"/>
                <a:gd name="T2" fmla="*/ 158 w 264"/>
                <a:gd name="T3" fmla="*/ 10 h 149"/>
                <a:gd name="T4" fmla="*/ 52 w 264"/>
                <a:gd name="T5" fmla="*/ 2 h 149"/>
                <a:gd name="T6" fmla="*/ 5 w 264"/>
                <a:gd name="T7" fmla="*/ 28 h 149"/>
                <a:gd name="T8" fmla="*/ 7 w 264"/>
                <a:gd name="T9" fmla="*/ 99 h 149"/>
                <a:gd name="T10" fmla="*/ 131 w 264"/>
                <a:gd name="T11" fmla="*/ 132 h 149"/>
                <a:gd name="T12" fmla="*/ 232 w 264"/>
                <a:gd name="T13" fmla="*/ 137 h 149"/>
                <a:gd name="T14" fmla="*/ 263 w 264"/>
                <a:gd name="T15" fmla="*/ 103 h 149"/>
                <a:gd name="T16" fmla="*/ 251 w 264"/>
                <a:gd name="T17" fmla="*/ 103 h 149"/>
                <a:gd name="T18" fmla="*/ 232 w 264"/>
                <a:gd name="T19" fmla="*/ 125 h 149"/>
                <a:gd name="T20" fmla="*/ 204 w 264"/>
                <a:gd name="T21" fmla="*/ 123 h 149"/>
                <a:gd name="T22" fmla="*/ 126 w 264"/>
                <a:gd name="T23" fmla="*/ 120 h 149"/>
                <a:gd name="T24" fmla="*/ 62 w 264"/>
                <a:gd name="T25" fmla="*/ 122 h 149"/>
                <a:gd name="T26" fmla="*/ 29 w 264"/>
                <a:gd name="T27" fmla="*/ 115 h 149"/>
                <a:gd name="T28" fmla="*/ 17 w 264"/>
                <a:gd name="T29" fmla="*/ 88 h 149"/>
                <a:gd name="T30" fmla="*/ 16 w 264"/>
                <a:gd name="T31" fmla="*/ 31 h 149"/>
                <a:gd name="T32" fmla="*/ 89 w 264"/>
                <a:gd name="T33" fmla="*/ 20 h 149"/>
                <a:gd name="T34" fmla="*/ 240 w 264"/>
                <a:gd name="T35" fmla="*/ 29 h 149"/>
                <a:gd name="T36" fmla="*/ 246 w 264"/>
                <a:gd name="T37" fmla="*/ 1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149">
                  <a:moveTo>
                    <a:pt x="246" y="18"/>
                  </a:moveTo>
                  <a:cubicBezTo>
                    <a:pt x="218" y="6"/>
                    <a:pt x="188" y="8"/>
                    <a:pt x="158" y="10"/>
                  </a:cubicBezTo>
                  <a:cubicBezTo>
                    <a:pt x="122" y="12"/>
                    <a:pt x="88" y="6"/>
                    <a:pt x="52" y="2"/>
                  </a:cubicBezTo>
                  <a:cubicBezTo>
                    <a:pt x="31" y="0"/>
                    <a:pt x="10" y="4"/>
                    <a:pt x="5" y="28"/>
                  </a:cubicBezTo>
                  <a:cubicBezTo>
                    <a:pt x="0" y="51"/>
                    <a:pt x="1" y="76"/>
                    <a:pt x="7" y="99"/>
                  </a:cubicBezTo>
                  <a:cubicBezTo>
                    <a:pt x="19" y="149"/>
                    <a:pt x="93" y="134"/>
                    <a:pt x="131" y="132"/>
                  </a:cubicBezTo>
                  <a:cubicBezTo>
                    <a:pt x="165" y="131"/>
                    <a:pt x="198" y="136"/>
                    <a:pt x="232" y="137"/>
                  </a:cubicBezTo>
                  <a:cubicBezTo>
                    <a:pt x="255" y="138"/>
                    <a:pt x="264" y="124"/>
                    <a:pt x="263" y="103"/>
                  </a:cubicBezTo>
                  <a:cubicBezTo>
                    <a:pt x="263" y="95"/>
                    <a:pt x="251" y="95"/>
                    <a:pt x="251" y="103"/>
                  </a:cubicBezTo>
                  <a:cubicBezTo>
                    <a:pt x="252" y="118"/>
                    <a:pt x="247" y="125"/>
                    <a:pt x="232" y="125"/>
                  </a:cubicBezTo>
                  <a:cubicBezTo>
                    <a:pt x="223" y="125"/>
                    <a:pt x="213" y="124"/>
                    <a:pt x="204" y="123"/>
                  </a:cubicBezTo>
                  <a:cubicBezTo>
                    <a:pt x="178" y="121"/>
                    <a:pt x="152" y="119"/>
                    <a:pt x="126" y="120"/>
                  </a:cubicBezTo>
                  <a:cubicBezTo>
                    <a:pt x="105" y="121"/>
                    <a:pt x="84" y="123"/>
                    <a:pt x="62" y="122"/>
                  </a:cubicBezTo>
                  <a:cubicBezTo>
                    <a:pt x="51" y="121"/>
                    <a:pt x="39" y="119"/>
                    <a:pt x="29" y="115"/>
                  </a:cubicBezTo>
                  <a:cubicBezTo>
                    <a:pt x="20" y="111"/>
                    <a:pt x="18" y="96"/>
                    <a:pt x="17" y="88"/>
                  </a:cubicBezTo>
                  <a:cubicBezTo>
                    <a:pt x="13" y="69"/>
                    <a:pt x="13" y="49"/>
                    <a:pt x="16" y="31"/>
                  </a:cubicBezTo>
                  <a:cubicBezTo>
                    <a:pt x="21" y="2"/>
                    <a:pt x="70" y="17"/>
                    <a:pt x="89" y="20"/>
                  </a:cubicBezTo>
                  <a:cubicBezTo>
                    <a:pt x="138" y="28"/>
                    <a:pt x="194" y="8"/>
                    <a:pt x="240" y="29"/>
                  </a:cubicBezTo>
                  <a:cubicBezTo>
                    <a:pt x="247" y="32"/>
                    <a:pt x="253" y="22"/>
                    <a:pt x="246" y="1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127"/>
            <p:cNvSpPr/>
            <p:nvPr/>
          </p:nvSpPr>
          <p:spPr bwMode="auto">
            <a:xfrm>
              <a:off x="1160463" y="3463926"/>
              <a:ext cx="484188" cy="244475"/>
            </a:xfrm>
            <a:custGeom>
              <a:avLst/>
              <a:gdLst>
                <a:gd name="T0" fmla="*/ 40 w 249"/>
                <a:gd name="T1" fmla="*/ 2 h 126"/>
                <a:gd name="T2" fmla="*/ 21 w 249"/>
                <a:gd name="T3" fmla="*/ 106 h 126"/>
                <a:gd name="T4" fmla="*/ 82 w 249"/>
                <a:gd name="T5" fmla="*/ 120 h 126"/>
                <a:gd name="T6" fmla="*/ 144 w 249"/>
                <a:gd name="T7" fmla="*/ 121 h 126"/>
                <a:gd name="T8" fmla="*/ 203 w 249"/>
                <a:gd name="T9" fmla="*/ 121 h 126"/>
                <a:gd name="T10" fmla="*/ 241 w 249"/>
                <a:gd name="T11" fmla="*/ 106 h 126"/>
                <a:gd name="T12" fmla="*/ 244 w 249"/>
                <a:gd name="T13" fmla="*/ 42 h 126"/>
                <a:gd name="T14" fmla="*/ 218 w 249"/>
                <a:gd name="T15" fmla="*/ 4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26">
                  <a:moveTo>
                    <a:pt x="40" y="2"/>
                  </a:moveTo>
                  <a:cubicBezTo>
                    <a:pt x="13" y="13"/>
                    <a:pt x="0" y="87"/>
                    <a:pt x="21" y="106"/>
                  </a:cubicBezTo>
                  <a:cubicBezTo>
                    <a:pt x="29" y="115"/>
                    <a:pt x="69" y="118"/>
                    <a:pt x="82" y="120"/>
                  </a:cubicBezTo>
                  <a:cubicBezTo>
                    <a:pt x="103" y="123"/>
                    <a:pt x="124" y="121"/>
                    <a:pt x="144" y="121"/>
                  </a:cubicBezTo>
                  <a:cubicBezTo>
                    <a:pt x="164" y="121"/>
                    <a:pt x="184" y="121"/>
                    <a:pt x="203" y="121"/>
                  </a:cubicBezTo>
                  <a:cubicBezTo>
                    <a:pt x="226" y="121"/>
                    <a:pt x="235" y="126"/>
                    <a:pt x="241" y="106"/>
                  </a:cubicBezTo>
                  <a:cubicBezTo>
                    <a:pt x="246" y="89"/>
                    <a:pt x="244" y="61"/>
                    <a:pt x="244" y="42"/>
                  </a:cubicBezTo>
                  <a:cubicBezTo>
                    <a:pt x="244" y="16"/>
                    <a:pt x="249" y="0"/>
                    <a:pt x="218" y="4"/>
                  </a:cubicBezTo>
                </a:path>
              </a:pathLst>
            </a:custGeom>
            <a:solidFill>
              <a:srgbClr val="C1C4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28"/>
            <p:cNvSpPr/>
            <p:nvPr/>
          </p:nvSpPr>
          <p:spPr bwMode="auto">
            <a:xfrm>
              <a:off x="1157288" y="3449638"/>
              <a:ext cx="495300" cy="263525"/>
            </a:xfrm>
            <a:custGeom>
              <a:avLst/>
              <a:gdLst>
                <a:gd name="T0" fmla="*/ 39 w 255"/>
                <a:gd name="T1" fmla="*/ 4 h 135"/>
                <a:gd name="T2" fmla="*/ 11 w 255"/>
                <a:gd name="T3" fmla="*/ 104 h 135"/>
                <a:gd name="T4" fmla="*/ 45 w 255"/>
                <a:gd name="T5" fmla="*/ 128 h 135"/>
                <a:gd name="T6" fmla="*/ 125 w 255"/>
                <a:gd name="T7" fmla="*/ 135 h 135"/>
                <a:gd name="T8" fmla="*/ 224 w 255"/>
                <a:gd name="T9" fmla="*/ 135 h 135"/>
                <a:gd name="T10" fmla="*/ 251 w 255"/>
                <a:gd name="T11" fmla="*/ 103 h 135"/>
                <a:gd name="T12" fmla="*/ 252 w 255"/>
                <a:gd name="T13" fmla="*/ 25 h 135"/>
                <a:gd name="T14" fmla="*/ 220 w 255"/>
                <a:gd name="T15" fmla="*/ 5 h 135"/>
                <a:gd name="T16" fmla="*/ 220 w 255"/>
                <a:gd name="T17" fmla="*/ 17 h 135"/>
                <a:gd name="T18" fmla="*/ 241 w 255"/>
                <a:gd name="T19" fmla="*/ 28 h 135"/>
                <a:gd name="T20" fmla="*/ 240 w 255"/>
                <a:gd name="T21" fmla="*/ 49 h 135"/>
                <a:gd name="T22" fmla="*/ 238 w 255"/>
                <a:gd name="T23" fmla="*/ 111 h 135"/>
                <a:gd name="T24" fmla="*/ 183 w 255"/>
                <a:gd name="T25" fmla="*/ 122 h 135"/>
                <a:gd name="T26" fmla="*/ 112 w 255"/>
                <a:gd name="T27" fmla="*/ 123 h 135"/>
                <a:gd name="T28" fmla="*/ 58 w 255"/>
                <a:gd name="T29" fmla="*/ 118 h 135"/>
                <a:gd name="T30" fmla="*/ 21 w 255"/>
                <a:gd name="T31" fmla="*/ 98 h 135"/>
                <a:gd name="T32" fmla="*/ 45 w 255"/>
                <a:gd name="T33" fmla="*/ 14 h 135"/>
                <a:gd name="T34" fmla="*/ 39 w 255"/>
                <a:gd name="T35"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135">
                  <a:moveTo>
                    <a:pt x="39" y="4"/>
                  </a:moveTo>
                  <a:cubicBezTo>
                    <a:pt x="8" y="19"/>
                    <a:pt x="0" y="75"/>
                    <a:pt x="11" y="104"/>
                  </a:cubicBezTo>
                  <a:cubicBezTo>
                    <a:pt x="16" y="120"/>
                    <a:pt x="30" y="125"/>
                    <a:pt x="45" y="128"/>
                  </a:cubicBezTo>
                  <a:cubicBezTo>
                    <a:pt x="71" y="133"/>
                    <a:pt x="99" y="135"/>
                    <a:pt x="125" y="135"/>
                  </a:cubicBezTo>
                  <a:cubicBezTo>
                    <a:pt x="158" y="134"/>
                    <a:pt x="191" y="134"/>
                    <a:pt x="224" y="135"/>
                  </a:cubicBezTo>
                  <a:cubicBezTo>
                    <a:pt x="243" y="135"/>
                    <a:pt x="250" y="120"/>
                    <a:pt x="251" y="103"/>
                  </a:cubicBezTo>
                  <a:cubicBezTo>
                    <a:pt x="254" y="78"/>
                    <a:pt x="255" y="50"/>
                    <a:pt x="252" y="25"/>
                  </a:cubicBezTo>
                  <a:cubicBezTo>
                    <a:pt x="251" y="7"/>
                    <a:pt x="236" y="4"/>
                    <a:pt x="220" y="5"/>
                  </a:cubicBezTo>
                  <a:cubicBezTo>
                    <a:pt x="212" y="5"/>
                    <a:pt x="212" y="17"/>
                    <a:pt x="220" y="17"/>
                  </a:cubicBezTo>
                  <a:cubicBezTo>
                    <a:pt x="230" y="16"/>
                    <a:pt x="240" y="16"/>
                    <a:pt x="241" y="28"/>
                  </a:cubicBezTo>
                  <a:cubicBezTo>
                    <a:pt x="241" y="35"/>
                    <a:pt x="241" y="42"/>
                    <a:pt x="240" y="49"/>
                  </a:cubicBezTo>
                  <a:cubicBezTo>
                    <a:pt x="240" y="70"/>
                    <a:pt x="242" y="91"/>
                    <a:pt x="238" y="111"/>
                  </a:cubicBezTo>
                  <a:cubicBezTo>
                    <a:pt x="233" y="130"/>
                    <a:pt x="197" y="122"/>
                    <a:pt x="183" y="122"/>
                  </a:cubicBezTo>
                  <a:cubicBezTo>
                    <a:pt x="159" y="122"/>
                    <a:pt x="136" y="123"/>
                    <a:pt x="112" y="123"/>
                  </a:cubicBezTo>
                  <a:cubicBezTo>
                    <a:pt x="94" y="123"/>
                    <a:pt x="76" y="120"/>
                    <a:pt x="58" y="118"/>
                  </a:cubicBezTo>
                  <a:cubicBezTo>
                    <a:pt x="43" y="116"/>
                    <a:pt x="27" y="114"/>
                    <a:pt x="21" y="98"/>
                  </a:cubicBezTo>
                  <a:cubicBezTo>
                    <a:pt x="13" y="75"/>
                    <a:pt x="21" y="26"/>
                    <a:pt x="45" y="14"/>
                  </a:cubicBezTo>
                  <a:cubicBezTo>
                    <a:pt x="52" y="11"/>
                    <a:pt x="46" y="0"/>
                    <a:pt x="39" y="4"/>
                  </a:cubicBezTo>
                  <a:close/>
                </a:path>
              </a:pathLst>
            </a:custGeom>
            <a:solidFill>
              <a:srgbClr val="643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129"/>
            <p:cNvSpPr/>
            <p:nvPr/>
          </p:nvSpPr>
          <p:spPr bwMode="auto">
            <a:xfrm>
              <a:off x="3560763" y="3433763"/>
              <a:ext cx="279400" cy="271463"/>
            </a:xfrm>
            <a:custGeom>
              <a:avLst/>
              <a:gdLst>
                <a:gd name="T0" fmla="*/ 16 w 144"/>
                <a:gd name="T1" fmla="*/ 11 h 139"/>
                <a:gd name="T2" fmla="*/ 109 w 144"/>
                <a:gd name="T3" fmla="*/ 19 h 139"/>
                <a:gd name="T4" fmla="*/ 115 w 144"/>
                <a:gd name="T5" fmla="*/ 132 h 139"/>
                <a:gd name="T6" fmla="*/ 14 w 144"/>
                <a:gd name="T7" fmla="*/ 124 h 139"/>
                <a:gd name="T8" fmla="*/ 10 w 144"/>
                <a:gd name="T9" fmla="*/ 17 h 139"/>
              </a:gdLst>
              <a:ahLst/>
              <a:cxnLst>
                <a:cxn ang="0">
                  <a:pos x="T0" y="T1"/>
                </a:cxn>
                <a:cxn ang="0">
                  <a:pos x="T2" y="T3"/>
                </a:cxn>
                <a:cxn ang="0">
                  <a:pos x="T4" y="T5"/>
                </a:cxn>
                <a:cxn ang="0">
                  <a:pos x="T6" y="T7"/>
                </a:cxn>
                <a:cxn ang="0">
                  <a:pos x="T8" y="T9"/>
                </a:cxn>
              </a:cxnLst>
              <a:rect l="0" t="0" r="r" b="b"/>
              <a:pathLst>
                <a:path w="144" h="139">
                  <a:moveTo>
                    <a:pt x="16" y="11"/>
                  </a:moveTo>
                  <a:cubicBezTo>
                    <a:pt x="41" y="11"/>
                    <a:pt x="90" y="0"/>
                    <a:pt x="109" y="19"/>
                  </a:cubicBezTo>
                  <a:cubicBezTo>
                    <a:pt x="127" y="37"/>
                    <a:pt x="144" y="119"/>
                    <a:pt x="115" y="132"/>
                  </a:cubicBezTo>
                  <a:cubicBezTo>
                    <a:pt x="98" y="139"/>
                    <a:pt x="25" y="136"/>
                    <a:pt x="14" y="124"/>
                  </a:cubicBezTo>
                  <a:cubicBezTo>
                    <a:pt x="0" y="105"/>
                    <a:pt x="10" y="40"/>
                    <a:pt x="10" y="17"/>
                  </a:cubicBezTo>
                </a:path>
              </a:pathLst>
            </a:custGeom>
            <a:solidFill>
              <a:srgbClr val="E2DF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130"/>
            <p:cNvSpPr/>
            <p:nvPr/>
          </p:nvSpPr>
          <p:spPr bwMode="auto">
            <a:xfrm>
              <a:off x="3560763" y="3413126"/>
              <a:ext cx="293688" cy="301625"/>
            </a:xfrm>
            <a:custGeom>
              <a:avLst/>
              <a:gdLst>
                <a:gd name="T0" fmla="*/ 16 w 151"/>
                <a:gd name="T1" fmla="*/ 28 h 155"/>
                <a:gd name="T2" fmla="*/ 113 w 151"/>
                <a:gd name="T3" fmla="*/ 48 h 155"/>
                <a:gd name="T4" fmla="*/ 109 w 151"/>
                <a:gd name="T5" fmla="*/ 138 h 155"/>
                <a:gd name="T6" fmla="*/ 62 w 151"/>
                <a:gd name="T7" fmla="*/ 140 h 155"/>
                <a:gd name="T8" fmla="*/ 18 w 151"/>
                <a:gd name="T9" fmla="*/ 130 h 155"/>
                <a:gd name="T10" fmla="*/ 13 w 151"/>
                <a:gd name="T11" fmla="*/ 75 h 155"/>
                <a:gd name="T12" fmla="*/ 16 w 151"/>
                <a:gd name="T13" fmla="*/ 28 h 155"/>
                <a:gd name="T14" fmla="*/ 4 w 151"/>
                <a:gd name="T15" fmla="*/ 28 h 155"/>
                <a:gd name="T16" fmla="*/ 1 w 151"/>
                <a:gd name="T17" fmla="*/ 96 h 155"/>
                <a:gd name="T18" fmla="*/ 14 w 151"/>
                <a:gd name="T19" fmla="*/ 143 h 155"/>
                <a:gd name="T20" fmla="*/ 67 w 151"/>
                <a:gd name="T21" fmla="*/ 153 h 155"/>
                <a:gd name="T22" fmla="*/ 121 w 151"/>
                <a:gd name="T23" fmla="*/ 147 h 155"/>
                <a:gd name="T24" fmla="*/ 125 w 151"/>
                <a:gd name="T25" fmla="*/ 46 h 155"/>
                <a:gd name="T26" fmla="*/ 16 w 151"/>
                <a:gd name="T27" fmla="*/ 16 h 155"/>
                <a:gd name="T28" fmla="*/ 16 w 151"/>
                <a:gd name="T29"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155">
                  <a:moveTo>
                    <a:pt x="16" y="28"/>
                  </a:moveTo>
                  <a:cubicBezTo>
                    <a:pt x="48" y="27"/>
                    <a:pt x="96" y="12"/>
                    <a:pt x="113" y="48"/>
                  </a:cubicBezTo>
                  <a:cubicBezTo>
                    <a:pt x="122" y="68"/>
                    <a:pt x="139" y="130"/>
                    <a:pt x="109" y="138"/>
                  </a:cubicBezTo>
                  <a:cubicBezTo>
                    <a:pt x="94" y="143"/>
                    <a:pt x="77" y="141"/>
                    <a:pt x="62" y="140"/>
                  </a:cubicBezTo>
                  <a:cubicBezTo>
                    <a:pt x="52" y="140"/>
                    <a:pt x="25" y="140"/>
                    <a:pt x="18" y="130"/>
                  </a:cubicBezTo>
                  <a:cubicBezTo>
                    <a:pt x="9" y="116"/>
                    <a:pt x="12" y="91"/>
                    <a:pt x="13" y="75"/>
                  </a:cubicBezTo>
                  <a:cubicBezTo>
                    <a:pt x="14" y="60"/>
                    <a:pt x="15" y="44"/>
                    <a:pt x="16" y="28"/>
                  </a:cubicBezTo>
                  <a:cubicBezTo>
                    <a:pt x="16" y="20"/>
                    <a:pt x="4" y="20"/>
                    <a:pt x="4" y="28"/>
                  </a:cubicBezTo>
                  <a:cubicBezTo>
                    <a:pt x="3" y="51"/>
                    <a:pt x="0" y="73"/>
                    <a:pt x="1" y="96"/>
                  </a:cubicBezTo>
                  <a:cubicBezTo>
                    <a:pt x="1" y="111"/>
                    <a:pt x="1" y="133"/>
                    <a:pt x="14" y="143"/>
                  </a:cubicBezTo>
                  <a:cubicBezTo>
                    <a:pt x="28" y="152"/>
                    <a:pt x="51" y="152"/>
                    <a:pt x="67" y="153"/>
                  </a:cubicBezTo>
                  <a:cubicBezTo>
                    <a:pt x="84" y="154"/>
                    <a:pt x="105" y="155"/>
                    <a:pt x="121" y="147"/>
                  </a:cubicBezTo>
                  <a:cubicBezTo>
                    <a:pt x="151" y="131"/>
                    <a:pt x="135" y="69"/>
                    <a:pt x="125" y="46"/>
                  </a:cubicBezTo>
                  <a:cubicBezTo>
                    <a:pt x="106" y="0"/>
                    <a:pt x="56" y="15"/>
                    <a:pt x="16" y="16"/>
                  </a:cubicBezTo>
                  <a:cubicBezTo>
                    <a:pt x="8" y="16"/>
                    <a:pt x="8" y="28"/>
                    <a:pt x="16" y="2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131"/>
            <p:cNvSpPr/>
            <p:nvPr/>
          </p:nvSpPr>
          <p:spPr bwMode="auto">
            <a:xfrm>
              <a:off x="3663950" y="3671888"/>
              <a:ext cx="377825" cy="200025"/>
            </a:xfrm>
            <a:custGeom>
              <a:avLst/>
              <a:gdLst>
                <a:gd name="T0" fmla="*/ 11 w 195"/>
                <a:gd name="T1" fmla="*/ 8 h 103"/>
                <a:gd name="T2" fmla="*/ 3 w 195"/>
                <a:gd name="T3" fmla="*/ 56 h 103"/>
                <a:gd name="T4" fmla="*/ 34 w 195"/>
                <a:gd name="T5" fmla="*/ 95 h 103"/>
                <a:gd name="T6" fmla="*/ 150 w 195"/>
                <a:gd name="T7" fmla="*/ 95 h 103"/>
                <a:gd name="T8" fmla="*/ 138 w 195"/>
                <a:gd name="T9" fmla="*/ 10 h 103"/>
                <a:gd name="T10" fmla="*/ 9 w 195"/>
                <a:gd name="T11" fmla="*/ 10 h 103"/>
              </a:gdLst>
              <a:ahLst/>
              <a:cxnLst>
                <a:cxn ang="0">
                  <a:pos x="T0" y="T1"/>
                </a:cxn>
                <a:cxn ang="0">
                  <a:pos x="T2" y="T3"/>
                </a:cxn>
                <a:cxn ang="0">
                  <a:pos x="T4" y="T5"/>
                </a:cxn>
                <a:cxn ang="0">
                  <a:pos x="T6" y="T7"/>
                </a:cxn>
                <a:cxn ang="0">
                  <a:pos x="T8" y="T9"/>
                </a:cxn>
                <a:cxn ang="0">
                  <a:pos x="T10" y="T11"/>
                </a:cxn>
              </a:cxnLst>
              <a:rect l="0" t="0" r="r" b="b"/>
              <a:pathLst>
                <a:path w="195" h="103">
                  <a:moveTo>
                    <a:pt x="11" y="8"/>
                  </a:moveTo>
                  <a:cubicBezTo>
                    <a:pt x="0" y="19"/>
                    <a:pt x="3" y="41"/>
                    <a:pt x="3" y="56"/>
                  </a:cubicBezTo>
                  <a:cubicBezTo>
                    <a:pt x="3" y="87"/>
                    <a:pt x="0" y="95"/>
                    <a:pt x="34" y="95"/>
                  </a:cubicBezTo>
                  <a:cubicBezTo>
                    <a:pt x="68" y="95"/>
                    <a:pt x="116" y="103"/>
                    <a:pt x="150" y="95"/>
                  </a:cubicBezTo>
                  <a:cubicBezTo>
                    <a:pt x="195" y="84"/>
                    <a:pt x="172" y="19"/>
                    <a:pt x="138" y="10"/>
                  </a:cubicBezTo>
                  <a:cubicBezTo>
                    <a:pt x="101" y="0"/>
                    <a:pt x="48" y="10"/>
                    <a:pt x="9" y="10"/>
                  </a:cubicBezTo>
                </a:path>
              </a:pathLst>
            </a:custGeom>
            <a:solidFill>
              <a:srgbClr val="E0C8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132"/>
            <p:cNvSpPr/>
            <p:nvPr/>
          </p:nvSpPr>
          <p:spPr bwMode="auto">
            <a:xfrm>
              <a:off x="3649663" y="3667126"/>
              <a:ext cx="392113" cy="215900"/>
            </a:xfrm>
            <a:custGeom>
              <a:avLst/>
              <a:gdLst>
                <a:gd name="T0" fmla="*/ 14 w 202"/>
                <a:gd name="T1" fmla="*/ 6 h 111"/>
                <a:gd name="T2" fmla="*/ 4 w 202"/>
                <a:gd name="T3" fmla="*/ 63 h 111"/>
                <a:gd name="T4" fmla="*/ 15 w 202"/>
                <a:gd name="T5" fmla="*/ 99 h 111"/>
                <a:gd name="T6" fmla="*/ 36 w 202"/>
                <a:gd name="T7" fmla="*/ 103 h 111"/>
                <a:gd name="T8" fmla="*/ 83 w 202"/>
                <a:gd name="T9" fmla="*/ 105 h 111"/>
                <a:gd name="T10" fmla="*/ 167 w 202"/>
                <a:gd name="T11" fmla="*/ 100 h 111"/>
                <a:gd name="T12" fmla="*/ 168 w 202"/>
                <a:gd name="T13" fmla="*/ 19 h 111"/>
                <a:gd name="T14" fmla="*/ 110 w 202"/>
                <a:gd name="T15" fmla="*/ 2 h 111"/>
                <a:gd name="T16" fmla="*/ 16 w 202"/>
                <a:gd name="T17" fmla="*/ 6 h 111"/>
                <a:gd name="T18" fmla="*/ 16 w 202"/>
                <a:gd name="T19" fmla="*/ 18 h 111"/>
                <a:gd name="T20" fmla="*/ 138 w 202"/>
                <a:gd name="T21" fmla="*/ 16 h 111"/>
                <a:gd name="T22" fmla="*/ 166 w 202"/>
                <a:gd name="T23" fmla="*/ 87 h 111"/>
                <a:gd name="T24" fmla="*/ 109 w 202"/>
                <a:gd name="T25" fmla="*/ 94 h 111"/>
                <a:gd name="T26" fmla="*/ 47 w 202"/>
                <a:gd name="T27" fmla="*/ 91 h 111"/>
                <a:gd name="T28" fmla="*/ 16 w 202"/>
                <a:gd name="T29" fmla="*/ 72 h 111"/>
                <a:gd name="T30" fmla="*/ 22 w 202"/>
                <a:gd name="T31" fmla="*/ 14 h 111"/>
                <a:gd name="T32" fmla="*/ 14 w 202"/>
                <a:gd name="T33"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111">
                  <a:moveTo>
                    <a:pt x="14" y="6"/>
                  </a:moveTo>
                  <a:cubicBezTo>
                    <a:pt x="0" y="22"/>
                    <a:pt x="4" y="43"/>
                    <a:pt x="4" y="63"/>
                  </a:cubicBezTo>
                  <a:cubicBezTo>
                    <a:pt x="4" y="76"/>
                    <a:pt x="2" y="91"/>
                    <a:pt x="15" y="99"/>
                  </a:cubicBezTo>
                  <a:cubicBezTo>
                    <a:pt x="21" y="103"/>
                    <a:pt x="29" y="103"/>
                    <a:pt x="36" y="103"/>
                  </a:cubicBezTo>
                  <a:cubicBezTo>
                    <a:pt x="51" y="104"/>
                    <a:pt x="67" y="104"/>
                    <a:pt x="83" y="105"/>
                  </a:cubicBezTo>
                  <a:cubicBezTo>
                    <a:pt x="110" y="107"/>
                    <a:pt x="142" y="111"/>
                    <a:pt x="167" y="100"/>
                  </a:cubicBezTo>
                  <a:cubicBezTo>
                    <a:pt x="202" y="85"/>
                    <a:pt x="187" y="40"/>
                    <a:pt x="168" y="19"/>
                  </a:cubicBezTo>
                  <a:cubicBezTo>
                    <a:pt x="153" y="3"/>
                    <a:pt x="130" y="2"/>
                    <a:pt x="110" y="2"/>
                  </a:cubicBezTo>
                  <a:cubicBezTo>
                    <a:pt x="79" y="1"/>
                    <a:pt x="47" y="5"/>
                    <a:pt x="16" y="6"/>
                  </a:cubicBezTo>
                  <a:cubicBezTo>
                    <a:pt x="9" y="6"/>
                    <a:pt x="9" y="18"/>
                    <a:pt x="16" y="18"/>
                  </a:cubicBezTo>
                  <a:cubicBezTo>
                    <a:pt x="57" y="17"/>
                    <a:pt x="98" y="9"/>
                    <a:pt x="138" y="16"/>
                  </a:cubicBezTo>
                  <a:cubicBezTo>
                    <a:pt x="164" y="21"/>
                    <a:pt x="193" y="67"/>
                    <a:pt x="166" y="87"/>
                  </a:cubicBezTo>
                  <a:cubicBezTo>
                    <a:pt x="152" y="98"/>
                    <a:pt x="126" y="95"/>
                    <a:pt x="109" y="94"/>
                  </a:cubicBezTo>
                  <a:cubicBezTo>
                    <a:pt x="88" y="94"/>
                    <a:pt x="67" y="92"/>
                    <a:pt x="47" y="91"/>
                  </a:cubicBezTo>
                  <a:cubicBezTo>
                    <a:pt x="29" y="91"/>
                    <a:pt x="16" y="93"/>
                    <a:pt x="16" y="72"/>
                  </a:cubicBezTo>
                  <a:cubicBezTo>
                    <a:pt x="16" y="55"/>
                    <a:pt x="11" y="28"/>
                    <a:pt x="22" y="14"/>
                  </a:cubicBezTo>
                  <a:cubicBezTo>
                    <a:pt x="27" y="8"/>
                    <a:pt x="18" y="0"/>
                    <a:pt x="14" y="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133"/>
            <p:cNvSpPr/>
            <p:nvPr/>
          </p:nvSpPr>
          <p:spPr bwMode="auto">
            <a:xfrm>
              <a:off x="3979863" y="3679826"/>
              <a:ext cx="215900" cy="193675"/>
            </a:xfrm>
            <a:custGeom>
              <a:avLst/>
              <a:gdLst>
                <a:gd name="T0" fmla="*/ 1 w 111"/>
                <a:gd name="T1" fmla="*/ 31 h 100"/>
                <a:gd name="T2" fmla="*/ 76 w 111"/>
                <a:gd name="T3" fmla="*/ 7 h 100"/>
                <a:gd name="T4" fmla="*/ 108 w 111"/>
                <a:gd name="T5" fmla="*/ 72 h 100"/>
                <a:gd name="T6" fmla="*/ 83 w 111"/>
                <a:gd name="T7" fmla="*/ 97 h 100"/>
                <a:gd name="T8" fmla="*/ 43 w 111"/>
                <a:gd name="T9" fmla="*/ 97 h 100"/>
                <a:gd name="T10" fmla="*/ 6 w 111"/>
                <a:gd name="T11" fmla="*/ 26 h 100"/>
              </a:gdLst>
              <a:ahLst/>
              <a:cxnLst>
                <a:cxn ang="0">
                  <a:pos x="T0" y="T1"/>
                </a:cxn>
                <a:cxn ang="0">
                  <a:pos x="T2" y="T3"/>
                </a:cxn>
                <a:cxn ang="0">
                  <a:pos x="T4" y="T5"/>
                </a:cxn>
                <a:cxn ang="0">
                  <a:pos x="T6" y="T7"/>
                </a:cxn>
                <a:cxn ang="0">
                  <a:pos x="T8" y="T9"/>
                </a:cxn>
                <a:cxn ang="0">
                  <a:pos x="T10" y="T11"/>
                </a:cxn>
              </a:cxnLst>
              <a:rect l="0" t="0" r="r" b="b"/>
              <a:pathLst>
                <a:path w="111" h="100">
                  <a:moveTo>
                    <a:pt x="1" y="31"/>
                  </a:moveTo>
                  <a:cubicBezTo>
                    <a:pt x="11" y="0"/>
                    <a:pt x="48" y="4"/>
                    <a:pt x="76" y="7"/>
                  </a:cubicBezTo>
                  <a:cubicBezTo>
                    <a:pt x="111" y="12"/>
                    <a:pt x="111" y="40"/>
                    <a:pt x="108" y="72"/>
                  </a:cubicBezTo>
                  <a:cubicBezTo>
                    <a:pt x="107" y="96"/>
                    <a:pt x="107" y="96"/>
                    <a:pt x="83" y="97"/>
                  </a:cubicBezTo>
                  <a:cubicBezTo>
                    <a:pt x="73" y="99"/>
                    <a:pt x="52" y="100"/>
                    <a:pt x="43" y="97"/>
                  </a:cubicBezTo>
                  <a:cubicBezTo>
                    <a:pt x="0" y="86"/>
                    <a:pt x="31" y="48"/>
                    <a:pt x="6" y="26"/>
                  </a:cubicBezTo>
                </a:path>
              </a:pathLst>
            </a:custGeom>
            <a:solidFill>
              <a:srgbClr val="FDD3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134"/>
            <p:cNvSpPr/>
            <p:nvPr/>
          </p:nvSpPr>
          <p:spPr bwMode="auto">
            <a:xfrm>
              <a:off x="3967163" y="3667126"/>
              <a:ext cx="244475" cy="222250"/>
            </a:xfrm>
            <a:custGeom>
              <a:avLst/>
              <a:gdLst>
                <a:gd name="T0" fmla="*/ 14 w 126"/>
                <a:gd name="T1" fmla="*/ 38 h 114"/>
                <a:gd name="T2" fmla="*/ 91 w 126"/>
                <a:gd name="T3" fmla="*/ 21 h 114"/>
                <a:gd name="T4" fmla="*/ 108 w 126"/>
                <a:gd name="T5" fmla="*/ 92 h 114"/>
                <a:gd name="T6" fmla="*/ 75 w 126"/>
                <a:gd name="T7" fmla="*/ 99 h 114"/>
                <a:gd name="T8" fmla="*/ 32 w 126"/>
                <a:gd name="T9" fmla="*/ 81 h 114"/>
                <a:gd name="T10" fmla="*/ 17 w 126"/>
                <a:gd name="T11" fmla="*/ 28 h 114"/>
                <a:gd name="T12" fmla="*/ 9 w 126"/>
                <a:gd name="T13" fmla="*/ 36 h 114"/>
                <a:gd name="T14" fmla="*/ 20 w 126"/>
                <a:gd name="T15" fmla="*/ 84 h 114"/>
                <a:gd name="T16" fmla="*/ 53 w 126"/>
                <a:gd name="T17" fmla="*/ 110 h 114"/>
                <a:gd name="T18" fmla="*/ 105 w 126"/>
                <a:gd name="T19" fmla="*/ 108 h 114"/>
                <a:gd name="T20" fmla="*/ 121 w 126"/>
                <a:gd name="T21" fmla="*/ 88 h 114"/>
                <a:gd name="T22" fmla="*/ 90 w 126"/>
                <a:gd name="T23" fmla="*/ 8 h 114"/>
                <a:gd name="T24" fmla="*/ 3 w 126"/>
                <a:gd name="T25" fmla="*/ 35 h 114"/>
                <a:gd name="T26" fmla="*/ 14 w 126"/>
                <a:gd name="T27" fmla="*/ 3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14">
                  <a:moveTo>
                    <a:pt x="14" y="38"/>
                  </a:moveTo>
                  <a:cubicBezTo>
                    <a:pt x="25" y="10"/>
                    <a:pt x="68" y="15"/>
                    <a:pt x="91" y="21"/>
                  </a:cubicBezTo>
                  <a:cubicBezTo>
                    <a:pt x="118" y="29"/>
                    <a:pt x="112" y="72"/>
                    <a:pt x="108" y="92"/>
                  </a:cubicBezTo>
                  <a:cubicBezTo>
                    <a:pt x="106" y="99"/>
                    <a:pt x="81" y="98"/>
                    <a:pt x="75" y="99"/>
                  </a:cubicBezTo>
                  <a:cubicBezTo>
                    <a:pt x="59" y="100"/>
                    <a:pt x="38" y="99"/>
                    <a:pt x="32" y="81"/>
                  </a:cubicBezTo>
                  <a:cubicBezTo>
                    <a:pt x="26" y="61"/>
                    <a:pt x="33" y="44"/>
                    <a:pt x="17" y="28"/>
                  </a:cubicBezTo>
                  <a:cubicBezTo>
                    <a:pt x="12" y="22"/>
                    <a:pt x="3" y="31"/>
                    <a:pt x="9" y="36"/>
                  </a:cubicBezTo>
                  <a:cubicBezTo>
                    <a:pt x="22" y="49"/>
                    <a:pt x="17" y="68"/>
                    <a:pt x="20" y="84"/>
                  </a:cubicBezTo>
                  <a:cubicBezTo>
                    <a:pt x="24" y="100"/>
                    <a:pt x="38" y="107"/>
                    <a:pt x="53" y="110"/>
                  </a:cubicBezTo>
                  <a:cubicBezTo>
                    <a:pt x="68" y="114"/>
                    <a:pt x="89" y="111"/>
                    <a:pt x="105" y="108"/>
                  </a:cubicBezTo>
                  <a:cubicBezTo>
                    <a:pt x="116" y="106"/>
                    <a:pt x="119" y="99"/>
                    <a:pt x="121" y="88"/>
                  </a:cubicBezTo>
                  <a:cubicBezTo>
                    <a:pt x="124" y="56"/>
                    <a:pt x="126" y="18"/>
                    <a:pt x="90" y="8"/>
                  </a:cubicBezTo>
                  <a:cubicBezTo>
                    <a:pt x="59" y="0"/>
                    <a:pt x="15" y="1"/>
                    <a:pt x="3" y="35"/>
                  </a:cubicBezTo>
                  <a:cubicBezTo>
                    <a:pt x="0" y="42"/>
                    <a:pt x="11" y="45"/>
                    <a:pt x="14" y="3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135"/>
            <p:cNvSpPr/>
            <p:nvPr/>
          </p:nvSpPr>
          <p:spPr bwMode="auto">
            <a:xfrm>
              <a:off x="1976438" y="2262188"/>
              <a:ext cx="314325" cy="849313"/>
            </a:xfrm>
            <a:custGeom>
              <a:avLst/>
              <a:gdLst>
                <a:gd name="T0" fmla="*/ 0 w 162"/>
                <a:gd name="T1" fmla="*/ 437 h 437"/>
                <a:gd name="T2" fmla="*/ 139 w 162"/>
                <a:gd name="T3" fmla="*/ 231 h 437"/>
                <a:gd name="T4" fmla="*/ 158 w 162"/>
                <a:gd name="T5" fmla="*/ 122 h 437"/>
                <a:gd name="T6" fmla="*/ 156 w 162"/>
                <a:gd name="T7" fmla="*/ 0 h 437"/>
              </a:gdLst>
              <a:ahLst/>
              <a:cxnLst>
                <a:cxn ang="0">
                  <a:pos x="T0" y="T1"/>
                </a:cxn>
                <a:cxn ang="0">
                  <a:pos x="T2" y="T3"/>
                </a:cxn>
                <a:cxn ang="0">
                  <a:pos x="T4" y="T5"/>
                </a:cxn>
                <a:cxn ang="0">
                  <a:pos x="T6" y="T7"/>
                </a:cxn>
              </a:cxnLst>
              <a:rect l="0" t="0" r="r" b="b"/>
              <a:pathLst>
                <a:path w="162" h="437">
                  <a:moveTo>
                    <a:pt x="0" y="437"/>
                  </a:moveTo>
                  <a:cubicBezTo>
                    <a:pt x="82" y="403"/>
                    <a:pt x="116" y="310"/>
                    <a:pt x="139" y="231"/>
                  </a:cubicBezTo>
                  <a:cubicBezTo>
                    <a:pt x="152" y="191"/>
                    <a:pt x="158" y="164"/>
                    <a:pt x="158" y="122"/>
                  </a:cubicBezTo>
                  <a:cubicBezTo>
                    <a:pt x="158" y="82"/>
                    <a:pt x="162" y="39"/>
                    <a:pt x="156" y="0"/>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136"/>
            <p:cNvSpPr/>
            <p:nvPr/>
          </p:nvSpPr>
          <p:spPr bwMode="auto">
            <a:xfrm>
              <a:off x="1957388" y="2244726"/>
              <a:ext cx="341313" cy="882650"/>
            </a:xfrm>
            <a:custGeom>
              <a:avLst/>
              <a:gdLst>
                <a:gd name="T0" fmla="*/ 13 w 176"/>
                <a:gd name="T1" fmla="*/ 451 h 454"/>
                <a:gd name="T2" fmla="*/ 144 w 176"/>
                <a:gd name="T3" fmla="*/ 277 h 454"/>
                <a:gd name="T4" fmla="*/ 173 w 176"/>
                <a:gd name="T5" fmla="*/ 159 h 454"/>
                <a:gd name="T6" fmla="*/ 175 w 176"/>
                <a:gd name="T7" fmla="*/ 80 h 454"/>
                <a:gd name="T8" fmla="*/ 172 w 176"/>
                <a:gd name="T9" fmla="*/ 7 h 454"/>
                <a:gd name="T10" fmla="*/ 160 w 176"/>
                <a:gd name="T11" fmla="*/ 10 h 454"/>
                <a:gd name="T12" fmla="*/ 161 w 176"/>
                <a:gd name="T13" fmla="*/ 152 h 454"/>
                <a:gd name="T14" fmla="*/ 134 w 176"/>
                <a:gd name="T15" fmla="*/ 269 h 454"/>
                <a:gd name="T16" fmla="*/ 7 w 176"/>
                <a:gd name="T17" fmla="*/ 441 h 454"/>
                <a:gd name="T18" fmla="*/ 13 w 176"/>
                <a:gd name="T19" fmla="*/ 45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454">
                  <a:moveTo>
                    <a:pt x="13" y="451"/>
                  </a:moveTo>
                  <a:cubicBezTo>
                    <a:pt x="84" y="420"/>
                    <a:pt x="120" y="348"/>
                    <a:pt x="144" y="277"/>
                  </a:cubicBezTo>
                  <a:cubicBezTo>
                    <a:pt x="157" y="239"/>
                    <a:pt x="169" y="199"/>
                    <a:pt x="173" y="159"/>
                  </a:cubicBezTo>
                  <a:cubicBezTo>
                    <a:pt x="175" y="133"/>
                    <a:pt x="174" y="106"/>
                    <a:pt x="175" y="80"/>
                  </a:cubicBezTo>
                  <a:cubicBezTo>
                    <a:pt x="176" y="56"/>
                    <a:pt x="176" y="32"/>
                    <a:pt x="172" y="7"/>
                  </a:cubicBezTo>
                  <a:cubicBezTo>
                    <a:pt x="171" y="0"/>
                    <a:pt x="159" y="3"/>
                    <a:pt x="160" y="10"/>
                  </a:cubicBezTo>
                  <a:cubicBezTo>
                    <a:pt x="167" y="57"/>
                    <a:pt x="163" y="106"/>
                    <a:pt x="161" y="152"/>
                  </a:cubicBezTo>
                  <a:cubicBezTo>
                    <a:pt x="159" y="192"/>
                    <a:pt x="146" y="231"/>
                    <a:pt x="134" y="269"/>
                  </a:cubicBezTo>
                  <a:cubicBezTo>
                    <a:pt x="112" y="338"/>
                    <a:pt x="77" y="410"/>
                    <a:pt x="7" y="441"/>
                  </a:cubicBezTo>
                  <a:cubicBezTo>
                    <a:pt x="0" y="444"/>
                    <a:pt x="6" y="454"/>
                    <a:pt x="13" y="45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137"/>
            <p:cNvSpPr/>
            <p:nvPr/>
          </p:nvSpPr>
          <p:spPr bwMode="auto">
            <a:xfrm>
              <a:off x="1836738" y="3106738"/>
              <a:ext cx="206375" cy="179388"/>
            </a:xfrm>
            <a:custGeom>
              <a:avLst/>
              <a:gdLst>
                <a:gd name="T0" fmla="*/ 41 w 106"/>
                <a:gd name="T1" fmla="*/ 13 h 93"/>
                <a:gd name="T2" fmla="*/ 84 w 106"/>
                <a:gd name="T3" fmla="*/ 25 h 93"/>
                <a:gd name="T4" fmla="*/ 83 w 106"/>
                <a:gd name="T5" fmla="*/ 16 h 93"/>
                <a:gd name="T6" fmla="*/ 45 w 106"/>
                <a:gd name="T7" fmla="*/ 23 h 93"/>
                <a:gd name="T8" fmla="*/ 45 w 106"/>
                <a:gd name="T9" fmla="*/ 35 h 93"/>
                <a:gd name="T10" fmla="*/ 74 w 106"/>
                <a:gd name="T11" fmla="*/ 38 h 93"/>
                <a:gd name="T12" fmla="*/ 85 w 106"/>
                <a:gd name="T13" fmla="*/ 47 h 93"/>
                <a:gd name="T14" fmla="*/ 64 w 106"/>
                <a:gd name="T15" fmla="*/ 56 h 93"/>
                <a:gd name="T16" fmla="*/ 66 w 106"/>
                <a:gd name="T17" fmla="*/ 68 h 93"/>
                <a:gd name="T18" fmla="*/ 72 w 106"/>
                <a:gd name="T19" fmla="*/ 69 h 93"/>
                <a:gd name="T20" fmla="*/ 49 w 106"/>
                <a:gd name="T21" fmla="*/ 72 h 93"/>
                <a:gd name="T22" fmla="*/ 8 w 106"/>
                <a:gd name="T23" fmla="*/ 70 h 93"/>
                <a:gd name="T24" fmla="*/ 8 w 106"/>
                <a:gd name="T25" fmla="*/ 82 h 93"/>
                <a:gd name="T26" fmla="*/ 89 w 106"/>
                <a:gd name="T27" fmla="*/ 72 h 93"/>
                <a:gd name="T28" fmla="*/ 87 w 106"/>
                <a:gd name="T29" fmla="*/ 58 h 93"/>
                <a:gd name="T30" fmla="*/ 62 w 106"/>
                <a:gd name="T31" fmla="*/ 56 h 93"/>
                <a:gd name="T32" fmla="*/ 64 w 106"/>
                <a:gd name="T33" fmla="*/ 68 h 93"/>
                <a:gd name="T34" fmla="*/ 97 w 106"/>
                <a:gd name="T35" fmla="*/ 37 h 93"/>
                <a:gd name="T36" fmla="*/ 45 w 106"/>
                <a:gd name="T37" fmla="*/ 23 h 93"/>
                <a:gd name="T38" fmla="*/ 45 w 106"/>
                <a:gd name="T39" fmla="*/ 35 h 93"/>
                <a:gd name="T40" fmla="*/ 91 w 106"/>
                <a:gd name="T41" fmla="*/ 24 h 93"/>
                <a:gd name="T42" fmla="*/ 90 w 106"/>
                <a:gd name="T43" fmla="*/ 15 h 93"/>
                <a:gd name="T44" fmla="*/ 44 w 106"/>
                <a:gd name="T45" fmla="*/ 2 h 93"/>
                <a:gd name="T46" fmla="*/ 41 w 106"/>
                <a:gd name="T47"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93">
                  <a:moveTo>
                    <a:pt x="41" y="13"/>
                  </a:moveTo>
                  <a:cubicBezTo>
                    <a:pt x="55" y="16"/>
                    <a:pt x="72" y="16"/>
                    <a:pt x="84" y="25"/>
                  </a:cubicBezTo>
                  <a:cubicBezTo>
                    <a:pt x="84" y="22"/>
                    <a:pt x="83" y="19"/>
                    <a:pt x="83" y="16"/>
                  </a:cubicBezTo>
                  <a:cubicBezTo>
                    <a:pt x="73" y="25"/>
                    <a:pt x="57" y="23"/>
                    <a:pt x="45" y="23"/>
                  </a:cubicBezTo>
                  <a:cubicBezTo>
                    <a:pt x="37" y="23"/>
                    <a:pt x="38" y="35"/>
                    <a:pt x="45" y="35"/>
                  </a:cubicBezTo>
                  <a:cubicBezTo>
                    <a:pt x="55" y="36"/>
                    <a:pt x="64" y="36"/>
                    <a:pt x="74" y="38"/>
                  </a:cubicBezTo>
                  <a:cubicBezTo>
                    <a:pt x="78" y="38"/>
                    <a:pt x="89" y="39"/>
                    <a:pt x="85" y="47"/>
                  </a:cubicBezTo>
                  <a:cubicBezTo>
                    <a:pt x="82" y="54"/>
                    <a:pt x="70" y="56"/>
                    <a:pt x="64" y="56"/>
                  </a:cubicBezTo>
                  <a:cubicBezTo>
                    <a:pt x="64" y="60"/>
                    <a:pt x="65" y="64"/>
                    <a:pt x="66" y="68"/>
                  </a:cubicBezTo>
                  <a:cubicBezTo>
                    <a:pt x="69" y="67"/>
                    <a:pt x="86" y="63"/>
                    <a:pt x="72" y="69"/>
                  </a:cubicBezTo>
                  <a:cubicBezTo>
                    <a:pt x="65" y="71"/>
                    <a:pt x="57" y="72"/>
                    <a:pt x="49" y="72"/>
                  </a:cubicBezTo>
                  <a:cubicBezTo>
                    <a:pt x="36" y="72"/>
                    <a:pt x="22" y="70"/>
                    <a:pt x="8" y="70"/>
                  </a:cubicBezTo>
                  <a:cubicBezTo>
                    <a:pt x="0" y="70"/>
                    <a:pt x="0" y="82"/>
                    <a:pt x="8" y="82"/>
                  </a:cubicBezTo>
                  <a:cubicBezTo>
                    <a:pt x="30" y="82"/>
                    <a:pt x="72" y="93"/>
                    <a:pt x="89" y="72"/>
                  </a:cubicBezTo>
                  <a:cubicBezTo>
                    <a:pt x="93" y="67"/>
                    <a:pt x="92" y="61"/>
                    <a:pt x="87" y="58"/>
                  </a:cubicBezTo>
                  <a:cubicBezTo>
                    <a:pt x="81" y="52"/>
                    <a:pt x="70" y="54"/>
                    <a:pt x="62" y="56"/>
                  </a:cubicBezTo>
                  <a:cubicBezTo>
                    <a:pt x="56" y="58"/>
                    <a:pt x="57" y="68"/>
                    <a:pt x="64" y="68"/>
                  </a:cubicBezTo>
                  <a:cubicBezTo>
                    <a:pt x="78" y="67"/>
                    <a:pt x="106" y="57"/>
                    <a:pt x="97" y="37"/>
                  </a:cubicBezTo>
                  <a:cubicBezTo>
                    <a:pt x="89" y="21"/>
                    <a:pt x="60" y="25"/>
                    <a:pt x="45" y="23"/>
                  </a:cubicBezTo>
                  <a:cubicBezTo>
                    <a:pt x="45" y="27"/>
                    <a:pt x="45" y="31"/>
                    <a:pt x="45" y="35"/>
                  </a:cubicBezTo>
                  <a:cubicBezTo>
                    <a:pt x="61" y="35"/>
                    <a:pt x="79" y="36"/>
                    <a:pt x="91" y="24"/>
                  </a:cubicBezTo>
                  <a:cubicBezTo>
                    <a:pt x="94" y="22"/>
                    <a:pt x="93" y="17"/>
                    <a:pt x="90" y="15"/>
                  </a:cubicBezTo>
                  <a:cubicBezTo>
                    <a:pt x="77" y="5"/>
                    <a:pt x="60" y="5"/>
                    <a:pt x="44" y="2"/>
                  </a:cubicBezTo>
                  <a:cubicBezTo>
                    <a:pt x="36" y="0"/>
                    <a:pt x="33" y="12"/>
                    <a:pt x="41" y="1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138"/>
            <p:cNvSpPr/>
            <p:nvPr/>
          </p:nvSpPr>
          <p:spPr bwMode="auto">
            <a:xfrm>
              <a:off x="1966913" y="3230563"/>
              <a:ext cx="74613" cy="898525"/>
            </a:xfrm>
            <a:custGeom>
              <a:avLst/>
              <a:gdLst>
                <a:gd name="T0" fmla="*/ 2 w 38"/>
                <a:gd name="T1" fmla="*/ 10 h 462"/>
                <a:gd name="T2" fmla="*/ 8 w 38"/>
                <a:gd name="T3" fmla="*/ 68 h 462"/>
                <a:gd name="T4" fmla="*/ 20 w 38"/>
                <a:gd name="T5" fmla="*/ 109 h 462"/>
                <a:gd name="T6" fmla="*/ 24 w 38"/>
                <a:gd name="T7" fmla="*/ 223 h 462"/>
                <a:gd name="T8" fmla="*/ 16 w 38"/>
                <a:gd name="T9" fmla="*/ 454 h 462"/>
                <a:gd name="T10" fmla="*/ 28 w 38"/>
                <a:gd name="T11" fmla="*/ 454 h 462"/>
                <a:gd name="T12" fmla="*/ 36 w 38"/>
                <a:gd name="T13" fmla="*/ 223 h 462"/>
                <a:gd name="T14" fmla="*/ 33 w 38"/>
                <a:gd name="T15" fmla="*/ 114 h 462"/>
                <a:gd name="T16" fmla="*/ 19 w 38"/>
                <a:gd name="T17" fmla="*/ 60 h 462"/>
                <a:gd name="T18" fmla="*/ 14 w 38"/>
                <a:gd name="T19" fmla="*/ 7 h 462"/>
                <a:gd name="T20" fmla="*/ 2 w 38"/>
                <a:gd name="T21" fmla="*/ 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62">
                  <a:moveTo>
                    <a:pt x="2" y="10"/>
                  </a:moveTo>
                  <a:cubicBezTo>
                    <a:pt x="7" y="29"/>
                    <a:pt x="6" y="49"/>
                    <a:pt x="8" y="68"/>
                  </a:cubicBezTo>
                  <a:cubicBezTo>
                    <a:pt x="10" y="82"/>
                    <a:pt x="16" y="95"/>
                    <a:pt x="20" y="109"/>
                  </a:cubicBezTo>
                  <a:cubicBezTo>
                    <a:pt x="30" y="144"/>
                    <a:pt x="24" y="187"/>
                    <a:pt x="24" y="223"/>
                  </a:cubicBezTo>
                  <a:cubicBezTo>
                    <a:pt x="23" y="300"/>
                    <a:pt x="16" y="377"/>
                    <a:pt x="16" y="454"/>
                  </a:cubicBezTo>
                  <a:cubicBezTo>
                    <a:pt x="16" y="462"/>
                    <a:pt x="28" y="462"/>
                    <a:pt x="28" y="454"/>
                  </a:cubicBezTo>
                  <a:cubicBezTo>
                    <a:pt x="28" y="377"/>
                    <a:pt x="35" y="300"/>
                    <a:pt x="36" y="223"/>
                  </a:cubicBezTo>
                  <a:cubicBezTo>
                    <a:pt x="36" y="187"/>
                    <a:pt x="38" y="150"/>
                    <a:pt x="33" y="114"/>
                  </a:cubicBezTo>
                  <a:cubicBezTo>
                    <a:pt x="31" y="95"/>
                    <a:pt x="21" y="79"/>
                    <a:pt x="19" y="60"/>
                  </a:cubicBezTo>
                  <a:cubicBezTo>
                    <a:pt x="17" y="42"/>
                    <a:pt x="18" y="25"/>
                    <a:pt x="14" y="7"/>
                  </a:cubicBezTo>
                  <a:cubicBezTo>
                    <a:pt x="12" y="0"/>
                    <a:pt x="0" y="3"/>
                    <a:pt x="2" y="10"/>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139"/>
            <p:cNvSpPr/>
            <p:nvPr/>
          </p:nvSpPr>
          <p:spPr bwMode="auto">
            <a:xfrm>
              <a:off x="2298700" y="2433638"/>
              <a:ext cx="708025" cy="104775"/>
            </a:xfrm>
            <a:custGeom>
              <a:avLst/>
              <a:gdLst>
                <a:gd name="T0" fmla="*/ 0 w 364"/>
                <a:gd name="T1" fmla="*/ 27 h 54"/>
                <a:gd name="T2" fmla="*/ 91 w 364"/>
                <a:gd name="T3" fmla="*/ 0 h 54"/>
                <a:gd name="T4" fmla="*/ 169 w 364"/>
                <a:gd name="T5" fmla="*/ 36 h 54"/>
                <a:gd name="T6" fmla="*/ 232 w 364"/>
                <a:gd name="T7" fmla="*/ 2 h 54"/>
                <a:gd name="T8" fmla="*/ 359 w 364"/>
                <a:gd name="T9" fmla="*/ 17 h 54"/>
              </a:gdLst>
              <a:ahLst/>
              <a:cxnLst>
                <a:cxn ang="0">
                  <a:pos x="T0" y="T1"/>
                </a:cxn>
                <a:cxn ang="0">
                  <a:pos x="T2" y="T3"/>
                </a:cxn>
                <a:cxn ang="0">
                  <a:pos x="T4" y="T5"/>
                </a:cxn>
                <a:cxn ang="0">
                  <a:pos x="T6" y="T7"/>
                </a:cxn>
                <a:cxn ang="0">
                  <a:pos x="T8" y="T9"/>
                </a:cxn>
              </a:cxnLst>
              <a:rect l="0" t="0" r="r" b="b"/>
              <a:pathLst>
                <a:path w="364" h="54">
                  <a:moveTo>
                    <a:pt x="0" y="27"/>
                  </a:moveTo>
                  <a:cubicBezTo>
                    <a:pt x="24" y="47"/>
                    <a:pt x="96" y="41"/>
                    <a:pt x="91" y="0"/>
                  </a:cubicBezTo>
                  <a:cubicBezTo>
                    <a:pt x="88" y="36"/>
                    <a:pt x="147" y="34"/>
                    <a:pt x="169" y="36"/>
                  </a:cubicBezTo>
                  <a:cubicBezTo>
                    <a:pt x="207" y="37"/>
                    <a:pt x="212" y="28"/>
                    <a:pt x="232" y="2"/>
                  </a:cubicBezTo>
                  <a:cubicBezTo>
                    <a:pt x="226" y="50"/>
                    <a:pt x="364" y="54"/>
                    <a:pt x="359" y="17"/>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140"/>
            <p:cNvSpPr/>
            <p:nvPr/>
          </p:nvSpPr>
          <p:spPr bwMode="auto">
            <a:xfrm>
              <a:off x="2279650" y="2417763"/>
              <a:ext cx="733425" cy="119063"/>
            </a:xfrm>
            <a:custGeom>
              <a:avLst/>
              <a:gdLst>
                <a:gd name="T0" fmla="*/ 7 w 377"/>
                <a:gd name="T1" fmla="*/ 40 h 61"/>
                <a:gd name="T2" fmla="*/ 107 w 377"/>
                <a:gd name="T3" fmla="*/ 8 h 61"/>
                <a:gd name="T4" fmla="*/ 95 w 377"/>
                <a:gd name="T5" fmla="*/ 8 h 61"/>
                <a:gd name="T6" fmla="*/ 163 w 377"/>
                <a:gd name="T7" fmla="*/ 49 h 61"/>
                <a:gd name="T8" fmla="*/ 213 w 377"/>
                <a:gd name="T9" fmla="*/ 46 h 61"/>
                <a:gd name="T10" fmla="*/ 247 w 377"/>
                <a:gd name="T11" fmla="*/ 13 h 61"/>
                <a:gd name="T12" fmla="*/ 236 w 377"/>
                <a:gd name="T13" fmla="*/ 10 h 61"/>
                <a:gd name="T14" fmla="*/ 303 w 377"/>
                <a:gd name="T15" fmla="*/ 55 h 61"/>
                <a:gd name="T16" fmla="*/ 375 w 377"/>
                <a:gd name="T17" fmla="*/ 25 h 61"/>
                <a:gd name="T18" fmla="*/ 363 w 377"/>
                <a:gd name="T19" fmla="*/ 25 h 61"/>
                <a:gd name="T20" fmla="*/ 248 w 377"/>
                <a:gd name="T21" fmla="*/ 10 h 61"/>
                <a:gd name="T22" fmla="*/ 237 w 377"/>
                <a:gd name="T23" fmla="*/ 7 h 61"/>
                <a:gd name="T24" fmla="*/ 211 w 377"/>
                <a:gd name="T25" fmla="*/ 34 h 61"/>
                <a:gd name="T26" fmla="*/ 170 w 377"/>
                <a:gd name="T27" fmla="*/ 37 h 61"/>
                <a:gd name="T28" fmla="*/ 107 w 377"/>
                <a:gd name="T29" fmla="*/ 8 h 61"/>
                <a:gd name="T30" fmla="*/ 95 w 377"/>
                <a:gd name="T31" fmla="*/ 8 h 61"/>
                <a:gd name="T32" fmla="*/ 13 w 377"/>
                <a:gd name="T33" fmla="*/ 29 h 61"/>
                <a:gd name="T34" fmla="*/ 7 w 377"/>
                <a:gd name="T35"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7" h="61">
                  <a:moveTo>
                    <a:pt x="7" y="40"/>
                  </a:moveTo>
                  <a:cubicBezTo>
                    <a:pt x="36" y="61"/>
                    <a:pt x="110" y="56"/>
                    <a:pt x="107" y="8"/>
                  </a:cubicBezTo>
                  <a:cubicBezTo>
                    <a:pt x="107" y="1"/>
                    <a:pt x="95" y="0"/>
                    <a:pt x="95" y="8"/>
                  </a:cubicBezTo>
                  <a:cubicBezTo>
                    <a:pt x="94" y="43"/>
                    <a:pt x="136" y="47"/>
                    <a:pt x="163" y="49"/>
                  </a:cubicBezTo>
                  <a:cubicBezTo>
                    <a:pt x="179" y="50"/>
                    <a:pt x="197" y="52"/>
                    <a:pt x="213" y="46"/>
                  </a:cubicBezTo>
                  <a:cubicBezTo>
                    <a:pt x="228" y="41"/>
                    <a:pt x="238" y="25"/>
                    <a:pt x="247" y="13"/>
                  </a:cubicBezTo>
                  <a:cubicBezTo>
                    <a:pt x="244" y="12"/>
                    <a:pt x="240" y="11"/>
                    <a:pt x="236" y="10"/>
                  </a:cubicBezTo>
                  <a:cubicBezTo>
                    <a:pt x="234" y="43"/>
                    <a:pt x="278" y="53"/>
                    <a:pt x="303" y="55"/>
                  </a:cubicBezTo>
                  <a:cubicBezTo>
                    <a:pt x="323" y="57"/>
                    <a:pt x="377" y="57"/>
                    <a:pt x="375" y="25"/>
                  </a:cubicBezTo>
                  <a:cubicBezTo>
                    <a:pt x="375" y="18"/>
                    <a:pt x="363" y="18"/>
                    <a:pt x="363" y="25"/>
                  </a:cubicBezTo>
                  <a:cubicBezTo>
                    <a:pt x="365" y="55"/>
                    <a:pt x="245" y="53"/>
                    <a:pt x="248" y="10"/>
                  </a:cubicBezTo>
                  <a:cubicBezTo>
                    <a:pt x="249" y="3"/>
                    <a:pt x="240" y="2"/>
                    <a:pt x="237" y="7"/>
                  </a:cubicBezTo>
                  <a:cubicBezTo>
                    <a:pt x="229" y="17"/>
                    <a:pt x="222" y="27"/>
                    <a:pt x="211" y="34"/>
                  </a:cubicBezTo>
                  <a:cubicBezTo>
                    <a:pt x="199" y="41"/>
                    <a:pt x="183" y="38"/>
                    <a:pt x="170" y="37"/>
                  </a:cubicBezTo>
                  <a:cubicBezTo>
                    <a:pt x="150" y="36"/>
                    <a:pt x="106" y="37"/>
                    <a:pt x="107" y="8"/>
                  </a:cubicBezTo>
                  <a:cubicBezTo>
                    <a:pt x="103" y="8"/>
                    <a:pt x="99" y="8"/>
                    <a:pt x="95" y="8"/>
                  </a:cubicBezTo>
                  <a:cubicBezTo>
                    <a:pt x="97" y="46"/>
                    <a:pt x="34" y="45"/>
                    <a:pt x="13" y="29"/>
                  </a:cubicBezTo>
                  <a:cubicBezTo>
                    <a:pt x="6" y="25"/>
                    <a:pt x="0" y="35"/>
                    <a:pt x="7" y="40"/>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141"/>
            <p:cNvSpPr/>
            <p:nvPr/>
          </p:nvSpPr>
          <p:spPr bwMode="auto">
            <a:xfrm>
              <a:off x="2982913" y="2301876"/>
              <a:ext cx="320675" cy="792163"/>
            </a:xfrm>
            <a:custGeom>
              <a:avLst/>
              <a:gdLst>
                <a:gd name="T0" fmla="*/ 4 w 165"/>
                <a:gd name="T1" fmla="*/ 0 h 408"/>
                <a:gd name="T2" fmla="*/ 23 w 165"/>
                <a:gd name="T3" fmla="*/ 209 h 408"/>
                <a:gd name="T4" fmla="*/ 165 w 165"/>
                <a:gd name="T5" fmla="*/ 408 h 408"/>
              </a:gdLst>
              <a:ahLst/>
              <a:cxnLst>
                <a:cxn ang="0">
                  <a:pos x="T0" y="T1"/>
                </a:cxn>
                <a:cxn ang="0">
                  <a:pos x="T2" y="T3"/>
                </a:cxn>
                <a:cxn ang="0">
                  <a:pos x="T4" y="T5"/>
                </a:cxn>
              </a:cxnLst>
              <a:rect l="0" t="0" r="r" b="b"/>
              <a:pathLst>
                <a:path w="165" h="408">
                  <a:moveTo>
                    <a:pt x="4" y="0"/>
                  </a:moveTo>
                  <a:cubicBezTo>
                    <a:pt x="4" y="68"/>
                    <a:pt x="0" y="146"/>
                    <a:pt x="23" y="209"/>
                  </a:cubicBezTo>
                  <a:cubicBezTo>
                    <a:pt x="52" y="287"/>
                    <a:pt x="76" y="381"/>
                    <a:pt x="165" y="408"/>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142"/>
            <p:cNvSpPr/>
            <p:nvPr/>
          </p:nvSpPr>
          <p:spPr bwMode="auto">
            <a:xfrm>
              <a:off x="2974975" y="2286001"/>
              <a:ext cx="346075" cy="823913"/>
            </a:xfrm>
            <a:custGeom>
              <a:avLst/>
              <a:gdLst>
                <a:gd name="T0" fmla="*/ 2 w 178"/>
                <a:gd name="T1" fmla="*/ 8 h 424"/>
                <a:gd name="T2" fmla="*/ 6 w 178"/>
                <a:gd name="T3" fmla="*/ 152 h 424"/>
                <a:gd name="T4" fmla="*/ 39 w 178"/>
                <a:gd name="T5" fmla="*/ 268 h 424"/>
                <a:gd name="T6" fmla="*/ 168 w 178"/>
                <a:gd name="T7" fmla="*/ 422 h 424"/>
                <a:gd name="T8" fmla="*/ 171 w 178"/>
                <a:gd name="T9" fmla="*/ 410 h 424"/>
                <a:gd name="T10" fmla="*/ 47 w 178"/>
                <a:gd name="T11" fmla="*/ 255 h 424"/>
                <a:gd name="T12" fmla="*/ 16 w 178"/>
                <a:gd name="T13" fmla="*/ 139 h 424"/>
                <a:gd name="T14" fmla="*/ 14 w 178"/>
                <a:gd name="T15" fmla="*/ 8 h 424"/>
                <a:gd name="T16" fmla="*/ 2 w 178"/>
                <a:gd name="T17" fmla="*/ 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24">
                  <a:moveTo>
                    <a:pt x="2" y="8"/>
                  </a:moveTo>
                  <a:cubicBezTo>
                    <a:pt x="2" y="56"/>
                    <a:pt x="0" y="104"/>
                    <a:pt x="6" y="152"/>
                  </a:cubicBezTo>
                  <a:cubicBezTo>
                    <a:pt x="11" y="193"/>
                    <a:pt x="25" y="230"/>
                    <a:pt x="39" y="268"/>
                  </a:cubicBezTo>
                  <a:cubicBezTo>
                    <a:pt x="63" y="334"/>
                    <a:pt x="96" y="399"/>
                    <a:pt x="168" y="422"/>
                  </a:cubicBezTo>
                  <a:cubicBezTo>
                    <a:pt x="175" y="424"/>
                    <a:pt x="178" y="412"/>
                    <a:pt x="171" y="410"/>
                  </a:cubicBezTo>
                  <a:cubicBezTo>
                    <a:pt x="100" y="388"/>
                    <a:pt x="70" y="319"/>
                    <a:pt x="47" y="255"/>
                  </a:cubicBezTo>
                  <a:cubicBezTo>
                    <a:pt x="33" y="216"/>
                    <a:pt x="21" y="180"/>
                    <a:pt x="16" y="139"/>
                  </a:cubicBezTo>
                  <a:cubicBezTo>
                    <a:pt x="12" y="95"/>
                    <a:pt x="14" y="51"/>
                    <a:pt x="14" y="8"/>
                  </a:cubicBezTo>
                  <a:cubicBezTo>
                    <a:pt x="14" y="0"/>
                    <a:pt x="2" y="0"/>
                    <a:pt x="2"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143"/>
            <p:cNvSpPr/>
            <p:nvPr/>
          </p:nvSpPr>
          <p:spPr bwMode="auto">
            <a:xfrm>
              <a:off x="3268663" y="3081338"/>
              <a:ext cx="104775" cy="79375"/>
            </a:xfrm>
            <a:custGeom>
              <a:avLst/>
              <a:gdLst>
                <a:gd name="T0" fmla="*/ 17 w 54"/>
                <a:gd name="T1" fmla="*/ 3 h 41"/>
                <a:gd name="T2" fmla="*/ 2 w 54"/>
                <a:gd name="T3" fmla="*/ 19 h 41"/>
                <a:gd name="T4" fmla="*/ 10 w 54"/>
                <a:gd name="T5" fmla="*/ 37 h 41"/>
                <a:gd name="T6" fmla="*/ 26 w 54"/>
                <a:gd name="T7" fmla="*/ 40 h 41"/>
                <a:gd name="T8" fmla="*/ 46 w 54"/>
                <a:gd name="T9" fmla="*/ 39 h 41"/>
                <a:gd name="T10" fmla="*/ 46 w 54"/>
                <a:gd name="T11" fmla="*/ 27 h 41"/>
                <a:gd name="T12" fmla="*/ 22 w 54"/>
                <a:gd name="T13" fmla="*/ 28 h 41"/>
                <a:gd name="T14" fmla="*/ 14 w 54"/>
                <a:gd name="T15" fmla="*/ 24 h 41"/>
                <a:gd name="T16" fmla="*/ 23 w 54"/>
                <a:gd name="T17" fmla="*/ 13 h 41"/>
                <a:gd name="T18" fmla="*/ 17 w 54"/>
                <a:gd name="T19"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1">
                  <a:moveTo>
                    <a:pt x="17" y="3"/>
                  </a:moveTo>
                  <a:cubicBezTo>
                    <a:pt x="10" y="6"/>
                    <a:pt x="4" y="11"/>
                    <a:pt x="2" y="19"/>
                  </a:cubicBezTo>
                  <a:cubicBezTo>
                    <a:pt x="0" y="26"/>
                    <a:pt x="4" y="33"/>
                    <a:pt x="10" y="37"/>
                  </a:cubicBezTo>
                  <a:cubicBezTo>
                    <a:pt x="14" y="41"/>
                    <a:pt x="21" y="41"/>
                    <a:pt x="26" y="40"/>
                  </a:cubicBezTo>
                  <a:cubicBezTo>
                    <a:pt x="33" y="40"/>
                    <a:pt x="40" y="39"/>
                    <a:pt x="46" y="39"/>
                  </a:cubicBezTo>
                  <a:cubicBezTo>
                    <a:pt x="54" y="39"/>
                    <a:pt x="54" y="27"/>
                    <a:pt x="46" y="27"/>
                  </a:cubicBezTo>
                  <a:cubicBezTo>
                    <a:pt x="38" y="27"/>
                    <a:pt x="30" y="29"/>
                    <a:pt x="22" y="28"/>
                  </a:cubicBezTo>
                  <a:cubicBezTo>
                    <a:pt x="18" y="28"/>
                    <a:pt x="16" y="28"/>
                    <a:pt x="14" y="24"/>
                  </a:cubicBezTo>
                  <a:cubicBezTo>
                    <a:pt x="11" y="19"/>
                    <a:pt x="20" y="15"/>
                    <a:pt x="23" y="13"/>
                  </a:cubicBezTo>
                  <a:cubicBezTo>
                    <a:pt x="30" y="10"/>
                    <a:pt x="24" y="0"/>
                    <a:pt x="17" y="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144"/>
            <p:cNvSpPr/>
            <p:nvPr/>
          </p:nvSpPr>
          <p:spPr bwMode="auto">
            <a:xfrm>
              <a:off x="3267075" y="3135313"/>
              <a:ext cx="112713" cy="71438"/>
            </a:xfrm>
            <a:custGeom>
              <a:avLst/>
              <a:gdLst>
                <a:gd name="T0" fmla="*/ 12 w 58"/>
                <a:gd name="T1" fmla="*/ 5 h 37"/>
                <a:gd name="T2" fmla="*/ 0 w 58"/>
                <a:gd name="T3" fmla="*/ 21 h 37"/>
                <a:gd name="T4" fmla="*/ 11 w 58"/>
                <a:gd name="T5" fmla="*/ 33 h 37"/>
                <a:gd name="T6" fmla="*/ 50 w 58"/>
                <a:gd name="T7" fmla="*/ 36 h 37"/>
                <a:gd name="T8" fmla="*/ 50 w 58"/>
                <a:gd name="T9" fmla="*/ 24 h 37"/>
                <a:gd name="T10" fmla="*/ 23 w 58"/>
                <a:gd name="T11" fmla="*/ 23 h 37"/>
                <a:gd name="T12" fmla="*/ 12 w 58"/>
                <a:gd name="T13" fmla="*/ 20 h 37"/>
                <a:gd name="T14" fmla="*/ 12 w 58"/>
                <a:gd name="T15" fmla="*/ 21 h 37"/>
                <a:gd name="T16" fmla="*/ 18 w 58"/>
                <a:gd name="T17" fmla="*/ 15 h 37"/>
                <a:gd name="T18" fmla="*/ 12 w 58"/>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7">
                  <a:moveTo>
                    <a:pt x="12" y="5"/>
                  </a:moveTo>
                  <a:cubicBezTo>
                    <a:pt x="6" y="9"/>
                    <a:pt x="0" y="13"/>
                    <a:pt x="0" y="21"/>
                  </a:cubicBezTo>
                  <a:cubicBezTo>
                    <a:pt x="0" y="27"/>
                    <a:pt x="6" y="31"/>
                    <a:pt x="11" y="33"/>
                  </a:cubicBezTo>
                  <a:cubicBezTo>
                    <a:pt x="23" y="37"/>
                    <a:pt x="38" y="36"/>
                    <a:pt x="50" y="36"/>
                  </a:cubicBezTo>
                  <a:cubicBezTo>
                    <a:pt x="58" y="36"/>
                    <a:pt x="58" y="24"/>
                    <a:pt x="50" y="24"/>
                  </a:cubicBezTo>
                  <a:cubicBezTo>
                    <a:pt x="41" y="24"/>
                    <a:pt x="32" y="24"/>
                    <a:pt x="23" y="23"/>
                  </a:cubicBezTo>
                  <a:cubicBezTo>
                    <a:pt x="19" y="23"/>
                    <a:pt x="15" y="22"/>
                    <a:pt x="12" y="20"/>
                  </a:cubicBezTo>
                  <a:cubicBezTo>
                    <a:pt x="11" y="19"/>
                    <a:pt x="12" y="20"/>
                    <a:pt x="12" y="21"/>
                  </a:cubicBezTo>
                  <a:cubicBezTo>
                    <a:pt x="13" y="19"/>
                    <a:pt x="16" y="17"/>
                    <a:pt x="18" y="15"/>
                  </a:cubicBezTo>
                  <a:cubicBezTo>
                    <a:pt x="24" y="10"/>
                    <a:pt x="18" y="0"/>
                    <a:pt x="12" y="5"/>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145"/>
            <p:cNvSpPr/>
            <p:nvPr/>
          </p:nvSpPr>
          <p:spPr bwMode="auto">
            <a:xfrm>
              <a:off x="3292475" y="3082926"/>
              <a:ext cx="87313" cy="26988"/>
            </a:xfrm>
            <a:custGeom>
              <a:avLst/>
              <a:gdLst>
                <a:gd name="T0" fmla="*/ 8 w 45"/>
                <a:gd name="T1" fmla="*/ 12 h 14"/>
                <a:gd name="T2" fmla="*/ 34 w 45"/>
                <a:gd name="T3" fmla="*/ 13 h 14"/>
                <a:gd name="T4" fmla="*/ 38 w 45"/>
                <a:gd name="T5" fmla="*/ 2 h 14"/>
                <a:gd name="T6" fmla="*/ 8 w 45"/>
                <a:gd name="T7" fmla="*/ 0 h 14"/>
                <a:gd name="T8" fmla="*/ 8 w 45"/>
                <a:gd name="T9" fmla="*/ 12 h 14"/>
              </a:gdLst>
              <a:ahLst/>
              <a:cxnLst>
                <a:cxn ang="0">
                  <a:pos x="T0" y="T1"/>
                </a:cxn>
                <a:cxn ang="0">
                  <a:pos x="T2" y="T3"/>
                </a:cxn>
                <a:cxn ang="0">
                  <a:pos x="T4" y="T5"/>
                </a:cxn>
                <a:cxn ang="0">
                  <a:pos x="T6" y="T7"/>
                </a:cxn>
                <a:cxn ang="0">
                  <a:pos x="T8" y="T9"/>
                </a:cxn>
              </a:cxnLst>
              <a:rect l="0" t="0" r="r" b="b"/>
              <a:pathLst>
                <a:path w="45" h="14">
                  <a:moveTo>
                    <a:pt x="8" y="12"/>
                  </a:moveTo>
                  <a:cubicBezTo>
                    <a:pt x="17" y="12"/>
                    <a:pt x="26" y="12"/>
                    <a:pt x="34" y="13"/>
                  </a:cubicBezTo>
                  <a:cubicBezTo>
                    <a:pt x="42" y="14"/>
                    <a:pt x="45" y="3"/>
                    <a:pt x="38" y="2"/>
                  </a:cubicBezTo>
                  <a:cubicBezTo>
                    <a:pt x="28" y="0"/>
                    <a:pt x="18" y="0"/>
                    <a:pt x="8" y="0"/>
                  </a:cubicBezTo>
                  <a:cubicBezTo>
                    <a:pt x="0" y="0"/>
                    <a:pt x="0" y="12"/>
                    <a:pt x="8" y="1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146"/>
            <p:cNvSpPr/>
            <p:nvPr/>
          </p:nvSpPr>
          <p:spPr bwMode="auto">
            <a:xfrm>
              <a:off x="3267075" y="3173413"/>
              <a:ext cx="53975" cy="941388"/>
            </a:xfrm>
            <a:custGeom>
              <a:avLst/>
              <a:gdLst>
                <a:gd name="T0" fmla="*/ 12 w 28"/>
                <a:gd name="T1" fmla="*/ 7 h 484"/>
                <a:gd name="T2" fmla="*/ 5 w 28"/>
                <a:gd name="T3" fmla="*/ 101 h 484"/>
                <a:gd name="T4" fmla="*/ 6 w 28"/>
                <a:gd name="T5" fmla="*/ 227 h 484"/>
                <a:gd name="T6" fmla="*/ 15 w 28"/>
                <a:gd name="T7" fmla="*/ 477 h 484"/>
                <a:gd name="T8" fmla="*/ 27 w 28"/>
                <a:gd name="T9" fmla="*/ 473 h 484"/>
                <a:gd name="T10" fmla="*/ 18 w 28"/>
                <a:gd name="T11" fmla="*/ 227 h 484"/>
                <a:gd name="T12" fmla="*/ 18 w 28"/>
                <a:gd name="T13" fmla="*/ 113 h 484"/>
                <a:gd name="T14" fmla="*/ 24 w 28"/>
                <a:gd name="T15" fmla="*/ 10 h 484"/>
                <a:gd name="T16" fmla="*/ 12 w 28"/>
                <a:gd name="T17" fmla="*/ 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4">
                  <a:moveTo>
                    <a:pt x="12" y="7"/>
                  </a:moveTo>
                  <a:cubicBezTo>
                    <a:pt x="0" y="37"/>
                    <a:pt x="4" y="69"/>
                    <a:pt x="5" y="101"/>
                  </a:cubicBezTo>
                  <a:cubicBezTo>
                    <a:pt x="7" y="143"/>
                    <a:pt x="6" y="185"/>
                    <a:pt x="6" y="227"/>
                  </a:cubicBezTo>
                  <a:cubicBezTo>
                    <a:pt x="6" y="310"/>
                    <a:pt x="3" y="394"/>
                    <a:pt x="15" y="477"/>
                  </a:cubicBezTo>
                  <a:cubicBezTo>
                    <a:pt x="16" y="484"/>
                    <a:pt x="28" y="481"/>
                    <a:pt x="27" y="473"/>
                  </a:cubicBezTo>
                  <a:cubicBezTo>
                    <a:pt x="15" y="392"/>
                    <a:pt x="18" y="309"/>
                    <a:pt x="18" y="227"/>
                  </a:cubicBezTo>
                  <a:cubicBezTo>
                    <a:pt x="18" y="189"/>
                    <a:pt x="18" y="151"/>
                    <a:pt x="18" y="113"/>
                  </a:cubicBezTo>
                  <a:cubicBezTo>
                    <a:pt x="17" y="78"/>
                    <a:pt x="10" y="43"/>
                    <a:pt x="24" y="10"/>
                  </a:cubicBezTo>
                  <a:cubicBezTo>
                    <a:pt x="27" y="3"/>
                    <a:pt x="15" y="0"/>
                    <a:pt x="12" y="7"/>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147"/>
            <p:cNvSpPr/>
            <p:nvPr/>
          </p:nvSpPr>
          <p:spPr bwMode="auto">
            <a:xfrm>
              <a:off x="3281363" y="3195638"/>
              <a:ext cx="82550" cy="220663"/>
            </a:xfrm>
            <a:custGeom>
              <a:avLst/>
              <a:gdLst>
                <a:gd name="T0" fmla="*/ 28 w 43"/>
                <a:gd name="T1" fmla="*/ 6 h 114"/>
                <a:gd name="T2" fmla="*/ 10 w 43"/>
                <a:gd name="T3" fmla="*/ 106 h 114"/>
                <a:gd name="T4" fmla="*/ 22 w 43"/>
                <a:gd name="T5" fmla="*/ 106 h 114"/>
                <a:gd name="T6" fmla="*/ 37 w 43"/>
                <a:gd name="T7" fmla="*/ 14 h 114"/>
                <a:gd name="T8" fmla="*/ 28 w 43"/>
                <a:gd name="T9" fmla="*/ 6 h 114"/>
              </a:gdLst>
              <a:ahLst/>
              <a:cxnLst>
                <a:cxn ang="0">
                  <a:pos x="T0" y="T1"/>
                </a:cxn>
                <a:cxn ang="0">
                  <a:pos x="T2" y="T3"/>
                </a:cxn>
                <a:cxn ang="0">
                  <a:pos x="T4" y="T5"/>
                </a:cxn>
                <a:cxn ang="0">
                  <a:pos x="T6" y="T7"/>
                </a:cxn>
                <a:cxn ang="0">
                  <a:pos x="T8" y="T9"/>
                </a:cxn>
              </a:cxnLst>
              <a:rect l="0" t="0" r="r" b="b"/>
              <a:pathLst>
                <a:path w="43" h="114">
                  <a:moveTo>
                    <a:pt x="28" y="6"/>
                  </a:moveTo>
                  <a:cubicBezTo>
                    <a:pt x="0" y="31"/>
                    <a:pt x="9" y="72"/>
                    <a:pt x="10" y="106"/>
                  </a:cubicBezTo>
                  <a:cubicBezTo>
                    <a:pt x="10" y="114"/>
                    <a:pt x="22" y="114"/>
                    <a:pt x="22" y="106"/>
                  </a:cubicBezTo>
                  <a:cubicBezTo>
                    <a:pt x="21" y="76"/>
                    <a:pt x="12" y="37"/>
                    <a:pt x="37" y="14"/>
                  </a:cubicBezTo>
                  <a:cubicBezTo>
                    <a:pt x="43" y="9"/>
                    <a:pt x="34" y="0"/>
                    <a:pt x="28" y="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148"/>
            <p:cNvSpPr/>
            <p:nvPr/>
          </p:nvSpPr>
          <p:spPr bwMode="auto">
            <a:xfrm>
              <a:off x="3155950" y="2705101"/>
              <a:ext cx="119063" cy="346075"/>
            </a:xfrm>
            <a:custGeom>
              <a:avLst/>
              <a:gdLst>
                <a:gd name="T0" fmla="*/ 51 w 61"/>
                <a:gd name="T1" fmla="*/ 83 h 178"/>
                <a:gd name="T2" fmla="*/ 33 w 61"/>
                <a:gd name="T3" fmla="*/ 14 h 178"/>
                <a:gd name="T4" fmla="*/ 6 w 61"/>
                <a:gd name="T5" fmla="*/ 24 h 178"/>
                <a:gd name="T6" fmla="*/ 13 w 61"/>
                <a:gd name="T7" fmla="*/ 91 h 178"/>
                <a:gd name="T8" fmla="*/ 33 w 61"/>
                <a:gd name="T9" fmla="*/ 138 h 178"/>
                <a:gd name="T10" fmla="*/ 47 w 61"/>
                <a:gd name="T11" fmla="*/ 171 h 178"/>
                <a:gd name="T12" fmla="*/ 56 w 61"/>
                <a:gd name="T13" fmla="*/ 163 h 178"/>
                <a:gd name="T14" fmla="*/ 37 w 61"/>
                <a:gd name="T15" fmla="*/ 110 h 178"/>
                <a:gd name="T16" fmla="*/ 16 w 61"/>
                <a:gd name="T17" fmla="*/ 54 h 178"/>
                <a:gd name="T18" fmla="*/ 16 w 61"/>
                <a:gd name="T19" fmla="*/ 34 h 178"/>
                <a:gd name="T20" fmla="*/ 33 w 61"/>
                <a:gd name="T21" fmla="*/ 37 h 178"/>
                <a:gd name="T22" fmla="*/ 40 w 61"/>
                <a:gd name="T23" fmla="*/ 87 h 178"/>
                <a:gd name="T24" fmla="*/ 51 w 61"/>
                <a:gd name="T25" fmla="*/ 8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78">
                  <a:moveTo>
                    <a:pt x="51" y="83"/>
                  </a:moveTo>
                  <a:cubicBezTo>
                    <a:pt x="47" y="59"/>
                    <a:pt x="50" y="34"/>
                    <a:pt x="33" y="14"/>
                  </a:cubicBezTo>
                  <a:cubicBezTo>
                    <a:pt x="21" y="0"/>
                    <a:pt x="9" y="9"/>
                    <a:pt x="6" y="24"/>
                  </a:cubicBezTo>
                  <a:cubicBezTo>
                    <a:pt x="0" y="46"/>
                    <a:pt x="4" y="71"/>
                    <a:pt x="13" y="91"/>
                  </a:cubicBezTo>
                  <a:cubicBezTo>
                    <a:pt x="21" y="107"/>
                    <a:pt x="29" y="120"/>
                    <a:pt x="33" y="138"/>
                  </a:cubicBezTo>
                  <a:cubicBezTo>
                    <a:pt x="35" y="150"/>
                    <a:pt x="39" y="161"/>
                    <a:pt x="47" y="171"/>
                  </a:cubicBezTo>
                  <a:cubicBezTo>
                    <a:pt x="52" y="178"/>
                    <a:pt x="61" y="169"/>
                    <a:pt x="56" y="163"/>
                  </a:cubicBezTo>
                  <a:cubicBezTo>
                    <a:pt x="44" y="147"/>
                    <a:pt x="45" y="128"/>
                    <a:pt x="37" y="110"/>
                  </a:cubicBezTo>
                  <a:cubicBezTo>
                    <a:pt x="29" y="91"/>
                    <a:pt x="17" y="76"/>
                    <a:pt x="16" y="54"/>
                  </a:cubicBezTo>
                  <a:cubicBezTo>
                    <a:pt x="15" y="47"/>
                    <a:pt x="16" y="41"/>
                    <a:pt x="16" y="34"/>
                  </a:cubicBezTo>
                  <a:cubicBezTo>
                    <a:pt x="18" y="15"/>
                    <a:pt x="28" y="23"/>
                    <a:pt x="33" y="37"/>
                  </a:cubicBezTo>
                  <a:cubicBezTo>
                    <a:pt x="38" y="52"/>
                    <a:pt x="37" y="70"/>
                    <a:pt x="40" y="87"/>
                  </a:cubicBezTo>
                  <a:cubicBezTo>
                    <a:pt x="41" y="94"/>
                    <a:pt x="52" y="91"/>
                    <a:pt x="51" y="8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149"/>
            <p:cNvSpPr/>
            <p:nvPr/>
          </p:nvSpPr>
          <p:spPr bwMode="auto">
            <a:xfrm>
              <a:off x="3298825" y="2940051"/>
              <a:ext cx="30163" cy="23813"/>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150"/>
            <p:cNvSpPr/>
            <p:nvPr/>
          </p:nvSpPr>
          <p:spPr bwMode="auto">
            <a:xfrm>
              <a:off x="3292475" y="2901951"/>
              <a:ext cx="41275" cy="173038"/>
            </a:xfrm>
            <a:custGeom>
              <a:avLst/>
              <a:gdLst>
                <a:gd name="T0" fmla="*/ 0 w 21"/>
                <a:gd name="T1" fmla="*/ 7 h 89"/>
                <a:gd name="T2" fmla="*/ 8 w 21"/>
                <a:gd name="T3" fmla="*/ 82 h 89"/>
                <a:gd name="T4" fmla="*/ 20 w 21"/>
                <a:gd name="T5" fmla="*/ 79 h 89"/>
                <a:gd name="T6" fmla="*/ 12 w 21"/>
                <a:gd name="T7" fmla="*/ 7 h 89"/>
                <a:gd name="T8" fmla="*/ 0 w 21"/>
                <a:gd name="T9" fmla="*/ 7 h 89"/>
              </a:gdLst>
              <a:ahLst/>
              <a:cxnLst>
                <a:cxn ang="0">
                  <a:pos x="T0" y="T1"/>
                </a:cxn>
                <a:cxn ang="0">
                  <a:pos x="T2" y="T3"/>
                </a:cxn>
                <a:cxn ang="0">
                  <a:pos x="T4" y="T5"/>
                </a:cxn>
                <a:cxn ang="0">
                  <a:pos x="T6" y="T7"/>
                </a:cxn>
                <a:cxn ang="0">
                  <a:pos x="T8" y="T9"/>
                </a:cxn>
              </a:cxnLst>
              <a:rect l="0" t="0" r="r" b="b"/>
              <a:pathLst>
                <a:path w="21" h="89">
                  <a:moveTo>
                    <a:pt x="0" y="7"/>
                  </a:moveTo>
                  <a:cubicBezTo>
                    <a:pt x="1" y="32"/>
                    <a:pt x="5" y="57"/>
                    <a:pt x="8" y="82"/>
                  </a:cubicBezTo>
                  <a:cubicBezTo>
                    <a:pt x="9" y="89"/>
                    <a:pt x="21" y="86"/>
                    <a:pt x="20" y="79"/>
                  </a:cubicBezTo>
                  <a:cubicBezTo>
                    <a:pt x="17" y="55"/>
                    <a:pt x="13" y="31"/>
                    <a:pt x="12" y="7"/>
                  </a:cubicBezTo>
                  <a:cubicBezTo>
                    <a:pt x="12" y="0"/>
                    <a:pt x="0" y="0"/>
                    <a:pt x="0" y="7"/>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51"/>
            <p:cNvSpPr/>
            <p:nvPr/>
          </p:nvSpPr>
          <p:spPr bwMode="auto">
            <a:xfrm>
              <a:off x="2720975" y="2241551"/>
              <a:ext cx="31750" cy="141288"/>
            </a:xfrm>
            <a:custGeom>
              <a:avLst/>
              <a:gdLst>
                <a:gd name="T0" fmla="*/ 0 w 16"/>
                <a:gd name="T1" fmla="*/ 8 h 73"/>
                <a:gd name="T2" fmla="*/ 3 w 16"/>
                <a:gd name="T3" fmla="*/ 65 h 73"/>
                <a:gd name="T4" fmla="*/ 15 w 16"/>
                <a:gd name="T5" fmla="*/ 62 h 73"/>
                <a:gd name="T6" fmla="*/ 12 w 16"/>
                <a:gd name="T7" fmla="*/ 8 h 73"/>
                <a:gd name="T8" fmla="*/ 0 w 16"/>
                <a:gd name="T9" fmla="*/ 8 h 73"/>
              </a:gdLst>
              <a:ahLst/>
              <a:cxnLst>
                <a:cxn ang="0">
                  <a:pos x="T0" y="T1"/>
                </a:cxn>
                <a:cxn ang="0">
                  <a:pos x="T2" y="T3"/>
                </a:cxn>
                <a:cxn ang="0">
                  <a:pos x="T4" y="T5"/>
                </a:cxn>
                <a:cxn ang="0">
                  <a:pos x="T6" y="T7"/>
                </a:cxn>
                <a:cxn ang="0">
                  <a:pos x="T8" y="T9"/>
                </a:cxn>
              </a:cxnLst>
              <a:rect l="0" t="0" r="r" b="b"/>
              <a:pathLst>
                <a:path w="16" h="73">
                  <a:moveTo>
                    <a:pt x="0" y="8"/>
                  </a:moveTo>
                  <a:cubicBezTo>
                    <a:pt x="0" y="27"/>
                    <a:pt x="0" y="46"/>
                    <a:pt x="3" y="65"/>
                  </a:cubicBezTo>
                  <a:cubicBezTo>
                    <a:pt x="4" y="73"/>
                    <a:pt x="16" y="70"/>
                    <a:pt x="15" y="62"/>
                  </a:cubicBezTo>
                  <a:cubicBezTo>
                    <a:pt x="12" y="44"/>
                    <a:pt x="12" y="26"/>
                    <a:pt x="12" y="8"/>
                  </a:cubicBezTo>
                  <a:cubicBezTo>
                    <a:pt x="12" y="0"/>
                    <a:pt x="0" y="0"/>
                    <a:pt x="0"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152"/>
            <p:cNvSpPr/>
            <p:nvPr/>
          </p:nvSpPr>
          <p:spPr bwMode="auto">
            <a:xfrm>
              <a:off x="2774950" y="2279651"/>
              <a:ext cx="23813" cy="157163"/>
            </a:xfrm>
            <a:custGeom>
              <a:avLst/>
              <a:gdLst>
                <a:gd name="T0" fmla="*/ 0 w 12"/>
                <a:gd name="T1" fmla="*/ 8 h 81"/>
                <a:gd name="T2" fmla="*/ 0 w 12"/>
                <a:gd name="T3" fmla="*/ 73 h 81"/>
                <a:gd name="T4" fmla="*/ 12 w 12"/>
                <a:gd name="T5" fmla="*/ 73 h 81"/>
                <a:gd name="T6" fmla="*/ 12 w 12"/>
                <a:gd name="T7" fmla="*/ 8 h 81"/>
                <a:gd name="T8" fmla="*/ 0 w 12"/>
                <a:gd name="T9" fmla="*/ 8 h 81"/>
              </a:gdLst>
              <a:ahLst/>
              <a:cxnLst>
                <a:cxn ang="0">
                  <a:pos x="T0" y="T1"/>
                </a:cxn>
                <a:cxn ang="0">
                  <a:pos x="T2" y="T3"/>
                </a:cxn>
                <a:cxn ang="0">
                  <a:pos x="T4" y="T5"/>
                </a:cxn>
                <a:cxn ang="0">
                  <a:pos x="T6" y="T7"/>
                </a:cxn>
                <a:cxn ang="0">
                  <a:pos x="T8" y="T9"/>
                </a:cxn>
              </a:cxnLst>
              <a:rect l="0" t="0" r="r" b="b"/>
              <a:pathLst>
                <a:path w="12" h="81">
                  <a:moveTo>
                    <a:pt x="0" y="8"/>
                  </a:moveTo>
                  <a:cubicBezTo>
                    <a:pt x="0" y="30"/>
                    <a:pt x="0" y="51"/>
                    <a:pt x="0" y="73"/>
                  </a:cubicBezTo>
                  <a:cubicBezTo>
                    <a:pt x="0" y="81"/>
                    <a:pt x="12" y="81"/>
                    <a:pt x="12" y="73"/>
                  </a:cubicBezTo>
                  <a:cubicBezTo>
                    <a:pt x="12" y="51"/>
                    <a:pt x="12" y="30"/>
                    <a:pt x="12" y="8"/>
                  </a:cubicBezTo>
                  <a:cubicBezTo>
                    <a:pt x="12" y="0"/>
                    <a:pt x="0" y="0"/>
                    <a:pt x="0"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153"/>
            <p:cNvSpPr/>
            <p:nvPr/>
          </p:nvSpPr>
          <p:spPr bwMode="auto">
            <a:xfrm>
              <a:off x="2359025" y="2339976"/>
              <a:ext cx="76200" cy="106363"/>
            </a:xfrm>
            <a:custGeom>
              <a:avLst/>
              <a:gdLst>
                <a:gd name="T0" fmla="*/ 25 w 39"/>
                <a:gd name="T1" fmla="*/ 11 h 55"/>
                <a:gd name="T2" fmla="*/ 7 w 39"/>
                <a:gd name="T3" fmla="*/ 41 h 55"/>
                <a:gd name="T4" fmla="*/ 10 w 39"/>
                <a:gd name="T5" fmla="*/ 52 h 55"/>
                <a:gd name="T6" fmla="*/ 36 w 39"/>
                <a:gd name="T7" fmla="*/ 8 h 55"/>
                <a:gd name="T8" fmla="*/ 25 w 39"/>
                <a:gd name="T9" fmla="*/ 11 h 55"/>
              </a:gdLst>
              <a:ahLst/>
              <a:cxnLst>
                <a:cxn ang="0">
                  <a:pos x="T0" y="T1"/>
                </a:cxn>
                <a:cxn ang="0">
                  <a:pos x="T2" y="T3"/>
                </a:cxn>
                <a:cxn ang="0">
                  <a:pos x="T4" y="T5"/>
                </a:cxn>
                <a:cxn ang="0">
                  <a:pos x="T6" y="T7"/>
                </a:cxn>
                <a:cxn ang="0">
                  <a:pos x="T8" y="T9"/>
                </a:cxn>
              </a:cxnLst>
              <a:rect l="0" t="0" r="r" b="b"/>
              <a:pathLst>
                <a:path w="39" h="55">
                  <a:moveTo>
                    <a:pt x="25" y="11"/>
                  </a:moveTo>
                  <a:cubicBezTo>
                    <a:pt x="27" y="25"/>
                    <a:pt x="21" y="36"/>
                    <a:pt x="7" y="41"/>
                  </a:cubicBezTo>
                  <a:cubicBezTo>
                    <a:pt x="0" y="44"/>
                    <a:pt x="3" y="55"/>
                    <a:pt x="10" y="52"/>
                  </a:cubicBezTo>
                  <a:cubicBezTo>
                    <a:pt x="30" y="45"/>
                    <a:pt x="39" y="29"/>
                    <a:pt x="36" y="8"/>
                  </a:cubicBezTo>
                  <a:cubicBezTo>
                    <a:pt x="35" y="0"/>
                    <a:pt x="24" y="3"/>
                    <a:pt x="25" y="11"/>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154"/>
            <p:cNvSpPr/>
            <p:nvPr/>
          </p:nvSpPr>
          <p:spPr bwMode="auto">
            <a:xfrm>
              <a:off x="2390775" y="2273301"/>
              <a:ext cx="95250" cy="207963"/>
            </a:xfrm>
            <a:custGeom>
              <a:avLst/>
              <a:gdLst>
                <a:gd name="T0" fmla="*/ 26 w 49"/>
                <a:gd name="T1" fmla="*/ 8 h 107"/>
                <a:gd name="T2" fmla="*/ 7 w 49"/>
                <a:gd name="T3" fmla="*/ 93 h 107"/>
                <a:gd name="T4" fmla="*/ 13 w 49"/>
                <a:gd name="T5" fmla="*/ 103 h 107"/>
                <a:gd name="T6" fmla="*/ 38 w 49"/>
                <a:gd name="T7" fmla="*/ 8 h 107"/>
                <a:gd name="T8" fmla="*/ 26 w 49"/>
                <a:gd name="T9" fmla="*/ 8 h 107"/>
              </a:gdLst>
              <a:ahLst/>
              <a:cxnLst>
                <a:cxn ang="0">
                  <a:pos x="T0" y="T1"/>
                </a:cxn>
                <a:cxn ang="0">
                  <a:pos x="T2" y="T3"/>
                </a:cxn>
                <a:cxn ang="0">
                  <a:pos x="T4" y="T5"/>
                </a:cxn>
                <a:cxn ang="0">
                  <a:pos x="T6" y="T7"/>
                </a:cxn>
                <a:cxn ang="0">
                  <a:pos x="T8" y="T9"/>
                </a:cxn>
              </a:cxnLst>
              <a:rect l="0" t="0" r="r" b="b"/>
              <a:pathLst>
                <a:path w="49" h="107">
                  <a:moveTo>
                    <a:pt x="26" y="8"/>
                  </a:moveTo>
                  <a:cubicBezTo>
                    <a:pt x="27" y="37"/>
                    <a:pt x="38" y="75"/>
                    <a:pt x="7" y="93"/>
                  </a:cubicBezTo>
                  <a:cubicBezTo>
                    <a:pt x="0" y="96"/>
                    <a:pt x="6" y="107"/>
                    <a:pt x="13" y="103"/>
                  </a:cubicBezTo>
                  <a:cubicBezTo>
                    <a:pt x="49" y="83"/>
                    <a:pt x="40" y="42"/>
                    <a:pt x="38" y="8"/>
                  </a:cubicBezTo>
                  <a:cubicBezTo>
                    <a:pt x="37" y="0"/>
                    <a:pt x="25" y="0"/>
                    <a:pt x="26"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155"/>
            <p:cNvSpPr/>
            <p:nvPr/>
          </p:nvSpPr>
          <p:spPr bwMode="auto">
            <a:xfrm>
              <a:off x="1897063" y="2617788"/>
              <a:ext cx="150813" cy="455613"/>
            </a:xfrm>
            <a:custGeom>
              <a:avLst/>
              <a:gdLst>
                <a:gd name="T0" fmla="*/ 22 w 78"/>
                <a:gd name="T1" fmla="*/ 90 h 234"/>
                <a:gd name="T2" fmla="*/ 42 w 78"/>
                <a:gd name="T3" fmla="*/ 23 h 234"/>
                <a:gd name="T4" fmla="*/ 67 w 78"/>
                <a:gd name="T5" fmla="*/ 70 h 234"/>
                <a:gd name="T6" fmla="*/ 0 w 78"/>
                <a:gd name="T7" fmla="*/ 234 h 234"/>
              </a:gdLst>
              <a:ahLst/>
              <a:cxnLst>
                <a:cxn ang="0">
                  <a:pos x="T0" y="T1"/>
                </a:cxn>
                <a:cxn ang="0">
                  <a:pos x="T2" y="T3"/>
                </a:cxn>
                <a:cxn ang="0">
                  <a:pos x="T4" y="T5"/>
                </a:cxn>
                <a:cxn ang="0">
                  <a:pos x="T6" y="T7"/>
                </a:cxn>
              </a:cxnLst>
              <a:rect l="0" t="0" r="r" b="b"/>
              <a:pathLst>
                <a:path w="78" h="234">
                  <a:moveTo>
                    <a:pt x="22" y="90"/>
                  </a:moveTo>
                  <a:cubicBezTo>
                    <a:pt x="24" y="66"/>
                    <a:pt x="22" y="37"/>
                    <a:pt x="42" y="23"/>
                  </a:cubicBezTo>
                  <a:cubicBezTo>
                    <a:pt x="78" y="0"/>
                    <a:pt x="73" y="48"/>
                    <a:pt x="67" y="70"/>
                  </a:cubicBezTo>
                  <a:cubicBezTo>
                    <a:pt x="50" y="125"/>
                    <a:pt x="14" y="177"/>
                    <a:pt x="0" y="234"/>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156"/>
            <p:cNvSpPr/>
            <p:nvPr/>
          </p:nvSpPr>
          <p:spPr bwMode="auto">
            <a:xfrm>
              <a:off x="1882775" y="2633663"/>
              <a:ext cx="169863" cy="457200"/>
            </a:xfrm>
            <a:custGeom>
              <a:avLst/>
              <a:gdLst>
                <a:gd name="T0" fmla="*/ 35 w 87"/>
                <a:gd name="T1" fmla="*/ 82 h 235"/>
                <a:gd name="T2" fmla="*/ 63 w 87"/>
                <a:gd name="T3" fmla="*/ 15 h 235"/>
                <a:gd name="T4" fmla="*/ 66 w 87"/>
                <a:gd name="T5" fmla="*/ 66 h 235"/>
                <a:gd name="T6" fmla="*/ 2 w 87"/>
                <a:gd name="T7" fmla="*/ 224 h 235"/>
                <a:gd name="T8" fmla="*/ 13 w 87"/>
                <a:gd name="T9" fmla="*/ 227 h 235"/>
                <a:gd name="T10" fmla="*/ 65 w 87"/>
                <a:gd name="T11" fmla="*/ 103 h 235"/>
                <a:gd name="T12" fmla="*/ 84 w 87"/>
                <a:gd name="T13" fmla="*/ 23 h 235"/>
                <a:gd name="T14" fmla="*/ 51 w 87"/>
                <a:gd name="T15" fmla="*/ 7 h 235"/>
                <a:gd name="T16" fmla="*/ 23 w 87"/>
                <a:gd name="T17" fmla="*/ 82 h 235"/>
                <a:gd name="T18" fmla="*/ 35 w 87"/>
                <a:gd name="T19" fmla="*/ 8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235">
                  <a:moveTo>
                    <a:pt x="35" y="82"/>
                  </a:moveTo>
                  <a:cubicBezTo>
                    <a:pt x="36" y="57"/>
                    <a:pt x="34" y="24"/>
                    <a:pt x="63" y="15"/>
                  </a:cubicBezTo>
                  <a:cubicBezTo>
                    <a:pt x="80" y="10"/>
                    <a:pt x="68" y="60"/>
                    <a:pt x="66" y="66"/>
                  </a:cubicBezTo>
                  <a:cubicBezTo>
                    <a:pt x="49" y="121"/>
                    <a:pt x="16" y="169"/>
                    <a:pt x="2" y="224"/>
                  </a:cubicBezTo>
                  <a:cubicBezTo>
                    <a:pt x="0" y="232"/>
                    <a:pt x="11" y="235"/>
                    <a:pt x="13" y="227"/>
                  </a:cubicBezTo>
                  <a:cubicBezTo>
                    <a:pt x="25" y="184"/>
                    <a:pt x="47" y="144"/>
                    <a:pt x="65" y="103"/>
                  </a:cubicBezTo>
                  <a:cubicBezTo>
                    <a:pt x="76" y="78"/>
                    <a:pt x="87" y="51"/>
                    <a:pt x="84" y="23"/>
                  </a:cubicBezTo>
                  <a:cubicBezTo>
                    <a:pt x="81" y="4"/>
                    <a:pt x="67" y="0"/>
                    <a:pt x="51" y="7"/>
                  </a:cubicBezTo>
                  <a:cubicBezTo>
                    <a:pt x="23" y="20"/>
                    <a:pt x="25" y="56"/>
                    <a:pt x="23" y="82"/>
                  </a:cubicBezTo>
                  <a:cubicBezTo>
                    <a:pt x="23" y="89"/>
                    <a:pt x="35" y="89"/>
                    <a:pt x="35" y="82"/>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157"/>
            <p:cNvSpPr/>
            <p:nvPr/>
          </p:nvSpPr>
          <p:spPr bwMode="auto">
            <a:xfrm>
              <a:off x="1933575" y="2870201"/>
              <a:ext cx="160338" cy="225425"/>
            </a:xfrm>
            <a:custGeom>
              <a:avLst/>
              <a:gdLst>
                <a:gd name="T0" fmla="*/ 23 w 82"/>
                <a:gd name="T1" fmla="*/ 54 h 116"/>
                <a:gd name="T2" fmla="*/ 71 w 82"/>
                <a:gd name="T3" fmla="*/ 11 h 116"/>
                <a:gd name="T4" fmla="*/ 74 w 82"/>
                <a:gd name="T5" fmla="*/ 51 h 116"/>
                <a:gd name="T6" fmla="*/ 0 w 82"/>
                <a:gd name="T7" fmla="*/ 116 h 116"/>
              </a:gdLst>
              <a:ahLst/>
              <a:cxnLst>
                <a:cxn ang="0">
                  <a:pos x="T0" y="T1"/>
                </a:cxn>
                <a:cxn ang="0">
                  <a:pos x="T2" y="T3"/>
                </a:cxn>
                <a:cxn ang="0">
                  <a:pos x="T4" y="T5"/>
                </a:cxn>
                <a:cxn ang="0">
                  <a:pos x="T6" y="T7"/>
                </a:cxn>
              </a:cxnLst>
              <a:rect l="0" t="0" r="r" b="b"/>
              <a:pathLst>
                <a:path w="82" h="116">
                  <a:moveTo>
                    <a:pt x="23" y="54"/>
                  </a:moveTo>
                  <a:cubicBezTo>
                    <a:pt x="28" y="47"/>
                    <a:pt x="53" y="0"/>
                    <a:pt x="71" y="11"/>
                  </a:cubicBezTo>
                  <a:cubicBezTo>
                    <a:pt x="82" y="17"/>
                    <a:pt x="79" y="43"/>
                    <a:pt x="74" y="51"/>
                  </a:cubicBezTo>
                  <a:cubicBezTo>
                    <a:pt x="64" y="73"/>
                    <a:pt x="22" y="107"/>
                    <a:pt x="0" y="116"/>
                  </a:cubicBezTo>
                </a:path>
              </a:pathLst>
            </a:custGeom>
            <a:solidFill>
              <a:srgbClr val="4E8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158"/>
            <p:cNvSpPr/>
            <p:nvPr/>
          </p:nvSpPr>
          <p:spPr bwMode="auto">
            <a:xfrm>
              <a:off x="1914525" y="2868613"/>
              <a:ext cx="200025" cy="244475"/>
            </a:xfrm>
            <a:custGeom>
              <a:avLst/>
              <a:gdLst>
                <a:gd name="T0" fmla="*/ 38 w 103"/>
                <a:gd name="T1" fmla="*/ 58 h 126"/>
                <a:gd name="T2" fmla="*/ 56 w 103"/>
                <a:gd name="T3" fmla="*/ 31 h 126"/>
                <a:gd name="T4" fmla="*/ 82 w 103"/>
                <a:gd name="T5" fmla="*/ 22 h 126"/>
                <a:gd name="T6" fmla="*/ 79 w 103"/>
                <a:gd name="T7" fmla="*/ 49 h 126"/>
                <a:gd name="T8" fmla="*/ 7 w 103"/>
                <a:gd name="T9" fmla="*/ 112 h 126"/>
                <a:gd name="T10" fmla="*/ 13 w 103"/>
                <a:gd name="T11" fmla="*/ 122 h 126"/>
                <a:gd name="T12" fmla="*/ 94 w 103"/>
                <a:gd name="T13" fmla="*/ 23 h 126"/>
                <a:gd name="T14" fmla="*/ 64 w 103"/>
                <a:gd name="T15" fmla="*/ 8 h 126"/>
                <a:gd name="T16" fmla="*/ 28 w 103"/>
                <a:gd name="T17" fmla="*/ 52 h 126"/>
                <a:gd name="T18" fmla="*/ 38 w 103"/>
                <a:gd name="T19" fmla="*/ 5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26">
                  <a:moveTo>
                    <a:pt x="38" y="58"/>
                  </a:moveTo>
                  <a:cubicBezTo>
                    <a:pt x="44" y="49"/>
                    <a:pt x="50" y="40"/>
                    <a:pt x="56" y="31"/>
                  </a:cubicBezTo>
                  <a:cubicBezTo>
                    <a:pt x="60" y="26"/>
                    <a:pt x="76" y="7"/>
                    <a:pt x="82" y="22"/>
                  </a:cubicBezTo>
                  <a:cubicBezTo>
                    <a:pt x="85" y="30"/>
                    <a:pt x="83" y="42"/>
                    <a:pt x="79" y="49"/>
                  </a:cubicBezTo>
                  <a:cubicBezTo>
                    <a:pt x="66" y="76"/>
                    <a:pt x="33" y="100"/>
                    <a:pt x="7" y="112"/>
                  </a:cubicBezTo>
                  <a:cubicBezTo>
                    <a:pt x="0" y="115"/>
                    <a:pt x="6" y="126"/>
                    <a:pt x="13" y="122"/>
                  </a:cubicBezTo>
                  <a:cubicBezTo>
                    <a:pt x="46" y="107"/>
                    <a:pt x="103" y="67"/>
                    <a:pt x="94" y="23"/>
                  </a:cubicBezTo>
                  <a:cubicBezTo>
                    <a:pt x="91" y="7"/>
                    <a:pt x="78" y="0"/>
                    <a:pt x="64" y="8"/>
                  </a:cubicBezTo>
                  <a:cubicBezTo>
                    <a:pt x="47" y="16"/>
                    <a:pt x="37" y="37"/>
                    <a:pt x="28" y="52"/>
                  </a:cubicBezTo>
                  <a:cubicBezTo>
                    <a:pt x="24" y="59"/>
                    <a:pt x="35" y="65"/>
                    <a:pt x="38" y="5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159"/>
            <p:cNvSpPr/>
            <p:nvPr/>
          </p:nvSpPr>
          <p:spPr bwMode="auto">
            <a:xfrm>
              <a:off x="1882775" y="3265488"/>
              <a:ext cx="25400" cy="398463"/>
            </a:xfrm>
            <a:custGeom>
              <a:avLst/>
              <a:gdLst>
                <a:gd name="T0" fmla="*/ 0 w 13"/>
                <a:gd name="T1" fmla="*/ 8 h 205"/>
                <a:gd name="T2" fmla="*/ 1 w 13"/>
                <a:gd name="T3" fmla="*/ 197 h 205"/>
                <a:gd name="T4" fmla="*/ 13 w 13"/>
                <a:gd name="T5" fmla="*/ 197 h 205"/>
                <a:gd name="T6" fmla="*/ 12 w 13"/>
                <a:gd name="T7" fmla="*/ 8 h 205"/>
                <a:gd name="T8" fmla="*/ 0 w 13"/>
                <a:gd name="T9" fmla="*/ 8 h 205"/>
              </a:gdLst>
              <a:ahLst/>
              <a:cxnLst>
                <a:cxn ang="0">
                  <a:pos x="T0" y="T1"/>
                </a:cxn>
                <a:cxn ang="0">
                  <a:pos x="T2" y="T3"/>
                </a:cxn>
                <a:cxn ang="0">
                  <a:pos x="T4" y="T5"/>
                </a:cxn>
                <a:cxn ang="0">
                  <a:pos x="T6" y="T7"/>
                </a:cxn>
                <a:cxn ang="0">
                  <a:pos x="T8" y="T9"/>
                </a:cxn>
              </a:cxnLst>
              <a:rect l="0" t="0" r="r" b="b"/>
              <a:pathLst>
                <a:path w="13" h="205">
                  <a:moveTo>
                    <a:pt x="0" y="8"/>
                  </a:moveTo>
                  <a:cubicBezTo>
                    <a:pt x="0" y="71"/>
                    <a:pt x="1" y="134"/>
                    <a:pt x="1" y="197"/>
                  </a:cubicBezTo>
                  <a:cubicBezTo>
                    <a:pt x="1" y="205"/>
                    <a:pt x="13" y="205"/>
                    <a:pt x="13" y="197"/>
                  </a:cubicBezTo>
                  <a:cubicBezTo>
                    <a:pt x="13" y="134"/>
                    <a:pt x="12" y="71"/>
                    <a:pt x="12" y="8"/>
                  </a:cubicBezTo>
                  <a:cubicBezTo>
                    <a:pt x="12" y="0"/>
                    <a:pt x="0" y="0"/>
                    <a:pt x="0" y="8"/>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160"/>
            <p:cNvSpPr/>
            <p:nvPr/>
          </p:nvSpPr>
          <p:spPr bwMode="auto">
            <a:xfrm>
              <a:off x="1920875" y="3251201"/>
              <a:ext cx="44450" cy="171450"/>
            </a:xfrm>
            <a:custGeom>
              <a:avLst/>
              <a:gdLst>
                <a:gd name="T0" fmla="*/ 3 w 23"/>
                <a:gd name="T1" fmla="*/ 10 h 88"/>
                <a:gd name="T2" fmla="*/ 9 w 23"/>
                <a:gd name="T3" fmla="*/ 80 h 88"/>
                <a:gd name="T4" fmla="*/ 21 w 23"/>
                <a:gd name="T5" fmla="*/ 80 h 88"/>
                <a:gd name="T6" fmla="*/ 14 w 23"/>
                <a:gd name="T7" fmla="*/ 7 h 88"/>
                <a:gd name="T8" fmla="*/ 3 w 23"/>
                <a:gd name="T9" fmla="*/ 10 h 88"/>
              </a:gdLst>
              <a:ahLst/>
              <a:cxnLst>
                <a:cxn ang="0">
                  <a:pos x="T0" y="T1"/>
                </a:cxn>
                <a:cxn ang="0">
                  <a:pos x="T2" y="T3"/>
                </a:cxn>
                <a:cxn ang="0">
                  <a:pos x="T4" y="T5"/>
                </a:cxn>
                <a:cxn ang="0">
                  <a:pos x="T6" y="T7"/>
                </a:cxn>
                <a:cxn ang="0">
                  <a:pos x="T8" y="T9"/>
                </a:cxn>
              </a:cxnLst>
              <a:rect l="0" t="0" r="r" b="b"/>
              <a:pathLst>
                <a:path w="23" h="88">
                  <a:moveTo>
                    <a:pt x="3" y="10"/>
                  </a:moveTo>
                  <a:cubicBezTo>
                    <a:pt x="11" y="33"/>
                    <a:pt x="9" y="56"/>
                    <a:pt x="9" y="80"/>
                  </a:cubicBezTo>
                  <a:cubicBezTo>
                    <a:pt x="9" y="88"/>
                    <a:pt x="21" y="88"/>
                    <a:pt x="21" y="80"/>
                  </a:cubicBezTo>
                  <a:cubicBezTo>
                    <a:pt x="21" y="55"/>
                    <a:pt x="23" y="31"/>
                    <a:pt x="14" y="7"/>
                  </a:cubicBezTo>
                  <a:cubicBezTo>
                    <a:pt x="12" y="0"/>
                    <a:pt x="0" y="3"/>
                    <a:pt x="3" y="10"/>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61"/>
            <p:cNvSpPr/>
            <p:nvPr/>
          </p:nvSpPr>
          <p:spPr bwMode="auto">
            <a:xfrm>
              <a:off x="2025650" y="2744788"/>
              <a:ext cx="1304925" cy="1381125"/>
            </a:xfrm>
            <a:custGeom>
              <a:avLst/>
              <a:gdLst>
                <a:gd name="T0" fmla="*/ 376 w 672"/>
                <a:gd name="T1" fmla="*/ 0 h 711"/>
                <a:gd name="T2" fmla="*/ 149 w 672"/>
                <a:gd name="T3" fmla="*/ 209 h 711"/>
                <a:gd name="T4" fmla="*/ 112 w 672"/>
                <a:gd name="T5" fmla="*/ 390 h 711"/>
                <a:gd name="T6" fmla="*/ 11 w 672"/>
                <a:gd name="T7" fmla="*/ 521 h 711"/>
                <a:gd name="T8" fmla="*/ 44 w 672"/>
                <a:gd name="T9" fmla="*/ 546 h 711"/>
                <a:gd name="T10" fmla="*/ 88 w 672"/>
                <a:gd name="T11" fmla="*/ 521 h 711"/>
                <a:gd name="T12" fmla="*/ 77 w 672"/>
                <a:gd name="T13" fmla="*/ 692 h 711"/>
                <a:gd name="T14" fmla="*/ 534 w 672"/>
                <a:gd name="T15" fmla="*/ 694 h 711"/>
                <a:gd name="T16" fmla="*/ 549 w 672"/>
                <a:gd name="T17" fmla="*/ 492 h 711"/>
                <a:gd name="T18" fmla="*/ 670 w 672"/>
                <a:gd name="T19" fmla="*/ 470 h 711"/>
                <a:gd name="T20" fmla="*/ 672 w 672"/>
                <a:gd name="T21" fmla="*/ 415 h 711"/>
                <a:gd name="T22" fmla="*/ 563 w 672"/>
                <a:gd name="T23" fmla="*/ 397 h 711"/>
                <a:gd name="T24" fmla="*/ 549 w 672"/>
                <a:gd name="T25" fmla="*/ 252 h 711"/>
                <a:gd name="T26" fmla="*/ 376 w 672"/>
                <a:gd name="T27"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711">
                  <a:moveTo>
                    <a:pt x="376" y="0"/>
                  </a:moveTo>
                  <a:cubicBezTo>
                    <a:pt x="149" y="209"/>
                    <a:pt x="149" y="209"/>
                    <a:pt x="149" y="209"/>
                  </a:cubicBezTo>
                  <a:cubicBezTo>
                    <a:pt x="112" y="390"/>
                    <a:pt x="112" y="390"/>
                    <a:pt x="112" y="390"/>
                  </a:cubicBezTo>
                  <a:cubicBezTo>
                    <a:pt x="112" y="390"/>
                    <a:pt x="16" y="455"/>
                    <a:pt x="11" y="521"/>
                  </a:cubicBezTo>
                  <a:cubicBezTo>
                    <a:pt x="11" y="521"/>
                    <a:pt x="0" y="578"/>
                    <a:pt x="44" y="546"/>
                  </a:cubicBezTo>
                  <a:cubicBezTo>
                    <a:pt x="88" y="521"/>
                    <a:pt x="88" y="521"/>
                    <a:pt x="88" y="521"/>
                  </a:cubicBezTo>
                  <a:cubicBezTo>
                    <a:pt x="77" y="692"/>
                    <a:pt x="77" y="692"/>
                    <a:pt x="77" y="692"/>
                  </a:cubicBezTo>
                  <a:cubicBezTo>
                    <a:pt x="77" y="692"/>
                    <a:pt x="474" y="711"/>
                    <a:pt x="534" y="694"/>
                  </a:cubicBezTo>
                  <a:cubicBezTo>
                    <a:pt x="549" y="492"/>
                    <a:pt x="549" y="492"/>
                    <a:pt x="549" y="492"/>
                  </a:cubicBezTo>
                  <a:cubicBezTo>
                    <a:pt x="549" y="492"/>
                    <a:pt x="671" y="487"/>
                    <a:pt x="670" y="470"/>
                  </a:cubicBezTo>
                  <a:cubicBezTo>
                    <a:pt x="670" y="453"/>
                    <a:pt x="672" y="415"/>
                    <a:pt x="672" y="415"/>
                  </a:cubicBezTo>
                  <a:cubicBezTo>
                    <a:pt x="672" y="415"/>
                    <a:pt x="636" y="390"/>
                    <a:pt x="563" y="397"/>
                  </a:cubicBezTo>
                  <a:cubicBezTo>
                    <a:pt x="563" y="397"/>
                    <a:pt x="561" y="289"/>
                    <a:pt x="549" y="252"/>
                  </a:cubicBezTo>
                  <a:cubicBezTo>
                    <a:pt x="549" y="252"/>
                    <a:pt x="423" y="49"/>
                    <a:pt x="376" y="0"/>
                  </a:cubicBezTo>
                  <a:close/>
                </a:path>
              </a:pathLst>
            </a:custGeom>
            <a:solidFill>
              <a:srgbClr val="9CD5BE"/>
            </a:solidFill>
            <a:ln w="23813"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89" name="Freeform 3162"/>
            <p:cNvSpPr/>
            <p:nvPr/>
          </p:nvSpPr>
          <p:spPr bwMode="auto">
            <a:xfrm>
              <a:off x="2636838" y="2805113"/>
              <a:ext cx="211138" cy="115888"/>
            </a:xfrm>
            <a:custGeom>
              <a:avLst/>
              <a:gdLst>
                <a:gd name="T0" fmla="*/ 64 w 108"/>
                <a:gd name="T1" fmla="*/ 0 h 60"/>
                <a:gd name="T2" fmla="*/ 0 w 108"/>
                <a:gd name="T3" fmla="*/ 51 h 60"/>
                <a:gd name="T4" fmla="*/ 108 w 108"/>
                <a:gd name="T5" fmla="*/ 60 h 60"/>
                <a:gd name="T6" fmla="*/ 64 w 108"/>
                <a:gd name="T7" fmla="*/ 0 h 60"/>
              </a:gdLst>
              <a:ahLst/>
              <a:cxnLst>
                <a:cxn ang="0">
                  <a:pos x="T0" y="T1"/>
                </a:cxn>
                <a:cxn ang="0">
                  <a:pos x="T2" y="T3"/>
                </a:cxn>
                <a:cxn ang="0">
                  <a:pos x="T4" y="T5"/>
                </a:cxn>
                <a:cxn ang="0">
                  <a:pos x="T6" y="T7"/>
                </a:cxn>
              </a:cxnLst>
              <a:rect l="0" t="0" r="r" b="b"/>
              <a:pathLst>
                <a:path w="108" h="60">
                  <a:moveTo>
                    <a:pt x="64" y="0"/>
                  </a:moveTo>
                  <a:cubicBezTo>
                    <a:pt x="0" y="51"/>
                    <a:pt x="0" y="51"/>
                    <a:pt x="0" y="51"/>
                  </a:cubicBezTo>
                  <a:cubicBezTo>
                    <a:pt x="0" y="51"/>
                    <a:pt x="96" y="43"/>
                    <a:pt x="108" y="60"/>
                  </a:cubicBezTo>
                  <a:lnTo>
                    <a:pt x="64" y="0"/>
                  </a:lnTo>
                  <a:close/>
                </a:path>
              </a:pathLst>
            </a:custGeom>
            <a:noFill/>
            <a:ln w="7938" cap="flat">
              <a:solidFill>
                <a:srgbClr val="7C3F2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3163"/>
            <p:cNvSpPr/>
            <p:nvPr/>
          </p:nvSpPr>
          <p:spPr bwMode="auto">
            <a:xfrm>
              <a:off x="2286000" y="2755901"/>
              <a:ext cx="825500" cy="509588"/>
            </a:xfrm>
            <a:custGeom>
              <a:avLst/>
              <a:gdLst>
                <a:gd name="T0" fmla="*/ 0 w 425"/>
                <a:gd name="T1" fmla="*/ 215 h 262"/>
                <a:gd name="T2" fmla="*/ 144 w 425"/>
                <a:gd name="T3" fmla="*/ 224 h 262"/>
                <a:gd name="T4" fmla="*/ 298 w 425"/>
                <a:gd name="T5" fmla="*/ 245 h 262"/>
                <a:gd name="T6" fmla="*/ 425 w 425"/>
                <a:gd name="T7" fmla="*/ 262 h 262"/>
                <a:gd name="T8" fmla="*/ 246 w 425"/>
                <a:gd name="T9" fmla="*/ 0 h 262"/>
                <a:gd name="T10" fmla="*/ 0 w 425"/>
                <a:gd name="T11" fmla="*/ 215 h 262"/>
              </a:gdLst>
              <a:ahLst/>
              <a:cxnLst>
                <a:cxn ang="0">
                  <a:pos x="T0" y="T1"/>
                </a:cxn>
                <a:cxn ang="0">
                  <a:pos x="T2" y="T3"/>
                </a:cxn>
                <a:cxn ang="0">
                  <a:pos x="T4" y="T5"/>
                </a:cxn>
                <a:cxn ang="0">
                  <a:pos x="T6" y="T7"/>
                </a:cxn>
                <a:cxn ang="0">
                  <a:pos x="T8" y="T9"/>
                </a:cxn>
                <a:cxn ang="0">
                  <a:pos x="T10" y="T11"/>
                </a:cxn>
              </a:cxnLst>
              <a:rect l="0" t="0" r="r" b="b"/>
              <a:pathLst>
                <a:path w="425" h="262">
                  <a:moveTo>
                    <a:pt x="0" y="215"/>
                  </a:moveTo>
                  <a:cubicBezTo>
                    <a:pt x="0" y="215"/>
                    <a:pt x="78" y="165"/>
                    <a:pt x="144" y="224"/>
                  </a:cubicBezTo>
                  <a:cubicBezTo>
                    <a:pt x="144" y="224"/>
                    <a:pt x="240" y="165"/>
                    <a:pt x="298" y="245"/>
                  </a:cubicBezTo>
                  <a:cubicBezTo>
                    <a:pt x="298" y="245"/>
                    <a:pt x="368" y="210"/>
                    <a:pt x="425" y="262"/>
                  </a:cubicBezTo>
                  <a:cubicBezTo>
                    <a:pt x="425" y="262"/>
                    <a:pt x="284" y="31"/>
                    <a:pt x="246" y="0"/>
                  </a:cubicBezTo>
                  <a:cubicBezTo>
                    <a:pt x="246" y="0"/>
                    <a:pt x="3" y="206"/>
                    <a:pt x="0" y="215"/>
                  </a:cubicBezTo>
                  <a:close/>
                </a:path>
              </a:pathLst>
            </a:custGeom>
            <a:solidFill>
              <a:srgbClr val="EFB89E"/>
            </a:solidFill>
            <a:ln w="15875"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91" name="Oval 3164"/>
            <p:cNvSpPr>
              <a:spLocks noChangeArrowheads="1"/>
            </p:cNvSpPr>
            <p:nvPr/>
          </p:nvSpPr>
          <p:spPr bwMode="auto">
            <a:xfrm>
              <a:off x="2279650" y="3230563"/>
              <a:ext cx="425450" cy="423863"/>
            </a:xfrm>
            <a:prstGeom prst="ellipse">
              <a:avLst/>
            </a:prstGeom>
            <a:solidFill>
              <a:srgbClr val="FFFFFF"/>
            </a:solidFill>
            <a:ln w="15875"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92" name="Oval 3165"/>
            <p:cNvSpPr>
              <a:spLocks noChangeArrowheads="1"/>
            </p:cNvSpPr>
            <p:nvPr/>
          </p:nvSpPr>
          <p:spPr bwMode="auto">
            <a:xfrm>
              <a:off x="2700338" y="3298826"/>
              <a:ext cx="331788" cy="312738"/>
            </a:xfrm>
            <a:prstGeom prst="ellipse">
              <a:avLst/>
            </a:prstGeom>
            <a:solidFill>
              <a:srgbClr val="FFFFFF"/>
            </a:solidFill>
            <a:ln w="15875"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93" name="Freeform 3166"/>
            <p:cNvSpPr/>
            <p:nvPr/>
          </p:nvSpPr>
          <p:spPr bwMode="auto">
            <a:xfrm>
              <a:off x="2290763" y="3629026"/>
              <a:ext cx="682625" cy="188913"/>
            </a:xfrm>
            <a:custGeom>
              <a:avLst/>
              <a:gdLst>
                <a:gd name="T0" fmla="*/ 0 w 351"/>
                <a:gd name="T1" fmla="*/ 0 h 97"/>
                <a:gd name="T2" fmla="*/ 94 w 351"/>
                <a:gd name="T3" fmla="*/ 43 h 97"/>
                <a:gd name="T4" fmla="*/ 351 w 351"/>
                <a:gd name="T5" fmla="*/ 43 h 97"/>
                <a:gd name="T6" fmla="*/ 131 w 351"/>
                <a:gd name="T7" fmla="*/ 80 h 97"/>
                <a:gd name="T8" fmla="*/ 0 w 351"/>
                <a:gd name="T9" fmla="*/ 0 h 97"/>
              </a:gdLst>
              <a:ahLst/>
              <a:cxnLst>
                <a:cxn ang="0">
                  <a:pos x="T0" y="T1"/>
                </a:cxn>
                <a:cxn ang="0">
                  <a:pos x="T2" y="T3"/>
                </a:cxn>
                <a:cxn ang="0">
                  <a:pos x="T4" y="T5"/>
                </a:cxn>
                <a:cxn ang="0">
                  <a:pos x="T6" y="T7"/>
                </a:cxn>
                <a:cxn ang="0">
                  <a:pos x="T8" y="T9"/>
                </a:cxn>
              </a:cxnLst>
              <a:rect l="0" t="0" r="r" b="b"/>
              <a:pathLst>
                <a:path w="351" h="97">
                  <a:moveTo>
                    <a:pt x="0" y="0"/>
                  </a:moveTo>
                  <a:cubicBezTo>
                    <a:pt x="0" y="0"/>
                    <a:pt x="42" y="36"/>
                    <a:pt x="94" y="43"/>
                  </a:cubicBezTo>
                  <a:cubicBezTo>
                    <a:pt x="94" y="43"/>
                    <a:pt x="174" y="84"/>
                    <a:pt x="351" y="43"/>
                  </a:cubicBezTo>
                  <a:cubicBezTo>
                    <a:pt x="351" y="43"/>
                    <a:pt x="151" y="97"/>
                    <a:pt x="131" y="80"/>
                  </a:cubicBezTo>
                  <a:cubicBezTo>
                    <a:pt x="131" y="80"/>
                    <a:pt x="5" y="5"/>
                    <a:pt x="0" y="0"/>
                  </a:cubicBezTo>
                  <a:close/>
                </a:path>
              </a:pathLst>
            </a:custGeom>
            <a:solidFill>
              <a:srgbClr val="FFFFFF"/>
            </a:solidFill>
            <a:ln w="15875" cap="flat">
              <a:solidFill>
                <a:srgbClr val="7C3F23"/>
              </a:solidFill>
              <a:prstDash val="solid"/>
              <a:miter lim="800000"/>
            </a:ln>
          </p:spPr>
          <p:txBody>
            <a:bodyPr vert="horz" wrap="square" lIns="91440" tIns="45720" rIns="91440" bIns="45720" numCol="1" anchor="t" anchorCtr="0" compatLnSpc="1"/>
            <a:lstStyle/>
            <a:p>
              <a:endParaRPr lang="zh-CN" altLang="en-US"/>
            </a:p>
          </p:txBody>
        </p:sp>
        <p:sp>
          <p:nvSpPr>
            <p:cNvPr id="94" name="Freeform 3167"/>
            <p:cNvSpPr/>
            <p:nvPr/>
          </p:nvSpPr>
          <p:spPr bwMode="auto">
            <a:xfrm>
              <a:off x="2921000" y="3663951"/>
              <a:ext cx="103188" cy="123825"/>
            </a:xfrm>
            <a:custGeom>
              <a:avLst/>
              <a:gdLst>
                <a:gd name="T0" fmla="*/ 8 w 53"/>
                <a:gd name="T1" fmla="*/ 13 h 64"/>
                <a:gd name="T2" fmla="*/ 37 w 53"/>
                <a:gd name="T3" fmla="*/ 25 h 64"/>
                <a:gd name="T4" fmla="*/ 20 w 53"/>
                <a:gd name="T5" fmla="*/ 50 h 64"/>
                <a:gd name="T6" fmla="*/ 26 w 53"/>
                <a:gd name="T7" fmla="*/ 61 h 64"/>
                <a:gd name="T8" fmla="*/ 49 w 53"/>
                <a:gd name="T9" fmla="*/ 21 h 64"/>
                <a:gd name="T10" fmla="*/ 8 w 53"/>
                <a:gd name="T11" fmla="*/ 1 h 64"/>
                <a:gd name="T12" fmla="*/ 8 w 53"/>
                <a:gd name="T13" fmla="*/ 13 h 64"/>
              </a:gdLst>
              <a:ahLst/>
              <a:cxnLst>
                <a:cxn ang="0">
                  <a:pos x="T0" y="T1"/>
                </a:cxn>
                <a:cxn ang="0">
                  <a:pos x="T2" y="T3"/>
                </a:cxn>
                <a:cxn ang="0">
                  <a:pos x="T4" y="T5"/>
                </a:cxn>
                <a:cxn ang="0">
                  <a:pos x="T6" y="T7"/>
                </a:cxn>
                <a:cxn ang="0">
                  <a:pos x="T8" y="T9"/>
                </a:cxn>
                <a:cxn ang="0">
                  <a:pos x="T10" y="T11"/>
                </a:cxn>
                <a:cxn ang="0">
                  <a:pos x="T12" y="T13"/>
                </a:cxn>
              </a:cxnLst>
              <a:rect l="0" t="0" r="r" b="b"/>
              <a:pathLst>
                <a:path w="53" h="64">
                  <a:moveTo>
                    <a:pt x="8" y="13"/>
                  </a:moveTo>
                  <a:cubicBezTo>
                    <a:pt x="17" y="14"/>
                    <a:pt x="36" y="12"/>
                    <a:pt x="37" y="25"/>
                  </a:cubicBezTo>
                  <a:cubicBezTo>
                    <a:pt x="39" y="35"/>
                    <a:pt x="29" y="47"/>
                    <a:pt x="20" y="50"/>
                  </a:cubicBezTo>
                  <a:cubicBezTo>
                    <a:pt x="13" y="54"/>
                    <a:pt x="19" y="64"/>
                    <a:pt x="26" y="61"/>
                  </a:cubicBezTo>
                  <a:cubicBezTo>
                    <a:pt x="39" y="55"/>
                    <a:pt x="53" y="36"/>
                    <a:pt x="49" y="21"/>
                  </a:cubicBezTo>
                  <a:cubicBezTo>
                    <a:pt x="44" y="2"/>
                    <a:pt x="24" y="2"/>
                    <a:pt x="8" y="1"/>
                  </a:cubicBezTo>
                  <a:cubicBezTo>
                    <a:pt x="0" y="0"/>
                    <a:pt x="0" y="12"/>
                    <a:pt x="8" y="13"/>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168"/>
            <p:cNvSpPr/>
            <p:nvPr/>
          </p:nvSpPr>
          <p:spPr bwMode="auto">
            <a:xfrm>
              <a:off x="2181225" y="3910013"/>
              <a:ext cx="906463" cy="247650"/>
            </a:xfrm>
            <a:custGeom>
              <a:avLst/>
              <a:gdLst>
                <a:gd name="T0" fmla="*/ 1 w 467"/>
                <a:gd name="T1" fmla="*/ 125 h 127"/>
                <a:gd name="T2" fmla="*/ 73 w 467"/>
                <a:gd name="T3" fmla="*/ 123 h 127"/>
                <a:gd name="T4" fmla="*/ 171 w 467"/>
                <a:gd name="T5" fmla="*/ 123 h 127"/>
                <a:gd name="T6" fmla="*/ 331 w 467"/>
                <a:gd name="T7" fmla="*/ 126 h 127"/>
                <a:gd name="T8" fmla="*/ 406 w 467"/>
                <a:gd name="T9" fmla="*/ 126 h 127"/>
                <a:gd name="T10" fmla="*/ 452 w 467"/>
                <a:gd name="T11" fmla="*/ 110 h 127"/>
                <a:gd name="T12" fmla="*/ 455 w 467"/>
                <a:gd name="T13" fmla="*/ 76 h 127"/>
                <a:gd name="T14" fmla="*/ 463 w 467"/>
                <a:gd name="T15" fmla="*/ 43 h 127"/>
                <a:gd name="T16" fmla="*/ 461 w 467"/>
                <a:gd name="T17" fmla="*/ 17 h 127"/>
                <a:gd name="T18" fmla="*/ 429 w 467"/>
                <a:gd name="T19" fmla="*/ 17 h 127"/>
                <a:gd name="T20" fmla="*/ 269 w 467"/>
                <a:gd name="T21" fmla="*/ 13 h 127"/>
                <a:gd name="T22" fmla="*/ 161 w 467"/>
                <a:gd name="T23" fmla="*/ 12 h 127"/>
                <a:gd name="T24" fmla="*/ 55 w 467"/>
                <a:gd name="T25" fmla="*/ 4 h 127"/>
                <a:gd name="T26" fmla="*/ 13 w 467"/>
                <a:gd name="T27" fmla="*/ 9 h 127"/>
                <a:gd name="T28" fmla="*/ 10 w 467"/>
                <a:gd name="T29" fmla="*/ 24 h 127"/>
                <a:gd name="T30" fmla="*/ 5 w 467"/>
                <a:gd name="T31" fmla="*/ 49 h 127"/>
                <a:gd name="T32" fmla="*/ 3 w 467"/>
                <a:gd name="T33" fmla="*/ 88 h 127"/>
                <a:gd name="T34" fmla="*/ 1 w 467"/>
                <a:gd name="T35"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127">
                  <a:moveTo>
                    <a:pt x="1" y="125"/>
                  </a:moveTo>
                  <a:cubicBezTo>
                    <a:pt x="13" y="114"/>
                    <a:pt x="58" y="122"/>
                    <a:pt x="73" y="123"/>
                  </a:cubicBezTo>
                  <a:cubicBezTo>
                    <a:pt x="106" y="123"/>
                    <a:pt x="138" y="123"/>
                    <a:pt x="171" y="123"/>
                  </a:cubicBezTo>
                  <a:cubicBezTo>
                    <a:pt x="224" y="123"/>
                    <a:pt x="278" y="126"/>
                    <a:pt x="331" y="126"/>
                  </a:cubicBezTo>
                  <a:cubicBezTo>
                    <a:pt x="356" y="126"/>
                    <a:pt x="381" y="126"/>
                    <a:pt x="406" y="126"/>
                  </a:cubicBezTo>
                  <a:cubicBezTo>
                    <a:pt x="422" y="126"/>
                    <a:pt x="450" y="127"/>
                    <a:pt x="452" y="110"/>
                  </a:cubicBezTo>
                  <a:cubicBezTo>
                    <a:pt x="454" y="99"/>
                    <a:pt x="454" y="88"/>
                    <a:pt x="455" y="76"/>
                  </a:cubicBezTo>
                  <a:cubicBezTo>
                    <a:pt x="457" y="63"/>
                    <a:pt x="459" y="55"/>
                    <a:pt x="463" y="43"/>
                  </a:cubicBezTo>
                  <a:cubicBezTo>
                    <a:pt x="465" y="35"/>
                    <a:pt x="467" y="21"/>
                    <a:pt x="461" y="17"/>
                  </a:cubicBezTo>
                  <a:cubicBezTo>
                    <a:pt x="455" y="14"/>
                    <a:pt x="436" y="17"/>
                    <a:pt x="429" y="17"/>
                  </a:cubicBezTo>
                  <a:cubicBezTo>
                    <a:pt x="375" y="17"/>
                    <a:pt x="323" y="13"/>
                    <a:pt x="269" y="13"/>
                  </a:cubicBezTo>
                  <a:cubicBezTo>
                    <a:pt x="234" y="13"/>
                    <a:pt x="197" y="14"/>
                    <a:pt x="161" y="12"/>
                  </a:cubicBezTo>
                  <a:cubicBezTo>
                    <a:pt x="125" y="9"/>
                    <a:pt x="90" y="4"/>
                    <a:pt x="55" y="4"/>
                  </a:cubicBezTo>
                  <a:cubicBezTo>
                    <a:pt x="44" y="4"/>
                    <a:pt x="19" y="0"/>
                    <a:pt x="13" y="9"/>
                  </a:cubicBezTo>
                  <a:cubicBezTo>
                    <a:pt x="10" y="12"/>
                    <a:pt x="11" y="21"/>
                    <a:pt x="10" y="24"/>
                  </a:cubicBezTo>
                  <a:cubicBezTo>
                    <a:pt x="9" y="32"/>
                    <a:pt x="7" y="41"/>
                    <a:pt x="5" y="49"/>
                  </a:cubicBezTo>
                  <a:cubicBezTo>
                    <a:pt x="2" y="61"/>
                    <a:pt x="3" y="75"/>
                    <a:pt x="3" y="88"/>
                  </a:cubicBezTo>
                  <a:cubicBezTo>
                    <a:pt x="3" y="97"/>
                    <a:pt x="0" y="117"/>
                    <a:pt x="1" y="125"/>
                  </a:cubicBezTo>
                </a:path>
              </a:pathLst>
            </a:custGeom>
            <a:solidFill>
              <a:srgbClr val="ED1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169"/>
            <p:cNvSpPr/>
            <p:nvPr/>
          </p:nvSpPr>
          <p:spPr bwMode="auto">
            <a:xfrm>
              <a:off x="2165350" y="3898901"/>
              <a:ext cx="942975" cy="274638"/>
            </a:xfrm>
            <a:custGeom>
              <a:avLst/>
              <a:gdLst>
                <a:gd name="T0" fmla="*/ 12 w 485"/>
                <a:gd name="T1" fmla="*/ 136 h 141"/>
                <a:gd name="T2" fmla="*/ 67 w 485"/>
                <a:gd name="T3" fmla="*/ 133 h 141"/>
                <a:gd name="T4" fmla="*/ 141 w 485"/>
                <a:gd name="T5" fmla="*/ 135 h 141"/>
                <a:gd name="T6" fmla="*/ 332 w 485"/>
                <a:gd name="T7" fmla="*/ 138 h 141"/>
                <a:gd name="T8" fmla="*/ 418 w 485"/>
                <a:gd name="T9" fmla="*/ 138 h 141"/>
                <a:gd name="T10" fmla="*/ 462 w 485"/>
                <a:gd name="T11" fmla="*/ 127 h 141"/>
                <a:gd name="T12" fmla="*/ 467 w 485"/>
                <a:gd name="T13" fmla="*/ 110 h 141"/>
                <a:gd name="T14" fmla="*/ 472 w 485"/>
                <a:gd name="T15" fmla="*/ 67 h 141"/>
                <a:gd name="T16" fmla="*/ 473 w 485"/>
                <a:gd name="T17" fmla="*/ 19 h 141"/>
                <a:gd name="T18" fmla="*/ 429 w 485"/>
                <a:gd name="T19" fmla="*/ 17 h 141"/>
                <a:gd name="T20" fmla="*/ 338 w 485"/>
                <a:gd name="T21" fmla="*/ 14 h 141"/>
                <a:gd name="T22" fmla="*/ 146 w 485"/>
                <a:gd name="T23" fmla="*/ 10 h 141"/>
                <a:gd name="T24" fmla="*/ 59 w 485"/>
                <a:gd name="T25" fmla="*/ 4 h 141"/>
                <a:gd name="T26" fmla="*/ 16 w 485"/>
                <a:gd name="T27" fmla="*/ 10 h 141"/>
                <a:gd name="T28" fmla="*/ 13 w 485"/>
                <a:gd name="T29" fmla="*/ 27 h 141"/>
                <a:gd name="T30" fmla="*/ 6 w 485"/>
                <a:gd name="T31" fmla="*/ 61 h 141"/>
                <a:gd name="T32" fmla="*/ 5 w 485"/>
                <a:gd name="T33" fmla="*/ 98 h 141"/>
                <a:gd name="T34" fmla="*/ 3 w 485"/>
                <a:gd name="T35" fmla="*/ 131 h 141"/>
                <a:gd name="T36" fmla="*/ 15 w 485"/>
                <a:gd name="T37" fmla="*/ 131 h 141"/>
                <a:gd name="T38" fmla="*/ 17 w 485"/>
                <a:gd name="T39" fmla="*/ 81 h 141"/>
                <a:gd name="T40" fmla="*/ 22 w 485"/>
                <a:gd name="T41" fmla="*/ 44 h 141"/>
                <a:gd name="T42" fmla="*/ 31 w 485"/>
                <a:gd name="T43" fmla="*/ 16 h 141"/>
                <a:gd name="T44" fmla="*/ 85 w 485"/>
                <a:gd name="T45" fmla="*/ 17 h 141"/>
                <a:gd name="T46" fmla="*/ 169 w 485"/>
                <a:gd name="T47" fmla="*/ 24 h 141"/>
                <a:gd name="T48" fmla="*/ 331 w 485"/>
                <a:gd name="T49" fmla="*/ 26 h 141"/>
                <a:gd name="T50" fmla="*/ 406 w 485"/>
                <a:gd name="T51" fmla="*/ 29 h 141"/>
                <a:gd name="T52" fmla="*/ 440 w 485"/>
                <a:gd name="T53" fmla="*/ 29 h 141"/>
                <a:gd name="T54" fmla="*/ 467 w 485"/>
                <a:gd name="T55" fmla="*/ 34 h 141"/>
                <a:gd name="T56" fmla="*/ 461 w 485"/>
                <a:gd name="T57" fmla="*/ 63 h 141"/>
                <a:gd name="T58" fmla="*/ 457 w 485"/>
                <a:gd name="T59" fmla="*/ 89 h 141"/>
                <a:gd name="T60" fmla="*/ 443 w 485"/>
                <a:gd name="T61" fmla="*/ 124 h 141"/>
                <a:gd name="T62" fmla="*/ 414 w 485"/>
                <a:gd name="T63" fmla="*/ 126 h 141"/>
                <a:gd name="T64" fmla="*/ 255 w 485"/>
                <a:gd name="T65" fmla="*/ 124 h 141"/>
                <a:gd name="T66" fmla="*/ 96 w 485"/>
                <a:gd name="T67" fmla="*/ 123 h 141"/>
                <a:gd name="T68" fmla="*/ 6 w 485"/>
                <a:gd name="T69" fmla="*/ 126 h 141"/>
                <a:gd name="T70" fmla="*/ 12 w 485"/>
                <a:gd name="T7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141">
                  <a:moveTo>
                    <a:pt x="12" y="136"/>
                  </a:moveTo>
                  <a:cubicBezTo>
                    <a:pt x="26" y="126"/>
                    <a:pt x="52" y="132"/>
                    <a:pt x="67" y="133"/>
                  </a:cubicBezTo>
                  <a:cubicBezTo>
                    <a:pt x="92" y="136"/>
                    <a:pt x="117" y="135"/>
                    <a:pt x="141" y="135"/>
                  </a:cubicBezTo>
                  <a:cubicBezTo>
                    <a:pt x="205" y="136"/>
                    <a:pt x="268" y="137"/>
                    <a:pt x="332" y="138"/>
                  </a:cubicBezTo>
                  <a:cubicBezTo>
                    <a:pt x="361" y="138"/>
                    <a:pt x="389" y="138"/>
                    <a:pt x="418" y="138"/>
                  </a:cubicBezTo>
                  <a:cubicBezTo>
                    <a:pt x="433" y="138"/>
                    <a:pt x="450" y="138"/>
                    <a:pt x="462" y="127"/>
                  </a:cubicBezTo>
                  <a:cubicBezTo>
                    <a:pt x="466" y="123"/>
                    <a:pt x="466" y="115"/>
                    <a:pt x="467" y="110"/>
                  </a:cubicBezTo>
                  <a:cubicBezTo>
                    <a:pt x="469" y="95"/>
                    <a:pt x="469" y="81"/>
                    <a:pt x="472" y="67"/>
                  </a:cubicBezTo>
                  <a:cubicBezTo>
                    <a:pt x="476" y="51"/>
                    <a:pt x="485" y="32"/>
                    <a:pt x="473" y="19"/>
                  </a:cubicBezTo>
                  <a:cubicBezTo>
                    <a:pt x="465" y="10"/>
                    <a:pt x="440" y="17"/>
                    <a:pt x="429" y="17"/>
                  </a:cubicBezTo>
                  <a:cubicBezTo>
                    <a:pt x="399" y="17"/>
                    <a:pt x="369" y="16"/>
                    <a:pt x="338" y="14"/>
                  </a:cubicBezTo>
                  <a:cubicBezTo>
                    <a:pt x="274" y="12"/>
                    <a:pt x="210" y="16"/>
                    <a:pt x="146" y="10"/>
                  </a:cubicBezTo>
                  <a:cubicBezTo>
                    <a:pt x="117" y="7"/>
                    <a:pt x="88" y="5"/>
                    <a:pt x="59" y="4"/>
                  </a:cubicBezTo>
                  <a:cubicBezTo>
                    <a:pt x="45" y="3"/>
                    <a:pt x="28" y="0"/>
                    <a:pt x="16" y="10"/>
                  </a:cubicBezTo>
                  <a:cubicBezTo>
                    <a:pt x="12" y="14"/>
                    <a:pt x="13" y="22"/>
                    <a:pt x="13" y="27"/>
                  </a:cubicBezTo>
                  <a:cubicBezTo>
                    <a:pt x="12" y="38"/>
                    <a:pt x="7" y="50"/>
                    <a:pt x="6" y="61"/>
                  </a:cubicBezTo>
                  <a:cubicBezTo>
                    <a:pt x="5" y="73"/>
                    <a:pt x="5" y="85"/>
                    <a:pt x="5" y="98"/>
                  </a:cubicBezTo>
                  <a:cubicBezTo>
                    <a:pt x="4" y="109"/>
                    <a:pt x="2" y="120"/>
                    <a:pt x="3" y="131"/>
                  </a:cubicBezTo>
                  <a:cubicBezTo>
                    <a:pt x="4" y="139"/>
                    <a:pt x="16" y="139"/>
                    <a:pt x="15" y="131"/>
                  </a:cubicBezTo>
                  <a:cubicBezTo>
                    <a:pt x="14" y="114"/>
                    <a:pt x="17" y="97"/>
                    <a:pt x="17" y="81"/>
                  </a:cubicBezTo>
                  <a:cubicBezTo>
                    <a:pt x="17" y="68"/>
                    <a:pt x="19" y="56"/>
                    <a:pt x="22" y="44"/>
                  </a:cubicBezTo>
                  <a:cubicBezTo>
                    <a:pt x="23" y="38"/>
                    <a:pt x="23" y="18"/>
                    <a:pt x="31" y="16"/>
                  </a:cubicBezTo>
                  <a:cubicBezTo>
                    <a:pt x="46" y="11"/>
                    <a:pt x="70" y="16"/>
                    <a:pt x="85" y="17"/>
                  </a:cubicBezTo>
                  <a:cubicBezTo>
                    <a:pt x="113" y="18"/>
                    <a:pt x="141" y="22"/>
                    <a:pt x="169" y="24"/>
                  </a:cubicBezTo>
                  <a:cubicBezTo>
                    <a:pt x="223" y="28"/>
                    <a:pt x="277" y="25"/>
                    <a:pt x="331" y="26"/>
                  </a:cubicBezTo>
                  <a:cubicBezTo>
                    <a:pt x="356" y="27"/>
                    <a:pt x="381" y="28"/>
                    <a:pt x="406" y="29"/>
                  </a:cubicBezTo>
                  <a:cubicBezTo>
                    <a:pt x="418" y="29"/>
                    <a:pt x="429" y="29"/>
                    <a:pt x="440" y="29"/>
                  </a:cubicBezTo>
                  <a:cubicBezTo>
                    <a:pt x="447" y="29"/>
                    <a:pt x="466" y="23"/>
                    <a:pt x="467" y="34"/>
                  </a:cubicBezTo>
                  <a:cubicBezTo>
                    <a:pt x="468" y="44"/>
                    <a:pt x="463" y="54"/>
                    <a:pt x="461" y="63"/>
                  </a:cubicBezTo>
                  <a:cubicBezTo>
                    <a:pt x="458" y="72"/>
                    <a:pt x="457" y="80"/>
                    <a:pt x="457" y="89"/>
                  </a:cubicBezTo>
                  <a:cubicBezTo>
                    <a:pt x="455" y="102"/>
                    <a:pt x="458" y="120"/>
                    <a:pt x="443" y="124"/>
                  </a:cubicBezTo>
                  <a:cubicBezTo>
                    <a:pt x="434" y="127"/>
                    <a:pt x="424" y="126"/>
                    <a:pt x="414" y="126"/>
                  </a:cubicBezTo>
                  <a:cubicBezTo>
                    <a:pt x="361" y="125"/>
                    <a:pt x="308" y="126"/>
                    <a:pt x="255" y="124"/>
                  </a:cubicBezTo>
                  <a:cubicBezTo>
                    <a:pt x="202" y="123"/>
                    <a:pt x="149" y="124"/>
                    <a:pt x="96" y="123"/>
                  </a:cubicBezTo>
                  <a:cubicBezTo>
                    <a:pt x="70" y="122"/>
                    <a:pt x="28" y="109"/>
                    <a:pt x="6" y="126"/>
                  </a:cubicBezTo>
                  <a:cubicBezTo>
                    <a:pt x="0" y="130"/>
                    <a:pt x="6" y="141"/>
                    <a:pt x="12" y="136"/>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170"/>
            <p:cNvSpPr/>
            <p:nvPr/>
          </p:nvSpPr>
          <p:spPr bwMode="auto">
            <a:xfrm>
              <a:off x="2181225" y="3857626"/>
              <a:ext cx="906463" cy="247650"/>
            </a:xfrm>
            <a:custGeom>
              <a:avLst/>
              <a:gdLst>
                <a:gd name="T0" fmla="*/ 1 w 467"/>
                <a:gd name="T1" fmla="*/ 125 h 127"/>
                <a:gd name="T2" fmla="*/ 73 w 467"/>
                <a:gd name="T3" fmla="*/ 122 h 127"/>
                <a:gd name="T4" fmla="*/ 171 w 467"/>
                <a:gd name="T5" fmla="*/ 123 h 127"/>
                <a:gd name="T6" fmla="*/ 331 w 467"/>
                <a:gd name="T7" fmla="*/ 125 h 127"/>
                <a:gd name="T8" fmla="*/ 406 w 467"/>
                <a:gd name="T9" fmla="*/ 125 h 127"/>
                <a:gd name="T10" fmla="*/ 452 w 467"/>
                <a:gd name="T11" fmla="*/ 110 h 127"/>
                <a:gd name="T12" fmla="*/ 455 w 467"/>
                <a:gd name="T13" fmla="*/ 76 h 127"/>
                <a:gd name="T14" fmla="*/ 463 w 467"/>
                <a:gd name="T15" fmla="*/ 42 h 127"/>
                <a:gd name="T16" fmla="*/ 461 w 467"/>
                <a:gd name="T17" fmla="*/ 17 h 127"/>
                <a:gd name="T18" fmla="*/ 429 w 467"/>
                <a:gd name="T19" fmla="*/ 17 h 127"/>
                <a:gd name="T20" fmla="*/ 269 w 467"/>
                <a:gd name="T21" fmla="*/ 13 h 127"/>
                <a:gd name="T22" fmla="*/ 161 w 467"/>
                <a:gd name="T23" fmla="*/ 11 h 127"/>
                <a:gd name="T24" fmla="*/ 55 w 467"/>
                <a:gd name="T25" fmla="*/ 4 h 127"/>
                <a:gd name="T26" fmla="*/ 13 w 467"/>
                <a:gd name="T27" fmla="*/ 8 h 127"/>
                <a:gd name="T28" fmla="*/ 10 w 467"/>
                <a:gd name="T29" fmla="*/ 24 h 127"/>
                <a:gd name="T30" fmla="*/ 5 w 467"/>
                <a:gd name="T31" fmla="*/ 48 h 127"/>
                <a:gd name="T32" fmla="*/ 3 w 467"/>
                <a:gd name="T33" fmla="*/ 87 h 127"/>
                <a:gd name="T34" fmla="*/ 1 w 467"/>
                <a:gd name="T35"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127">
                  <a:moveTo>
                    <a:pt x="1" y="125"/>
                  </a:moveTo>
                  <a:cubicBezTo>
                    <a:pt x="13" y="114"/>
                    <a:pt x="58" y="122"/>
                    <a:pt x="73" y="122"/>
                  </a:cubicBezTo>
                  <a:cubicBezTo>
                    <a:pt x="106" y="123"/>
                    <a:pt x="138" y="123"/>
                    <a:pt x="171" y="123"/>
                  </a:cubicBezTo>
                  <a:cubicBezTo>
                    <a:pt x="224" y="123"/>
                    <a:pt x="278" y="125"/>
                    <a:pt x="331" y="125"/>
                  </a:cubicBezTo>
                  <a:cubicBezTo>
                    <a:pt x="356" y="125"/>
                    <a:pt x="381" y="125"/>
                    <a:pt x="406" y="125"/>
                  </a:cubicBezTo>
                  <a:cubicBezTo>
                    <a:pt x="422" y="125"/>
                    <a:pt x="450" y="127"/>
                    <a:pt x="452" y="110"/>
                  </a:cubicBezTo>
                  <a:cubicBezTo>
                    <a:pt x="454" y="99"/>
                    <a:pt x="454" y="87"/>
                    <a:pt x="455" y="76"/>
                  </a:cubicBezTo>
                  <a:cubicBezTo>
                    <a:pt x="457" y="63"/>
                    <a:pt x="459" y="55"/>
                    <a:pt x="463" y="42"/>
                  </a:cubicBezTo>
                  <a:cubicBezTo>
                    <a:pt x="465" y="35"/>
                    <a:pt x="467" y="21"/>
                    <a:pt x="461" y="17"/>
                  </a:cubicBezTo>
                  <a:cubicBezTo>
                    <a:pt x="455" y="14"/>
                    <a:pt x="436" y="17"/>
                    <a:pt x="429" y="17"/>
                  </a:cubicBezTo>
                  <a:cubicBezTo>
                    <a:pt x="375" y="17"/>
                    <a:pt x="323" y="13"/>
                    <a:pt x="269" y="13"/>
                  </a:cubicBezTo>
                  <a:cubicBezTo>
                    <a:pt x="234" y="13"/>
                    <a:pt x="197" y="14"/>
                    <a:pt x="161" y="11"/>
                  </a:cubicBezTo>
                  <a:cubicBezTo>
                    <a:pt x="125" y="9"/>
                    <a:pt x="90" y="4"/>
                    <a:pt x="55" y="4"/>
                  </a:cubicBezTo>
                  <a:cubicBezTo>
                    <a:pt x="44" y="4"/>
                    <a:pt x="19" y="0"/>
                    <a:pt x="13" y="8"/>
                  </a:cubicBezTo>
                  <a:cubicBezTo>
                    <a:pt x="10" y="11"/>
                    <a:pt x="11" y="21"/>
                    <a:pt x="10" y="24"/>
                  </a:cubicBezTo>
                  <a:cubicBezTo>
                    <a:pt x="9" y="32"/>
                    <a:pt x="7" y="41"/>
                    <a:pt x="5" y="48"/>
                  </a:cubicBezTo>
                  <a:cubicBezTo>
                    <a:pt x="2" y="61"/>
                    <a:pt x="3" y="75"/>
                    <a:pt x="3" y="87"/>
                  </a:cubicBezTo>
                  <a:cubicBezTo>
                    <a:pt x="3" y="97"/>
                    <a:pt x="0" y="117"/>
                    <a:pt x="1" y="125"/>
                  </a:cubicBezTo>
                </a:path>
              </a:pathLst>
            </a:custGeom>
            <a:solidFill>
              <a:srgbClr val="FDC2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171"/>
            <p:cNvSpPr/>
            <p:nvPr/>
          </p:nvSpPr>
          <p:spPr bwMode="auto">
            <a:xfrm>
              <a:off x="2165350" y="3844926"/>
              <a:ext cx="942975" cy="273050"/>
            </a:xfrm>
            <a:custGeom>
              <a:avLst/>
              <a:gdLst>
                <a:gd name="T0" fmla="*/ 12 w 485"/>
                <a:gd name="T1" fmla="*/ 137 h 141"/>
                <a:gd name="T2" fmla="*/ 67 w 485"/>
                <a:gd name="T3" fmla="*/ 134 h 141"/>
                <a:gd name="T4" fmla="*/ 141 w 485"/>
                <a:gd name="T5" fmla="*/ 136 h 141"/>
                <a:gd name="T6" fmla="*/ 332 w 485"/>
                <a:gd name="T7" fmla="*/ 138 h 141"/>
                <a:gd name="T8" fmla="*/ 418 w 485"/>
                <a:gd name="T9" fmla="*/ 138 h 141"/>
                <a:gd name="T10" fmla="*/ 462 w 485"/>
                <a:gd name="T11" fmla="*/ 128 h 141"/>
                <a:gd name="T12" fmla="*/ 467 w 485"/>
                <a:gd name="T13" fmla="*/ 110 h 141"/>
                <a:gd name="T14" fmla="*/ 472 w 485"/>
                <a:gd name="T15" fmla="*/ 67 h 141"/>
                <a:gd name="T16" fmla="*/ 473 w 485"/>
                <a:gd name="T17" fmla="*/ 20 h 141"/>
                <a:gd name="T18" fmla="*/ 429 w 485"/>
                <a:gd name="T19" fmla="*/ 18 h 141"/>
                <a:gd name="T20" fmla="*/ 338 w 485"/>
                <a:gd name="T21" fmla="*/ 15 h 141"/>
                <a:gd name="T22" fmla="*/ 146 w 485"/>
                <a:gd name="T23" fmla="*/ 11 h 141"/>
                <a:gd name="T24" fmla="*/ 59 w 485"/>
                <a:gd name="T25" fmla="*/ 5 h 141"/>
                <a:gd name="T26" fmla="*/ 16 w 485"/>
                <a:gd name="T27" fmla="*/ 11 h 141"/>
                <a:gd name="T28" fmla="*/ 13 w 485"/>
                <a:gd name="T29" fmla="*/ 28 h 141"/>
                <a:gd name="T30" fmla="*/ 6 w 485"/>
                <a:gd name="T31" fmla="*/ 62 h 141"/>
                <a:gd name="T32" fmla="*/ 5 w 485"/>
                <a:gd name="T33" fmla="*/ 98 h 141"/>
                <a:gd name="T34" fmla="*/ 3 w 485"/>
                <a:gd name="T35" fmla="*/ 132 h 141"/>
                <a:gd name="T36" fmla="*/ 15 w 485"/>
                <a:gd name="T37" fmla="*/ 132 h 141"/>
                <a:gd name="T38" fmla="*/ 17 w 485"/>
                <a:gd name="T39" fmla="*/ 82 h 141"/>
                <a:gd name="T40" fmla="*/ 22 w 485"/>
                <a:gd name="T41" fmla="*/ 45 h 141"/>
                <a:gd name="T42" fmla="*/ 31 w 485"/>
                <a:gd name="T43" fmla="*/ 17 h 141"/>
                <a:gd name="T44" fmla="*/ 85 w 485"/>
                <a:gd name="T45" fmla="*/ 17 h 141"/>
                <a:gd name="T46" fmla="*/ 169 w 485"/>
                <a:gd name="T47" fmla="*/ 24 h 141"/>
                <a:gd name="T48" fmla="*/ 331 w 485"/>
                <a:gd name="T49" fmla="*/ 27 h 141"/>
                <a:gd name="T50" fmla="*/ 406 w 485"/>
                <a:gd name="T51" fmla="*/ 30 h 141"/>
                <a:gd name="T52" fmla="*/ 440 w 485"/>
                <a:gd name="T53" fmla="*/ 30 h 141"/>
                <a:gd name="T54" fmla="*/ 467 w 485"/>
                <a:gd name="T55" fmla="*/ 35 h 141"/>
                <a:gd name="T56" fmla="*/ 461 w 485"/>
                <a:gd name="T57" fmla="*/ 64 h 141"/>
                <a:gd name="T58" fmla="*/ 457 w 485"/>
                <a:gd name="T59" fmla="*/ 90 h 141"/>
                <a:gd name="T60" fmla="*/ 443 w 485"/>
                <a:gd name="T61" fmla="*/ 125 h 141"/>
                <a:gd name="T62" fmla="*/ 414 w 485"/>
                <a:gd name="T63" fmla="*/ 126 h 141"/>
                <a:gd name="T64" fmla="*/ 255 w 485"/>
                <a:gd name="T65" fmla="*/ 125 h 141"/>
                <a:gd name="T66" fmla="*/ 96 w 485"/>
                <a:gd name="T67" fmla="*/ 124 h 141"/>
                <a:gd name="T68" fmla="*/ 6 w 485"/>
                <a:gd name="T69" fmla="*/ 126 h 141"/>
                <a:gd name="T70" fmla="*/ 12 w 485"/>
                <a:gd name="T71" fmla="*/ 1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141">
                  <a:moveTo>
                    <a:pt x="12" y="137"/>
                  </a:moveTo>
                  <a:cubicBezTo>
                    <a:pt x="26" y="127"/>
                    <a:pt x="52" y="132"/>
                    <a:pt x="67" y="134"/>
                  </a:cubicBezTo>
                  <a:cubicBezTo>
                    <a:pt x="92" y="137"/>
                    <a:pt x="117" y="136"/>
                    <a:pt x="141" y="136"/>
                  </a:cubicBezTo>
                  <a:cubicBezTo>
                    <a:pt x="205" y="136"/>
                    <a:pt x="268" y="138"/>
                    <a:pt x="332" y="138"/>
                  </a:cubicBezTo>
                  <a:cubicBezTo>
                    <a:pt x="361" y="139"/>
                    <a:pt x="389" y="138"/>
                    <a:pt x="418" y="138"/>
                  </a:cubicBezTo>
                  <a:cubicBezTo>
                    <a:pt x="433" y="138"/>
                    <a:pt x="450" y="139"/>
                    <a:pt x="462" y="128"/>
                  </a:cubicBezTo>
                  <a:cubicBezTo>
                    <a:pt x="466" y="123"/>
                    <a:pt x="466" y="116"/>
                    <a:pt x="467" y="110"/>
                  </a:cubicBezTo>
                  <a:cubicBezTo>
                    <a:pt x="469" y="96"/>
                    <a:pt x="469" y="82"/>
                    <a:pt x="472" y="67"/>
                  </a:cubicBezTo>
                  <a:cubicBezTo>
                    <a:pt x="476" y="52"/>
                    <a:pt x="485" y="33"/>
                    <a:pt x="473" y="20"/>
                  </a:cubicBezTo>
                  <a:cubicBezTo>
                    <a:pt x="465" y="11"/>
                    <a:pt x="440" y="18"/>
                    <a:pt x="429" y="18"/>
                  </a:cubicBezTo>
                  <a:cubicBezTo>
                    <a:pt x="399" y="18"/>
                    <a:pt x="369" y="16"/>
                    <a:pt x="338" y="15"/>
                  </a:cubicBezTo>
                  <a:cubicBezTo>
                    <a:pt x="274" y="13"/>
                    <a:pt x="210" y="16"/>
                    <a:pt x="146" y="11"/>
                  </a:cubicBezTo>
                  <a:cubicBezTo>
                    <a:pt x="117" y="8"/>
                    <a:pt x="88" y="5"/>
                    <a:pt x="59" y="5"/>
                  </a:cubicBezTo>
                  <a:cubicBezTo>
                    <a:pt x="45" y="4"/>
                    <a:pt x="28" y="0"/>
                    <a:pt x="16" y="11"/>
                  </a:cubicBezTo>
                  <a:cubicBezTo>
                    <a:pt x="12" y="15"/>
                    <a:pt x="13" y="23"/>
                    <a:pt x="13" y="28"/>
                  </a:cubicBezTo>
                  <a:cubicBezTo>
                    <a:pt x="12" y="39"/>
                    <a:pt x="7" y="50"/>
                    <a:pt x="6" y="62"/>
                  </a:cubicBezTo>
                  <a:cubicBezTo>
                    <a:pt x="5" y="74"/>
                    <a:pt x="5" y="86"/>
                    <a:pt x="5" y="98"/>
                  </a:cubicBezTo>
                  <a:cubicBezTo>
                    <a:pt x="4" y="109"/>
                    <a:pt x="2" y="120"/>
                    <a:pt x="3" y="132"/>
                  </a:cubicBezTo>
                  <a:cubicBezTo>
                    <a:pt x="4" y="139"/>
                    <a:pt x="16" y="139"/>
                    <a:pt x="15" y="132"/>
                  </a:cubicBezTo>
                  <a:cubicBezTo>
                    <a:pt x="14" y="115"/>
                    <a:pt x="17" y="98"/>
                    <a:pt x="17" y="82"/>
                  </a:cubicBezTo>
                  <a:cubicBezTo>
                    <a:pt x="17" y="69"/>
                    <a:pt x="19" y="57"/>
                    <a:pt x="22" y="45"/>
                  </a:cubicBezTo>
                  <a:cubicBezTo>
                    <a:pt x="23" y="38"/>
                    <a:pt x="23" y="19"/>
                    <a:pt x="31" y="17"/>
                  </a:cubicBezTo>
                  <a:cubicBezTo>
                    <a:pt x="46" y="12"/>
                    <a:pt x="70" y="17"/>
                    <a:pt x="85" y="17"/>
                  </a:cubicBezTo>
                  <a:cubicBezTo>
                    <a:pt x="113" y="19"/>
                    <a:pt x="141" y="22"/>
                    <a:pt x="169" y="24"/>
                  </a:cubicBezTo>
                  <a:cubicBezTo>
                    <a:pt x="223" y="28"/>
                    <a:pt x="277" y="25"/>
                    <a:pt x="331" y="27"/>
                  </a:cubicBezTo>
                  <a:cubicBezTo>
                    <a:pt x="356" y="28"/>
                    <a:pt x="381" y="29"/>
                    <a:pt x="406" y="30"/>
                  </a:cubicBezTo>
                  <a:cubicBezTo>
                    <a:pt x="418" y="30"/>
                    <a:pt x="429" y="30"/>
                    <a:pt x="440" y="30"/>
                  </a:cubicBezTo>
                  <a:cubicBezTo>
                    <a:pt x="447" y="29"/>
                    <a:pt x="466" y="24"/>
                    <a:pt x="467" y="35"/>
                  </a:cubicBezTo>
                  <a:cubicBezTo>
                    <a:pt x="468" y="45"/>
                    <a:pt x="463" y="55"/>
                    <a:pt x="461" y="64"/>
                  </a:cubicBezTo>
                  <a:cubicBezTo>
                    <a:pt x="458" y="73"/>
                    <a:pt x="457" y="81"/>
                    <a:pt x="457" y="90"/>
                  </a:cubicBezTo>
                  <a:cubicBezTo>
                    <a:pt x="455" y="102"/>
                    <a:pt x="458" y="120"/>
                    <a:pt x="443" y="125"/>
                  </a:cubicBezTo>
                  <a:cubicBezTo>
                    <a:pt x="434" y="127"/>
                    <a:pt x="424" y="126"/>
                    <a:pt x="414" y="126"/>
                  </a:cubicBezTo>
                  <a:cubicBezTo>
                    <a:pt x="361" y="126"/>
                    <a:pt x="308" y="126"/>
                    <a:pt x="255" y="125"/>
                  </a:cubicBezTo>
                  <a:cubicBezTo>
                    <a:pt x="202" y="124"/>
                    <a:pt x="149" y="124"/>
                    <a:pt x="96" y="124"/>
                  </a:cubicBezTo>
                  <a:cubicBezTo>
                    <a:pt x="70" y="123"/>
                    <a:pt x="28" y="110"/>
                    <a:pt x="6" y="126"/>
                  </a:cubicBezTo>
                  <a:cubicBezTo>
                    <a:pt x="0" y="131"/>
                    <a:pt x="6" y="141"/>
                    <a:pt x="12" y="137"/>
                  </a:cubicBez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172"/>
            <p:cNvSpPr/>
            <p:nvPr/>
          </p:nvSpPr>
          <p:spPr bwMode="auto">
            <a:xfrm>
              <a:off x="2641600" y="2746376"/>
              <a:ext cx="209550" cy="115888"/>
            </a:xfrm>
            <a:custGeom>
              <a:avLst/>
              <a:gdLst>
                <a:gd name="T0" fmla="*/ 64 w 108"/>
                <a:gd name="T1" fmla="*/ 0 h 60"/>
                <a:gd name="T2" fmla="*/ 0 w 108"/>
                <a:gd name="T3" fmla="*/ 52 h 60"/>
                <a:gd name="T4" fmla="*/ 108 w 108"/>
                <a:gd name="T5" fmla="*/ 60 h 60"/>
                <a:gd name="T6" fmla="*/ 64 w 108"/>
                <a:gd name="T7" fmla="*/ 0 h 60"/>
              </a:gdLst>
              <a:ahLst/>
              <a:cxnLst>
                <a:cxn ang="0">
                  <a:pos x="T0" y="T1"/>
                </a:cxn>
                <a:cxn ang="0">
                  <a:pos x="T2" y="T3"/>
                </a:cxn>
                <a:cxn ang="0">
                  <a:pos x="T4" y="T5"/>
                </a:cxn>
                <a:cxn ang="0">
                  <a:pos x="T6" y="T7"/>
                </a:cxn>
              </a:cxnLst>
              <a:rect l="0" t="0" r="r" b="b"/>
              <a:pathLst>
                <a:path w="108" h="60">
                  <a:moveTo>
                    <a:pt x="64" y="0"/>
                  </a:moveTo>
                  <a:cubicBezTo>
                    <a:pt x="0" y="52"/>
                    <a:pt x="0" y="52"/>
                    <a:pt x="0" y="52"/>
                  </a:cubicBezTo>
                  <a:cubicBezTo>
                    <a:pt x="0" y="52"/>
                    <a:pt x="97" y="43"/>
                    <a:pt x="108" y="60"/>
                  </a:cubicBezTo>
                  <a:lnTo>
                    <a:pt x="64" y="0"/>
                  </a:lnTo>
                  <a:close/>
                </a:path>
              </a:pathLst>
            </a:cu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3173"/>
            <p:cNvSpPr>
              <a:spLocks noChangeArrowheads="1"/>
            </p:cNvSpPr>
            <p:nvPr/>
          </p:nvSpPr>
          <p:spPr bwMode="auto">
            <a:xfrm>
              <a:off x="2346325" y="3402013"/>
              <a:ext cx="46038" cy="46038"/>
            </a:xfrm>
            <a:prstGeom prst="ellipse">
              <a:avLst/>
            </a:pr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3174"/>
            <p:cNvSpPr>
              <a:spLocks noChangeArrowheads="1"/>
            </p:cNvSpPr>
            <p:nvPr/>
          </p:nvSpPr>
          <p:spPr bwMode="auto">
            <a:xfrm>
              <a:off x="2746375" y="3430588"/>
              <a:ext cx="46038" cy="46038"/>
            </a:xfrm>
            <a:prstGeom prst="ellipse">
              <a:avLst/>
            </a:prstGeom>
            <a:solidFill>
              <a:srgbClr val="7C3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 name="TextBox 12"/>
          <p:cNvSpPr txBox="1"/>
          <p:nvPr/>
        </p:nvSpPr>
        <p:spPr>
          <a:xfrm>
            <a:off x="4051795" y="2276986"/>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谢</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3" name="TextBox 12"/>
          <p:cNvSpPr txBox="1"/>
          <p:nvPr/>
        </p:nvSpPr>
        <p:spPr>
          <a:xfrm rot="21110857">
            <a:off x="5057086" y="1767680"/>
            <a:ext cx="1184940" cy="1323439"/>
          </a:xfrm>
          <a:prstGeom prst="rect">
            <a:avLst/>
          </a:prstGeom>
          <a:noFill/>
        </p:spPr>
        <p:txBody>
          <a:bodyPr wrap="none" rtlCol="0">
            <a:spAutoFit/>
          </a:bodyPr>
          <a:lstStyle/>
          <a:p>
            <a:r>
              <a:rPr lang="zh-CN" alt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谢</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4" name="TextBox 12"/>
          <p:cNvSpPr txBox="1"/>
          <p:nvPr/>
        </p:nvSpPr>
        <p:spPr>
          <a:xfrm rot="685582">
            <a:off x="5888222" y="2515469"/>
            <a:ext cx="729687" cy="784830"/>
          </a:xfrm>
          <a:prstGeom prst="rect">
            <a:avLst/>
          </a:prstGeom>
          <a:noFill/>
        </p:spPr>
        <p:txBody>
          <a:bodyPr wrap="none" rtlCol="0">
            <a:spAutoFit/>
          </a:bodyPr>
          <a:lstStyle/>
          <a:p>
            <a:r>
              <a:rPr lang="zh-CN" altLang="en-US" sz="45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下</a:t>
            </a:r>
            <a:endParaRPr lang="en-US" sz="45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5" name="TextBox 12"/>
          <p:cNvSpPr txBox="1"/>
          <p:nvPr/>
        </p:nvSpPr>
        <p:spPr>
          <a:xfrm>
            <a:off x="6352094" y="2141911"/>
            <a:ext cx="1184940" cy="1323439"/>
          </a:xfrm>
          <a:prstGeom prst="rect">
            <a:avLst/>
          </a:prstGeom>
          <a:noFill/>
        </p:spPr>
        <p:txBody>
          <a:bodyPr wrap="none" rtlCol="0">
            <a:spAutoFit/>
          </a:bodyPr>
          <a:lstStyle/>
          <a:p>
            <a:r>
              <a:rPr lang="zh-CN" alt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载</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106" name="图片 105"/>
          <p:cNvPicPr>
            <a:picLocks noChangeAspect="1"/>
          </p:cNvPicPr>
          <p:nvPr/>
        </p:nvPicPr>
        <p:blipFill>
          <a:blip r:embed="rId4" cstate="email"/>
          <a:stretch>
            <a:fillRect/>
          </a:stretch>
        </p:blipFill>
        <p:spPr>
          <a:xfrm>
            <a:off x="6014561" y="1629516"/>
            <a:ext cx="962675" cy="904615"/>
          </a:xfrm>
          <a:prstGeom prst="rect">
            <a:avLst/>
          </a:prstGeom>
        </p:spPr>
      </p:pic>
      <p:sp>
        <p:nvSpPr>
          <p:cNvPr id="107" name="TextBox 12"/>
          <p:cNvSpPr txBox="1"/>
          <p:nvPr/>
        </p:nvSpPr>
        <p:spPr>
          <a:xfrm>
            <a:off x="7234122" y="2385871"/>
            <a:ext cx="1435008" cy="861774"/>
          </a:xfrm>
          <a:prstGeom prst="rect">
            <a:avLst/>
          </a:prstGeom>
          <a:noFill/>
        </p:spPr>
        <p:txBody>
          <a:bodyPr wrap="none" rtlCol="0">
            <a:spAutoFit/>
          </a:bodyPr>
          <a:lstStyle/>
          <a:p>
            <a:r>
              <a:rPr lang="zh-CN" altLang="en-US" sz="5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观看</a:t>
            </a:r>
            <a:endParaRPr lang="en-US" sz="5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108" name="图片 107"/>
          <p:cNvPicPr>
            <a:picLocks noChangeAspect="1"/>
          </p:cNvPicPr>
          <p:nvPr/>
        </p:nvPicPr>
        <p:blipFill rotWithShape="1">
          <a:blip r:embed="rId5" cstate="email"/>
          <a:srcRect/>
          <a:stretch>
            <a:fillRect/>
          </a:stretch>
        </p:blipFill>
        <p:spPr>
          <a:xfrm>
            <a:off x="4955590" y="2641007"/>
            <a:ext cx="1076061" cy="926345"/>
          </a:xfrm>
          <a:prstGeom prst="rect">
            <a:avLst/>
          </a:prstGeom>
        </p:spPr>
      </p:pic>
      <p:grpSp>
        <p:nvGrpSpPr>
          <p:cNvPr id="109" name="组合 108"/>
          <p:cNvGrpSpPr/>
          <p:nvPr/>
        </p:nvGrpSpPr>
        <p:grpSpPr>
          <a:xfrm>
            <a:off x="7286961" y="1675730"/>
            <a:ext cx="998538" cy="484188"/>
            <a:chOff x="5527675" y="1527176"/>
            <a:chExt cx="998538" cy="484188"/>
          </a:xfrm>
        </p:grpSpPr>
        <p:sp>
          <p:nvSpPr>
            <p:cNvPr id="110" name="Freeform 3076"/>
            <p:cNvSpPr/>
            <p:nvPr/>
          </p:nvSpPr>
          <p:spPr bwMode="auto">
            <a:xfrm>
              <a:off x="5538788" y="1535113"/>
              <a:ext cx="985838" cy="458788"/>
            </a:xfrm>
            <a:custGeom>
              <a:avLst/>
              <a:gdLst>
                <a:gd name="T0" fmla="*/ 484 w 507"/>
                <a:gd name="T1" fmla="*/ 208 h 236"/>
                <a:gd name="T2" fmla="*/ 504 w 507"/>
                <a:gd name="T3" fmla="*/ 189 h 236"/>
                <a:gd name="T4" fmla="*/ 476 w 507"/>
                <a:gd name="T5" fmla="*/ 160 h 236"/>
                <a:gd name="T6" fmla="*/ 471 w 507"/>
                <a:gd name="T7" fmla="*/ 166 h 236"/>
                <a:gd name="T8" fmla="*/ 467 w 507"/>
                <a:gd name="T9" fmla="*/ 108 h 236"/>
                <a:gd name="T10" fmla="*/ 421 w 507"/>
                <a:gd name="T11" fmla="*/ 82 h 236"/>
                <a:gd name="T12" fmla="*/ 369 w 507"/>
                <a:gd name="T13" fmla="*/ 125 h 236"/>
                <a:gd name="T14" fmla="*/ 369 w 507"/>
                <a:gd name="T15" fmla="*/ 125 h 236"/>
                <a:gd name="T16" fmla="*/ 369 w 507"/>
                <a:gd name="T17" fmla="*/ 148 h 236"/>
                <a:gd name="T18" fmla="*/ 318 w 507"/>
                <a:gd name="T19" fmla="*/ 102 h 236"/>
                <a:gd name="T20" fmla="*/ 358 w 507"/>
                <a:gd name="T21" fmla="*/ 111 h 236"/>
                <a:gd name="T22" fmla="*/ 364 w 507"/>
                <a:gd name="T23" fmla="*/ 118 h 236"/>
                <a:gd name="T24" fmla="*/ 399 w 507"/>
                <a:gd name="T25" fmla="*/ 80 h 236"/>
                <a:gd name="T26" fmla="*/ 326 w 507"/>
                <a:gd name="T27" fmla="*/ 9 h 236"/>
                <a:gd name="T28" fmla="*/ 238 w 507"/>
                <a:gd name="T29" fmla="*/ 80 h 236"/>
                <a:gd name="T30" fmla="*/ 237 w 507"/>
                <a:gd name="T31" fmla="*/ 70 h 236"/>
                <a:gd name="T32" fmla="*/ 237 w 507"/>
                <a:gd name="T33" fmla="*/ 70 h 236"/>
                <a:gd name="T34" fmla="*/ 192 w 507"/>
                <a:gd name="T35" fmla="*/ 62 h 236"/>
                <a:gd name="T36" fmla="*/ 163 w 507"/>
                <a:gd name="T37" fmla="*/ 91 h 236"/>
                <a:gd name="T38" fmla="*/ 164 w 507"/>
                <a:gd name="T39" fmla="*/ 82 h 236"/>
                <a:gd name="T40" fmla="*/ 130 w 507"/>
                <a:gd name="T41" fmla="*/ 46 h 236"/>
                <a:gd name="T42" fmla="*/ 94 w 507"/>
                <a:gd name="T43" fmla="*/ 51 h 236"/>
                <a:gd name="T44" fmla="*/ 75 w 507"/>
                <a:gd name="T45" fmla="*/ 84 h 236"/>
                <a:gd name="T46" fmla="*/ 99 w 507"/>
                <a:gd name="T47" fmla="*/ 130 h 236"/>
                <a:gd name="T48" fmla="*/ 75 w 507"/>
                <a:gd name="T49" fmla="*/ 114 h 236"/>
                <a:gd name="T50" fmla="*/ 41 w 507"/>
                <a:gd name="T51" fmla="*/ 136 h 236"/>
                <a:gd name="T52" fmla="*/ 41 w 507"/>
                <a:gd name="T53" fmla="*/ 188 h 236"/>
                <a:gd name="T54" fmla="*/ 32 w 507"/>
                <a:gd name="T55" fmla="*/ 176 h 236"/>
                <a:gd name="T56" fmla="*/ 32 w 507"/>
                <a:gd name="T57" fmla="*/ 177 h 236"/>
                <a:gd name="T58" fmla="*/ 6 w 507"/>
                <a:gd name="T59" fmla="*/ 182 h 236"/>
                <a:gd name="T60" fmla="*/ 0 w 507"/>
                <a:gd name="T61" fmla="*/ 195 h 236"/>
                <a:gd name="T62" fmla="*/ 4 w 507"/>
                <a:gd name="T63" fmla="*/ 204 h 236"/>
                <a:gd name="T64" fmla="*/ 28 w 507"/>
                <a:gd name="T65" fmla="*/ 209 h 236"/>
                <a:gd name="T66" fmla="*/ 29 w 507"/>
                <a:gd name="T67" fmla="*/ 209 h 236"/>
                <a:gd name="T68" fmla="*/ 30 w 507"/>
                <a:gd name="T69" fmla="*/ 210 h 236"/>
                <a:gd name="T70" fmla="*/ 78 w 507"/>
                <a:gd name="T71" fmla="*/ 229 h 236"/>
                <a:gd name="T72" fmla="*/ 110 w 507"/>
                <a:gd name="T73" fmla="*/ 210 h 236"/>
                <a:gd name="T74" fmla="*/ 111 w 507"/>
                <a:gd name="T75" fmla="*/ 210 h 236"/>
                <a:gd name="T76" fmla="*/ 105 w 507"/>
                <a:gd name="T77" fmla="*/ 193 h 236"/>
                <a:gd name="T78" fmla="*/ 153 w 507"/>
                <a:gd name="T79" fmla="*/ 226 h 236"/>
                <a:gd name="T80" fmla="*/ 197 w 507"/>
                <a:gd name="T81" fmla="*/ 212 h 236"/>
                <a:gd name="T82" fmla="*/ 189 w 507"/>
                <a:gd name="T83" fmla="*/ 201 h 236"/>
                <a:gd name="T84" fmla="*/ 261 w 507"/>
                <a:gd name="T85" fmla="*/ 233 h 236"/>
                <a:gd name="T86" fmla="*/ 312 w 507"/>
                <a:gd name="T87" fmla="*/ 208 h 236"/>
                <a:gd name="T88" fmla="*/ 308 w 507"/>
                <a:gd name="T89" fmla="*/ 198 h 236"/>
                <a:gd name="T90" fmla="*/ 318 w 507"/>
                <a:gd name="T91" fmla="*/ 209 h 236"/>
                <a:gd name="T92" fmla="*/ 318 w 507"/>
                <a:gd name="T93" fmla="*/ 209 h 236"/>
                <a:gd name="T94" fmla="*/ 318 w 507"/>
                <a:gd name="T95" fmla="*/ 209 h 236"/>
                <a:gd name="T96" fmla="*/ 361 w 507"/>
                <a:gd name="T97" fmla="*/ 232 h 236"/>
                <a:gd name="T98" fmla="*/ 418 w 507"/>
                <a:gd name="T99" fmla="*/ 210 h 236"/>
                <a:gd name="T100" fmla="*/ 409 w 507"/>
                <a:gd name="T101" fmla="*/ 202 h 236"/>
                <a:gd name="T102" fmla="*/ 484 w 507"/>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 h="236">
                  <a:moveTo>
                    <a:pt x="484" y="208"/>
                  </a:moveTo>
                  <a:cubicBezTo>
                    <a:pt x="495" y="203"/>
                    <a:pt x="502" y="196"/>
                    <a:pt x="504" y="189"/>
                  </a:cubicBezTo>
                  <a:cubicBezTo>
                    <a:pt x="507" y="171"/>
                    <a:pt x="481" y="162"/>
                    <a:pt x="476" y="160"/>
                  </a:cubicBezTo>
                  <a:cubicBezTo>
                    <a:pt x="473" y="164"/>
                    <a:pt x="471" y="166"/>
                    <a:pt x="471" y="166"/>
                  </a:cubicBezTo>
                  <a:cubicBezTo>
                    <a:pt x="479" y="148"/>
                    <a:pt x="478" y="125"/>
                    <a:pt x="467" y="108"/>
                  </a:cubicBezTo>
                  <a:cubicBezTo>
                    <a:pt x="456" y="91"/>
                    <a:pt x="440" y="82"/>
                    <a:pt x="421" y="82"/>
                  </a:cubicBezTo>
                  <a:cubicBezTo>
                    <a:pt x="378" y="82"/>
                    <a:pt x="369" y="124"/>
                    <a:pt x="369" y="125"/>
                  </a:cubicBezTo>
                  <a:cubicBezTo>
                    <a:pt x="369" y="125"/>
                    <a:pt x="369" y="125"/>
                    <a:pt x="369" y="125"/>
                  </a:cubicBezTo>
                  <a:cubicBezTo>
                    <a:pt x="375" y="138"/>
                    <a:pt x="369" y="148"/>
                    <a:pt x="369" y="148"/>
                  </a:cubicBezTo>
                  <a:cubicBezTo>
                    <a:pt x="369" y="146"/>
                    <a:pt x="368" y="104"/>
                    <a:pt x="318" y="102"/>
                  </a:cubicBezTo>
                  <a:cubicBezTo>
                    <a:pt x="318" y="102"/>
                    <a:pt x="339" y="94"/>
                    <a:pt x="358" y="111"/>
                  </a:cubicBezTo>
                  <a:cubicBezTo>
                    <a:pt x="360" y="113"/>
                    <a:pt x="363" y="115"/>
                    <a:pt x="364" y="118"/>
                  </a:cubicBezTo>
                  <a:cubicBezTo>
                    <a:pt x="367" y="110"/>
                    <a:pt x="375" y="89"/>
                    <a:pt x="399" y="80"/>
                  </a:cubicBezTo>
                  <a:cubicBezTo>
                    <a:pt x="397" y="71"/>
                    <a:pt x="388" y="17"/>
                    <a:pt x="326" y="9"/>
                  </a:cubicBezTo>
                  <a:cubicBezTo>
                    <a:pt x="253" y="0"/>
                    <a:pt x="238" y="77"/>
                    <a:pt x="238" y="80"/>
                  </a:cubicBezTo>
                  <a:cubicBezTo>
                    <a:pt x="238" y="80"/>
                    <a:pt x="237" y="77"/>
                    <a:pt x="237" y="70"/>
                  </a:cubicBezTo>
                  <a:cubicBezTo>
                    <a:pt x="237" y="70"/>
                    <a:pt x="237" y="70"/>
                    <a:pt x="237" y="70"/>
                  </a:cubicBezTo>
                  <a:cubicBezTo>
                    <a:pt x="220" y="61"/>
                    <a:pt x="205" y="58"/>
                    <a:pt x="192" y="62"/>
                  </a:cubicBezTo>
                  <a:cubicBezTo>
                    <a:pt x="175" y="68"/>
                    <a:pt x="163" y="91"/>
                    <a:pt x="163" y="91"/>
                  </a:cubicBezTo>
                  <a:cubicBezTo>
                    <a:pt x="163" y="91"/>
                    <a:pt x="162" y="87"/>
                    <a:pt x="164" y="82"/>
                  </a:cubicBezTo>
                  <a:cubicBezTo>
                    <a:pt x="163" y="76"/>
                    <a:pt x="157" y="55"/>
                    <a:pt x="130" y="46"/>
                  </a:cubicBezTo>
                  <a:cubicBezTo>
                    <a:pt x="118" y="42"/>
                    <a:pt x="104" y="44"/>
                    <a:pt x="94" y="51"/>
                  </a:cubicBezTo>
                  <a:cubicBezTo>
                    <a:pt x="86" y="55"/>
                    <a:pt x="77" y="65"/>
                    <a:pt x="75" y="84"/>
                  </a:cubicBezTo>
                  <a:cubicBezTo>
                    <a:pt x="71" y="117"/>
                    <a:pt x="98" y="129"/>
                    <a:pt x="99" y="130"/>
                  </a:cubicBezTo>
                  <a:cubicBezTo>
                    <a:pt x="99" y="130"/>
                    <a:pt x="84" y="128"/>
                    <a:pt x="75" y="114"/>
                  </a:cubicBezTo>
                  <a:cubicBezTo>
                    <a:pt x="71" y="114"/>
                    <a:pt x="53" y="113"/>
                    <a:pt x="41" y="136"/>
                  </a:cubicBezTo>
                  <a:cubicBezTo>
                    <a:pt x="27" y="162"/>
                    <a:pt x="41" y="188"/>
                    <a:pt x="41" y="188"/>
                  </a:cubicBezTo>
                  <a:cubicBezTo>
                    <a:pt x="41" y="188"/>
                    <a:pt x="36" y="184"/>
                    <a:pt x="32" y="176"/>
                  </a:cubicBezTo>
                  <a:cubicBezTo>
                    <a:pt x="32" y="177"/>
                    <a:pt x="32" y="177"/>
                    <a:pt x="32" y="177"/>
                  </a:cubicBezTo>
                  <a:cubicBezTo>
                    <a:pt x="32" y="177"/>
                    <a:pt x="15" y="174"/>
                    <a:pt x="6" y="182"/>
                  </a:cubicBezTo>
                  <a:cubicBezTo>
                    <a:pt x="3" y="185"/>
                    <a:pt x="1" y="190"/>
                    <a:pt x="0" y="195"/>
                  </a:cubicBezTo>
                  <a:cubicBezTo>
                    <a:pt x="0" y="199"/>
                    <a:pt x="1" y="201"/>
                    <a:pt x="4" y="204"/>
                  </a:cubicBezTo>
                  <a:cubicBezTo>
                    <a:pt x="11" y="210"/>
                    <a:pt x="27" y="209"/>
                    <a:pt x="28" y="209"/>
                  </a:cubicBezTo>
                  <a:cubicBezTo>
                    <a:pt x="29" y="209"/>
                    <a:pt x="29" y="209"/>
                    <a:pt x="29" y="209"/>
                  </a:cubicBezTo>
                  <a:cubicBezTo>
                    <a:pt x="30" y="210"/>
                    <a:pt x="30" y="210"/>
                    <a:pt x="30" y="210"/>
                  </a:cubicBezTo>
                  <a:cubicBezTo>
                    <a:pt x="30" y="210"/>
                    <a:pt x="54" y="231"/>
                    <a:pt x="78" y="229"/>
                  </a:cubicBezTo>
                  <a:cubicBezTo>
                    <a:pt x="101" y="228"/>
                    <a:pt x="110" y="210"/>
                    <a:pt x="110" y="210"/>
                  </a:cubicBezTo>
                  <a:cubicBezTo>
                    <a:pt x="111" y="210"/>
                    <a:pt x="111" y="210"/>
                    <a:pt x="111" y="210"/>
                  </a:cubicBezTo>
                  <a:cubicBezTo>
                    <a:pt x="103" y="200"/>
                    <a:pt x="105" y="193"/>
                    <a:pt x="105" y="193"/>
                  </a:cubicBezTo>
                  <a:cubicBezTo>
                    <a:pt x="105" y="194"/>
                    <a:pt x="117" y="220"/>
                    <a:pt x="153" y="226"/>
                  </a:cubicBezTo>
                  <a:cubicBezTo>
                    <a:pt x="186" y="231"/>
                    <a:pt x="196" y="215"/>
                    <a:pt x="197" y="212"/>
                  </a:cubicBezTo>
                  <a:cubicBezTo>
                    <a:pt x="192" y="206"/>
                    <a:pt x="189" y="201"/>
                    <a:pt x="189" y="201"/>
                  </a:cubicBezTo>
                  <a:cubicBezTo>
                    <a:pt x="189" y="201"/>
                    <a:pt x="226" y="235"/>
                    <a:pt x="261" y="233"/>
                  </a:cubicBezTo>
                  <a:cubicBezTo>
                    <a:pt x="297" y="232"/>
                    <a:pt x="309" y="214"/>
                    <a:pt x="312" y="208"/>
                  </a:cubicBezTo>
                  <a:cubicBezTo>
                    <a:pt x="309" y="202"/>
                    <a:pt x="308" y="198"/>
                    <a:pt x="308" y="198"/>
                  </a:cubicBezTo>
                  <a:cubicBezTo>
                    <a:pt x="308" y="198"/>
                    <a:pt x="312" y="203"/>
                    <a:pt x="318" y="209"/>
                  </a:cubicBezTo>
                  <a:cubicBezTo>
                    <a:pt x="318" y="209"/>
                    <a:pt x="318" y="209"/>
                    <a:pt x="318" y="209"/>
                  </a:cubicBezTo>
                  <a:cubicBezTo>
                    <a:pt x="318" y="209"/>
                    <a:pt x="318" y="209"/>
                    <a:pt x="318" y="209"/>
                  </a:cubicBezTo>
                  <a:cubicBezTo>
                    <a:pt x="328" y="219"/>
                    <a:pt x="343" y="230"/>
                    <a:pt x="361" y="232"/>
                  </a:cubicBezTo>
                  <a:cubicBezTo>
                    <a:pt x="389" y="236"/>
                    <a:pt x="413" y="215"/>
                    <a:pt x="418" y="210"/>
                  </a:cubicBezTo>
                  <a:cubicBezTo>
                    <a:pt x="412" y="206"/>
                    <a:pt x="409" y="202"/>
                    <a:pt x="409"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1" name="Freeform 3077"/>
            <p:cNvSpPr/>
            <p:nvPr/>
          </p:nvSpPr>
          <p:spPr bwMode="auto">
            <a:xfrm>
              <a:off x="5738813" y="1738313"/>
              <a:ext cx="785813" cy="255588"/>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7 w 404"/>
                <a:gd name="T11" fmla="*/ 86 h 132"/>
                <a:gd name="T12" fmla="*/ 261 w 404"/>
                <a:gd name="T13" fmla="*/ 116 h 132"/>
                <a:gd name="T14" fmla="*/ 303 w 404"/>
                <a:gd name="T15" fmla="*/ 69 h 132"/>
                <a:gd name="T16" fmla="*/ 351 w 404"/>
                <a:gd name="T17" fmla="*/ 60 h 132"/>
                <a:gd name="T18" fmla="*/ 361 w 404"/>
                <a:gd name="T19" fmla="*/ 0 h 132"/>
                <a:gd name="T20" fmla="*/ 364 w 404"/>
                <a:gd name="T21" fmla="*/ 4 h 132"/>
                <a:gd name="T22" fmla="*/ 368 w 404"/>
                <a:gd name="T23" fmla="*/ 62 h 132"/>
                <a:gd name="T24" fmla="*/ 373 w 404"/>
                <a:gd name="T25" fmla="*/ 56 h 132"/>
                <a:gd name="T26" fmla="*/ 401 w 404"/>
                <a:gd name="T27" fmla="*/ 85 h 132"/>
                <a:gd name="T28" fmla="*/ 381 w 404"/>
                <a:gd name="T29" fmla="*/ 104 h 132"/>
                <a:gd name="T30" fmla="*/ 306 w 404"/>
                <a:gd name="T31" fmla="*/ 98 h 132"/>
                <a:gd name="T32" fmla="*/ 315 w 404"/>
                <a:gd name="T33" fmla="*/ 106 h 132"/>
                <a:gd name="T34" fmla="*/ 258 w 404"/>
                <a:gd name="T35" fmla="*/ 128 h 132"/>
                <a:gd name="T36" fmla="*/ 215 w 404"/>
                <a:gd name="T37" fmla="*/ 105 h 132"/>
                <a:gd name="T38" fmla="*/ 215 w 404"/>
                <a:gd name="T39" fmla="*/ 105 h 132"/>
                <a:gd name="T40" fmla="*/ 215 w 404"/>
                <a:gd name="T41" fmla="*/ 105 h 132"/>
                <a:gd name="T42" fmla="*/ 205 w 404"/>
                <a:gd name="T43" fmla="*/ 94 h 132"/>
                <a:gd name="T44" fmla="*/ 209 w 404"/>
                <a:gd name="T45" fmla="*/ 104 h 132"/>
                <a:gd name="T46" fmla="*/ 158 w 404"/>
                <a:gd name="T47" fmla="*/ 129 h 132"/>
                <a:gd name="T48" fmla="*/ 86 w 404"/>
                <a:gd name="T49" fmla="*/ 97 h 132"/>
                <a:gd name="T50" fmla="*/ 94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0" y="87"/>
                    <a:pt x="0" y="82"/>
                    <a:pt x="0" y="82"/>
                  </a:cubicBezTo>
                  <a:cubicBezTo>
                    <a:pt x="0" y="82"/>
                    <a:pt x="13" y="100"/>
                    <a:pt x="47" y="101"/>
                  </a:cubicBezTo>
                  <a:cubicBezTo>
                    <a:pt x="81" y="102"/>
                    <a:pt x="89" y="79"/>
                    <a:pt x="89" y="79"/>
                  </a:cubicBezTo>
                  <a:cubicBezTo>
                    <a:pt x="89" y="79"/>
                    <a:pt x="122" y="115"/>
                    <a:pt x="161" y="116"/>
                  </a:cubicBezTo>
                  <a:cubicBezTo>
                    <a:pt x="199" y="116"/>
                    <a:pt x="207" y="86"/>
                    <a:pt x="207" y="86"/>
                  </a:cubicBezTo>
                  <a:cubicBezTo>
                    <a:pt x="207" y="86"/>
                    <a:pt x="221" y="123"/>
                    <a:pt x="261" y="116"/>
                  </a:cubicBezTo>
                  <a:cubicBezTo>
                    <a:pt x="309" y="108"/>
                    <a:pt x="303" y="69"/>
                    <a:pt x="303" y="69"/>
                  </a:cubicBezTo>
                  <a:cubicBezTo>
                    <a:pt x="303" y="69"/>
                    <a:pt x="325" y="82"/>
                    <a:pt x="351" y="60"/>
                  </a:cubicBezTo>
                  <a:cubicBezTo>
                    <a:pt x="372" y="42"/>
                    <a:pt x="365" y="11"/>
                    <a:pt x="361" y="0"/>
                  </a:cubicBezTo>
                  <a:cubicBezTo>
                    <a:pt x="362" y="1"/>
                    <a:pt x="363" y="2"/>
                    <a:pt x="364" y="4"/>
                  </a:cubicBezTo>
                  <a:cubicBezTo>
                    <a:pt x="375" y="21"/>
                    <a:pt x="376" y="44"/>
                    <a:pt x="368" y="62"/>
                  </a:cubicBezTo>
                  <a:cubicBezTo>
                    <a:pt x="368" y="62"/>
                    <a:pt x="370" y="60"/>
                    <a:pt x="373" y="56"/>
                  </a:cubicBezTo>
                  <a:cubicBezTo>
                    <a:pt x="378" y="58"/>
                    <a:pt x="404" y="67"/>
                    <a:pt x="401" y="85"/>
                  </a:cubicBezTo>
                  <a:cubicBezTo>
                    <a:pt x="399" y="92"/>
                    <a:pt x="392" y="99"/>
                    <a:pt x="381" y="104"/>
                  </a:cubicBezTo>
                  <a:cubicBezTo>
                    <a:pt x="361" y="114"/>
                    <a:pt x="331" y="114"/>
                    <a:pt x="306" y="98"/>
                  </a:cubicBezTo>
                  <a:cubicBezTo>
                    <a:pt x="306" y="98"/>
                    <a:pt x="309" y="102"/>
                    <a:pt x="315" y="106"/>
                  </a:cubicBezTo>
                  <a:cubicBezTo>
                    <a:pt x="310" y="111"/>
                    <a:pt x="286" y="132"/>
                    <a:pt x="258" y="128"/>
                  </a:cubicBezTo>
                  <a:cubicBezTo>
                    <a:pt x="240" y="126"/>
                    <a:pt x="225" y="115"/>
                    <a:pt x="215" y="105"/>
                  </a:cubicBezTo>
                  <a:cubicBezTo>
                    <a:pt x="215" y="105"/>
                    <a:pt x="215" y="105"/>
                    <a:pt x="215" y="105"/>
                  </a:cubicBezTo>
                  <a:cubicBezTo>
                    <a:pt x="215" y="105"/>
                    <a:pt x="215" y="105"/>
                    <a:pt x="215" y="105"/>
                  </a:cubicBezTo>
                  <a:cubicBezTo>
                    <a:pt x="209" y="99"/>
                    <a:pt x="205" y="94"/>
                    <a:pt x="205" y="94"/>
                  </a:cubicBezTo>
                  <a:cubicBezTo>
                    <a:pt x="205" y="94"/>
                    <a:pt x="206" y="98"/>
                    <a:pt x="209" y="104"/>
                  </a:cubicBezTo>
                  <a:cubicBezTo>
                    <a:pt x="206" y="110"/>
                    <a:pt x="194" y="128"/>
                    <a:pt x="158" y="129"/>
                  </a:cubicBezTo>
                  <a:cubicBezTo>
                    <a:pt x="123" y="131"/>
                    <a:pt x="86" y="97"/>
                    <a:pt x="86" y="97"/>
                  </a:cubicBezTo>
                  <a:cubicBezTo>
                    <a:pt x="86" y="97"/>
                    <a:pt x="89" y="102"/>
                    <a:pt x="94" y="108"/>
                  </a:cubicBezTo>
                  <a:cubicBezTo>
                    <a:pt x="93" y="111"/>
                    <a:pt x="83" y="127"/>
                    <a:pt x="50" y="122"/>
                  </a:cubicBezTo>
                  <a:cubicBezTo>
                    <a:pt x="14" y="116"/>
                    <a:pt x="2"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2" name="Freeform 3078"/>
            <p:cNvSpPr/>
            <p:nvPr/>
          </p:nvSpPr>
          <p:spPr bwMode="auto">
            <a:xfrm>
              <a:off x="5538788" y="1881188"/>
              <a:ext cx="215900" cy="103188"/>
            </a:xfrm>
            <a:custGeom>
              <a:avLst/>
              <a:gdLst>
                <a:gd name="T0" fmla="*/ 6 w 111"/>
                <a:gd name="T1" fmla="*/ 4 h 53"/>
                <a:gd name="T2" fmla="*/ 13 w 111"/>
                <a:gd name="T3" fmla="*/ 0 h 53"/>
                <a:gd name="T4" fmla="*/ 15 w 111"/>
                <a:gd name="T5" fmla="*/ 19 h 53"/>
                <a:gd name="T6" fmla="*/ 38 w 111"/>
                <a:gd name="T7" fmla="*/ 16 h 53"/>
                <a:gd name="T8" fmla="*/ 68 w 111"/>
                <a:gd name="T9" fmla="*/ 38 h 53"/>
                <a:gd name="T10" fmla="*/ 106 w 111"/>
                <a:gd name="T11" fmla="*/ 24 h 53"/>
                <a:gd name="T12" fmla="*/ 111 w 111"/>
                <a:gd name="T13" fmla="*/ 32 h 53"/>
                <a:gd name="T14" fmla="*/ 110 w 111"/>
                <a:gd name="T15" fmla="*/ 32 h 53"/>
                <a:gd name="T16" fmla="*/ 78 w 111"/>
                <a:gd name="T17" fmla="*/ 51 h 53"/>
                <a:gd name="T18" fmla="*/ 30 w 111"/>
                <a:gd name="T19" fmla="*/ 32 h 53"/>
                <a:gd name="T20" fmla="*/ 29 w 111"/>
                <a:gd name="T21" fmla="*/ 31 h 53"/>
                <a:gd name="T22" fmla="*/ 28 w 111"/>
                <a:gd name="T23" fmla="*/ 31 h 53"/>
                <a:gd name="T24" fmla="*/ 4 w 111"/>
                <a:gd name="T25" fmla="*/ 26 h 53"/>
                <a:gd name="T26" fmla="*/ 0 w 111"/>
                <a:gd name="T27" fmla="*/ 17 h 53"/>
                <a:gd name="T28" fmla="*/ 6 w 111"/>
                <a:gd name="T2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53">
                  <a:moveTo>
                    <a:pt x="6" y="4"/>
                  </a:moveTo>
                  <a:cubicBezTo>
                    <a:pt x="8" y="2"/>
                    <a:pt x="10" y="1"/>
                    <a:pt x="13" y="0"/>
                  </a:cubicBezTo>
                  <a:cubicBezTo>
                    <a:pt x="8" y="5"/>
                    <a:pt x="5" y="13"/>
                    <a:pt x="15" y="19"/>
                  </a:cubicBezTo>
                  <a:cubicBezTo>
                    <a:pt x="26" y="26"/>
                    <a:pt x="38" y="16"/>
                    <a:pt x="38" y="16"/>
                  </a:cubicBezTo>
                  <a:cubicBezTo>
                    <a:pt x="38" y="16"/>
                    <a:pt x="35" y="32"/>
                    <a:pt x="68" y="38"/>
                  </a:cubicBezTo>
                  <a:cubicBezTo>
                    <a:pt x="96" y="43"/>
                    <a:pt x="105" y="28"/>
                    <a:pt x="106" y="24"/>
                  </a:cubicBezTo>
                  <a:cubicBezTo>
                    <a:pt x="107" y="26"/>
                    <a:pt x="109" y="29"/>
                    <a:pt x="111" y="32"/>
                  </a:cubicBezTo>
                  <a:cubicBezTo>
                    <a:pt x="110" y="32"/>
                    <a:pt x="110" y="32"/>
                    <a:pt x="110" y="32"/>
                  </a:cubicBezTo>
                  <a:cubicBezTo>
                    <a:pt x="110" y="32"/>
                    <a:pt x="101" y="50"/>
                    <a:pt x="78" y="51"/>
                  </a:cubicBezTo>
                  <a:cubicBezTo>
                    <a:pt x="54" y="53"/>
                    <a:pt x="30" y="32"/>
                    <a:pt x="30" y="32"/>
                  </a:cubicBezTo>
                  <a:cubicBezTo>
                    <a:pt x="29" y="31"/>
                    <a:pt x="29" y="31"/>
                    <a:pt x="29" y="31"/>
                  </a:cubicBezTo>
                  <a:cubicBezTo>
                    <a:pt x="28" y="31"/>
                    <a:pt x="28" y="31"/>
                    <a:pt x="28" y="31"/>
                  </a:cubicBezTo>
                  <a:cubicBezTo>
                    <a:pt x="27" y="31"/>
                    <a:pt x="11" y="32"/>
                    <a:pt x="4" y="26"/>
                  </a:cubicBezTo>
                  <a:cubicBezTo>
                    <a:pt x="1" y="23"/>
                    <a:pt x="0" y="21"/>
                    <a:pt x="0" y="17"/>
                  </a:cubicBezTo>
                  <a:cubicBezTo>
                    <a:pt x="1" y="12"/>
                    <a:pt x="3" y="7"/>
                    <a:pt x="6" y="4"/>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3" name="Freeform 3079"/>
            <p:cNvSpPr/>
            <p:nvPr/>
          </p:nvSpPr>
          <p:spPr bwMode="auto">
            <a:xfrm>
              <a:off x="6181725" y="1568451"/>
              <a:ext cx="136525" cy="209550"/>
            </a:xfrm>
            <a:custGeom>
              <a:avLst/>
              <a:gdLst>
                <a:gd name="T0" fmla="*/ 35 w 70"/>
                <a:gd name="T1" fmla="*/ 108 h 108"/>
                <a:gd name="T2" fmla="*/ 0 w 70"/>
                <a:gd name="T3" fmla="*/ 85 h 108"/>
                <a:gd name="T4" fmla="*/ 49 w 70"/>
                <a:gd name="T5" fmla="*/ 60 h 108"/>
                <a:gd name="T6" fmla="*/ 32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40" y="90"/>
                    <a:pt x="49" y="60"/>
                  </a:cubicBezTo>
                  <a:cubicBezTo>
                    <a:pt x="57" y="29"/>
                    <a:pt x="32" y="0"/>
                    <a:pt x="32" y="0"/>
                  </a:cubicBezTo>
                  <a:cubicBezTo>
                    <a:pt x="32" y="0"/>
                    <a:pt x="70" y="24"/>
                    <a:pt x="69" y="64"/>
                  </a:cubicBezTo>
                  <a:cubicBezTo>
                    <a:pt x="69" y="64"/>
                    <a:pt x="38"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4" name="Freeform 3080"/>
            <p:cNvSpPr/>
            <p:nvPr/>
          </p:nvSpPr>
          <p:spPr bwMode="auto">
            <a:xfrm>
              <a:off x="5645150" y="1644651"/>
              <a:ext cx="127000" cy="168275"/>
            </a:xfrm>
            <a:custGeom>
              <a:avLst/>
              <a:gdLst>
                <a:gd name="T0" fmla="*/ 27 w 65"/>
                <a:gd name="T1" fmla="*/ 62 h 87"/>
                <a:gd name="T2" fmla="*/ 30 w 65"/>
                <a:gd name="T3" fmla="*/ 0 h 87"/>
                <a:gd name="T4" fmla="*/ 32 w 65"/>
                <a:gd name="T5" fmla="*/ 51 h 87"/>
                <a:gd name="T6" fmla="*/ 65 w 65"/>
                <a:gd name="T7" fmla="*/ 69 h 87"/>
                <a:gd name="T8" fmla="*/ 27 w 65"/>
                <a:gd name="T9" fmla="*/ 62 h 87"/>
              </a:gdLst>
              <a:ahLst/>
              <a:cxnLst>
                <a:cxn ang="0">
                  <a:pos x="T0" y="T1"/>
                </a:cxn>
                <a:cxn ang="0">
                  <a:pos x="T2" y="T3"/>
                </a:cxn>
                <a:cxn ang="0">
                  <a:pos x="T4" y="T5"/>
                </a:cxn>
                <a:cxn ang="0">
                  <a:pos x="T6" y="T7"/>
                </a:cxn>
                <a:cxn ang="0">
                  <a:pos x="T8" y="T9"/>
                </a:cxn>
              </a:cxnLst>
              <a:rect l="0" t="0" r="r" b="b"/>
              <a:pathLst>
                <a:path w="65" h="87">
                  <a:moveTo>
                    <a:pt x="27" y="62"/>
                  </a:moveTo>
                  <a:cubicBezTo>
                    <a:pt x="0" y="37"/>
                    <a:pt x="30" y="0"/>
                    <a:pt x="30" y="0"/>
                  </a:cubicBezTo>
                  <a:cubicBezTo>
                    <a:pt x="30" y="0"/>
                    <a:pt x="18" y="37"/>
                    <a:pt x="32" y="51"/>
                  </a:cubicBezTo>
                  <a:cubicBezTo>
                    <a:pt x="52" y="70"/>
                    <a:pt x="65" y="69"/>
                    <a:pt x="65" y="69"/>
                  </a:cubicBezTo>
                  <a:cubicBezTo>
                    <a:pt x="65" y="69"/>
                    <a:pt x="53" y="87"/>
                    <a:pt x="27"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5" name="Freeform 3081"/>
            <p:cNvSpPr>
              <a:spLocks noEditPoints="1"/>
            </p:cNvSpPr>
            <p:nvPr/>
          </p:nvSpPr>
          <p:spPr bwMode="auto">
            <a:xfrm>
              <a:off x="5527675" y="1527176"/>
              <a:ext cx="998538" cy="484188"/>
            </a:xfrm>
            <a:custGeom>
              <a:avLst/>
              <a:gdLst>
                <a:gd name="T0" fmla="*/ 6 w 514"/>
                <a:gd name="T1" fmla="*/ 212 h 249"/>
                <a:gd name="T2" fmla="*/ 84 w 514"/>
                <a:gd name="T3" fmla="*/ 239 h 249"/>
                <a:gd name="T4" fmla="*/ 134 w 514"/>
                <a:gd name="T5" fmla="*/ 228 h 249"/>
                <a:gd name="T6" fmla="*/ 207 w 514"/>
                <a:gd name="T7" fmla="*/ 220 h 249"/>
                <a:gd name="T8" fmla="*/ 322 w 514"/>
                <a:gd name="T9" fmla="*/ 218 h 249"/>
                <a:gd name="T10" fmla="*/ 428 w 514"/>
                <a:gd name="T11" fmla="*/ 218 h 249"/>
                <a:gd name="T12" fmla="*/ 483 w 514"/>
                <a:gd name="T13" fmla="*/ 163 h 249"/>
                <a:gd name="T14" fmla="*/ 478 w 514"/>
                <a:gd name="T15" fmla="*/ 108 h 249"/>
                <a:gd name="T16" fmla="*/ 410 w 514"/>
                <a:gd name="T17" fmla="*/ 82 h 249"/>
                <a:gd name="T18" fmla="*/ 257 w 514"/>
                <a:gd name="T19" fmla="*/ 37 h 249"/>
                <a:gd name="T20" fmla="*/ 196 w 514"/>
                <a:gd name="T21" fmla="*/ 61 h 249"/>
                <a:gd name="T22" fmla="*/ 138 w 514"/>
                <a:gd name="T23" fmla="*/ 45 h 249"/>
                <a:gd name="T24" fmla="*/ 75 w 514"/>
                <a:gd name="T25" fmla="*/ 87 h 249"/>
                <a:gd name="T26" fmla="*/ 36 w 514"/>
                <a:gd name="T27" fmla="*/ 173 h 249"/>
                <a:gd name="T28" fmla="*/ 9 w 514"/>
                <a:gd name="T29" fmla="*/ 181 h 249"/>
                <a:gd name="T30" fmla="*/ 6 w 514"/>
                <a:gd name="T31" fmla="*/ 199 h 249"/>
                <a:gd name="T32" fmla="*/ 38 w 514"/>
                <a:gd name="T33" fmla="*/ 181 h 249"/>
                <a:gd name="T34" fmla="*/ 48 w 514"/>
                <a:gd name="T35" fmla="*/ 194 h 249"/>
                <a:gd name="T36" fmla="*/ 82 w 514"/>
                <a:gd name="T37" fmla="*/ 120 h 249"/>
                <a:gd name="T38" fmla="*/ 81 w 514"/>
                <a:gd name="T39" fmla="*/ 88 h 249"/>
                <a:gd name="T40" fmla="*/ 136 w 514"/>
                <a:gd name="T41" fmla="*/ 50 h 249"/>
                <a:gd name="T42" fmla="*/ 169 w 514"/>
                <a:gd name="T43" fmla="*/ 95 h 249"/>
                <a:gd name="T44" fmla="*/ 243 w 514"/>
                <a:gd name="T45" fmla="*/ 74 h 249"/>
                <a:gd name="T46" fmla="*/ 244 w 514"/>
                <a:gd name="T47" fmla="*/ 84 h 249"/>
                <a:gd name="T48" fmla="*/ 405 w 514"/>
                <a:gd name="T49" fmla="*/ 84 h 249"/>
                <a:gd name="T50" fmla="*/ 364 w 514"/>
                <a:gd name="T51" fmla="*/ 115 h 249"/>
                <a:gd name="T52" fmla="*/ 375 w 514"/>
                <a:gd name="T53" fmla="*/ 152 h 249"/>
                <a:gd name="T54" fmla="*/ 375 w 514"/>
                <a:gd name="T55" fmla="*/ 129 h 249"/>
                <a:gd name="T56" fmla="*/ 473 w 514"/>
                <a:gd name="T57" fmla="*/ 112 h 249"/>
                <a:gd name="T58" fmla="*/ 482 w 514"/>
                <a:gd name="T59" fmla="*/ 165 h 249"/>
                <a:gd name="T60" fmla="*/ 415 w 514"/>
                <a:gd name="T61" fmla="*/ 206 h 249"/>
                <a:gd name="T62" fmla="*/ 367 w 514"/>
                <a:gd name="T63" fmla="*/ 236 h 249"/>
                <a:gd name="T64" fmla="*/ 324 w 514"/>
                <a:gd name="T65" fmla="*/ 213 h 249"/>
                <a:gd name="T66" fmla="*/ 314 w 514"/>
                <a:gd name="T67" fmla="*/ 202 h 249"/>
                <a:gd name="T68" fmla="*/ 267 w 514"/>
                <a:gd name="T69" fmla="*/ 237 h 249"/>
                <a:gd name="T70" fmla="*/ 203 w 514"/>
                <a:gd name="T71" fmla="*/ 216 h 249"/>
                <a:gd name="T72" fmla="*/ 111 w 514"/>
                <a:gd name="T73" fmla="*/ 197 h 249"/>
                <a:gd name="T74" fmla="*/ 116 w 514"/>
                <a:gd name="T75" fmla="*/ 214 h 249"/>
                <a:gd name="T76" fmla="*/ 36 w 514"/>
                <a:gd name="T77" fmla="*/ 214 h 249"/>
                <a:gd name="T78" fmla="*/ 34 w 514"/>
                <a:gd name="T79" fmla="*/ 213 h 249"/>
                <a:gd name="T80" fmla="*/ 6 w 514"/>
                <a:gd name="T81"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4" h="249">
                  <a:moveTo>
                    <a:pt x="1" y="199"/>
                  </a:moveTo>
                  <a:cubicBezTo>
                    <a:pt x="0" y="204"/>
                    <a:pt x="2" y="209"/>
                    <a:pt x="6" y="212"/>
                  </a:cubicBezTo>
                  <a:cubicBezTo>
                    <a:pt x="13" y="219"/>
                    <a:pt x="28" y="219"/>
                    <a:pt x="33" y="219"/>
                  </a:cubicBezTo>
                  <a:cubicBezTo>
                    <a:pt x="37" y="223"/>
                    <a:pt x="60" y="241"/>
                    <a:pt x="84" y="239"/>
                  </a:cubicBezTo>
                  <a:cubicBezTo>
                    <a:pt x="107" y="238"/>
                    <a:pt x="117" y="223"/>
                    <a:pt x="121" y="218"/>
                  </a:cubicBezTo>
                  <a:cubicBezTo>
                    <a:pt x="124" y="221"/>
                    <a:pt x="128" y="224"/>
                    <a:pt x="134" y="228"/>
                  </a:cubicBezTo>
                  <a:cubicBezTo>
                    <a:pt x="140" y="231"/>
                    <a:pt x="148" y="234"/>
                    <a:pt x="158" y="235"/>
                  </a:cubicBezTo>
                  <a:cubicBezTo>
                    <a:pt x="190" y="240"/>
                    <a:pt x="203" y="226"/>
                    <a:pt x="207" y="220"/>
                  </a:cubicBezTo>
                  <a:cubicBezTo>
                    <a:pt x="219" y="232"/>
                    <a:pt x="238" y="246"/>
                    <a:pt x="266" y="245"/>
                  </a:cubicBezTo>
                  <a:cubicBezTo>
                    <a:pt x="301" y="245"/>
                    <a:pt x="316" y="227"/>
                    <a:pt x="322" y="218"/>
                  </a:cubicBezTo>
                  <a:cubicBezTo>
                    <a:pt x="329" y="228"/>
                    <a:pt x="342" y="240"/>
                    <a:pt x="365" y="244"/>
                  </a:cubicBezTo>
                  <a:cubicBezTo>
                    <a:pt x="397" y="249"/>
                    <a:pt x="425" y="221"/>
                    <a:pt x="428" y="218"/>
                  </a:cubicBezTo>
                  <a:cubicBezTo>
                    <a:pt x="457" y="233"/>
                    <a:pt x="506" y="219"/>
                    <a:pt x="510" y="197"/>
                  </a:cubicBezTo>
                  <a:cubicBezTo>
                    <a:pt x="513" y="177"/>
                    <a:pt x="495" y="166"/>
                    <a:pt x="483" y="163"/>
                  </a:cubicBezTo>
                  <a:cubicBezTo>
                    <a:pt x="486" y="159"/>
                    <a:pt x="489" y="151"/>
                    <a:pt x="488" y="141"/>
                  </a:cubicBezTo>
                  <a:cubicBezTo>
                    <a:pt x="487" y="129"/>
                    <a:pt x="484" y="118"/>
                    <a:pt x="478" y="108"/>
                  </a:cubicBezTo>
                  <a:cubicBezTo>
                    <a:pt x="466" y="90"/>
                    <a:pt x="448" y="80"/>
                    <a:pt x="427" y="80"/>
                  </a:cubicBezTo>
                  <a:cubicBezTo>
                    <a:pt x="421" y="80"/>
                    <a:pt x="415" y="81"/>
                    <a:pt x="410" y="82"/>
                  </a:cubicBezTo>
                  <a:cubicBezTo>
                    <a:pt x="408" y="69"/>
                    <a:pt x="395" y="13"/>
                    <a:pt x="332" y="5"/>
                  </a:cubicBezTo>
                  <a:cubicBezTo>
                    <a:pt x="293" y="0"/>
                    <a:pt x="270" y="18"/>
                    <a:pt x="257" y="37"/>
                  </a:cubicBezTo>
                  <a:cubicBezTo>
                    <a:pt x="249" y="49"/>
                    <a:pt x="245" y="60"/>
                    <a:pt x="244" y="68"/>
                  </a:cubicBezTo>
                  <a:cubicBezTo>
                    <a:pt x="226" y="59"/>
                    <a:pt x="210" y="56"/>
                    <a:pt x="196" y="61"/>
                  </a:cubicBezTo>
                  <a:cubicBezTo>
                    <a:pt x="184" y="65"/>
                    <a:pt x="177" y="72"/>
                    <a:pt x="174" y="78"/>
                  </a:cubicBezTo>
                  <a:cubicBezTo>
                    <a:pt x="171" y="69"/>
                    <a:pt x="164" y="54"/>
                    <a:pt x="138" y="45"/>
                  </a:cubicBezTo>
                  <a:cubicBezTo>
                    <a:pt x="124" y="40"/>
                    <a:pt x="109" y="42"/>
                    <a:pt x="97" y="50"/>
                  </a:cubicBezTo>
                  <a:cubicBezTo>
                    <a:pt x="88" y="55"/>
                    <a:pt x="77" y="66"/>
                    <a:pt x="75" y="87"/>
                  </a:cubicBezTo>
                  <a:cubicBezTo>
                    <a:pt x="74" y="98"/>
                    <a:pt x="76" y="107"/>
                    <a:pt x="78" y="113"/>
                  </a:cubicBezTo>
                  <a:cubicBezTo>
                    <a:pt x="34" y="112"/>
                    <a:pt x="34" y="160"/>
                    <a:pt x="36" y="173"/>
                  </a:cubicBezTo>
                  <a:cubicBezTo>
                    <a:pt x="36" y="174"/>
                    <a:pt x="37" y="174"/>
                    <a:pt x="37" y="175"/>
                  </a:cubicBezTo>
                  <a:cubicBezTo>
                    <a:pt x="31" y="174"/>
                    <a:pt x="17" y="174"/>
                    <a:pt x="9" y="181"/>
                  </a:cubicBezTo>
                  <a:cubicBezTo>
                    <a:pt x="4" y="186"/>
                    <a:pt x="1" y="192"/>
                    <a:pt x="1" y="199"/>
                  </a:cubicBezTo>
                  <a:moveTo>
                    <a:pt x="6" y="199"/>
                  </a:moveTo>
                  <a:cubicBezTo>
                    <a:pt x="7" y="194"/>
                    <a:pt x="9" y="189"/>
                    <a:pt x="12" y="186"/>
                  </a:cubicBezTo>
                  <a:cubicBezTo>
                    <a:pt x="21" y="178"/>
                    <a:pt x="38" y="181"/>
                    <a:pt x="38" y="181"/>
                  </a:cubicBezTo>
                  <a:cubicBezTo>
                    <a:pt x="38" y="180"/>
                    <a:pt x="38" y="180"/>
                    <a:pt x="38" y="180"/>
                  </a:cubicBezTo>
                  <a:cubicBezTo>
                    <a:pt x="41" y="188"/>
                    <a:pt x="46" y="191"/>
                    <a:pt x="48" y="194"/>
                  </a:cubicBezTo>
                  <a:cubicBezTo>
                    <a:pt x="39" y="178"/>
                    <a:pt x="39" y="159"/>
                    <a:pt x="45" y="142"/>
                  </a:cubicBezTo>
                  <a:cubicBezTo>
                    <a:pt x="52" y="118"/>
                    <a:pt x="73" y="118"/>
                    <a:pt x="82" y="120"/>
                  </a:cubicBezTo>
                  <a:cubicBezTo>
                    <a:pt x="91" y="133"/>
                    <a:pt x="105" y="134"/>
                    <a:pt x="105" y="134"/>
                  </a:cubicBezTo>
                  <a:cubicBezTo>
                    <a:pt x="104" y="133"/>
                    <a:pt x="77" y="121"/>
                    <a:pt x="81" y="88"/>
                  </a:cubicBezTo>
                  <a:cubicBezTo>
                    <a:pt x="83" y="69"/>
                    <a:pt x="92" y="59"/>
                    <a:pt x="100" y="55"/>
                  </a:cubicBezTo>
                  <a:cubicBezTo>
                    <a:pt x="110" y="48"/>
                    <a:pt x="124" y="46"/>
                    <a:pt x="136" y="50"/>
                  </a:cubicBezTo>
                  <a:cubicBezTo>
                    <a:pt x="163" y="59"/>
                    <a:pt x="169" y="79"/>
                    <a:pt x="170" y="86"/>
                  </a:cubicBezTo>
                  <a:cubicBezTo>
                    <a:pt x="168" y="91"/>
                    <a:pt x="169" y="95"/>
                    <a:pt x="169" y="95"/>
                  </a:cubicBezTo>
                  <a:cubicBezTo>
                    <a:pt x="169" y="95"/>
                    <a:pt x="181" y="72"/>
                    <a:pt x="198" y="66"/>
                  </a:cubicBezTo>
                  <a:cubicBezTo>
                    <a:pt x="211" y="62"/>
                    <a:pt x="226" y="65"/>
                    <a:pt x="243" y="74"/>
                  </a:cubicBezTo>
                  <a:cubicBezTo>
                    <a:pt x="243" y="74"/>
                    <a:pt x="243" y="74"/>
                    <a:pt x="243" y="74"/>
                  </a:cubicBezTo>
                  <a:cubicBezTo>
                    <a:pt x="243" y="81"/>
                    <a:pt x="244" y="84"/>
                    <a:pt x="244" y="84"/>
                  </a:cubicBezTo>
                  <a:cubicBezTo>
                    <a:pt x="244" y="81"/>
                    <a:pt x="259" y="4"/>
                    <a:pt x="332" y="13"/>
                  </a:cubicBezTo>
                  <a:cubicBezTo>
                    <a:pt x="394" y="21"/>
                    <a:pt x="403" y="75"/>
                    <a:pt x="405" y="84"/>
                  </a:cubicBezTo>
                  <a:cubicBezTo>
                    <a:pt x="381" y="93"/>
                    <a:pt x="373" y="114"/>
                    <a:pt x="370" y="122"/>
                  </a:cubicBezTo>
                  <a:cubicBezTo>
                    <a:pt x="369" y="119"/>
                    <a:pt x="366" y="117"/>
                    <a:pt x="364" y="115"/>
                  </a:cubicBezTo>
                  <a:cubicBezTo>
                    <a:pt x="345" y="98"/>
                    <a:pt x="324" y="106"/>
                    <a:pt x="324" y="106"/>
                  </a:cubicBezTo>
                  <a:cubicBezTo>
                    <a:pt x="374" y="108"/>
                    <a:pt x="375" y="150"/>
                    <a:pt x="375" y="152"/>
                  </a:cubicBezTo>
                  <a:cubicBezTo>
                    <a:pt x="375" y="152"/>
                    <a:pt x="381" y="142"/>
                    <a:pt x="375" y="129"/>
                  </a:cubicBezTo>
                  <a:cubicBezTo>
                    <a:pt x="375" y="129"/>
                    <a:pt x="375" y="129"/>
                    <a:pt x="375" y="129"/>
                  </a:cubicBezTo>
                  <a:cubicBezTo>
                    <a:pt x="375" y="128"/>
                    <a:pt x="384" y="86"/>
                    <a:pt x="427" y="86"/>
                  </a:cubicBezTo>
                  <a:cubicBezTo>
                    <a:pt x="446" y="86"/>
                    <a:pt x="462" y="95"/>
                    <a:pt x="473" y="112"/>
                  </a:cubicBezTo>
                  <a:cubicBezTo>
                    <a:pt x="484" y="129"/>
                    <a:pt x="485" y="152"/>
                    <a:pt x="477" y="170"/>
                  </a:cubicBezTo>
                  <a:cubicBezTo>
                    <a:pt x="477" y="170"/>
                    <a:pt x="479" y="169"/>
                    <a:pt x="482" y="165"/>
                  </a:cubicBezTo>
                  <a:cubicBezTo>
                    <a:pt x="494" y="170"/>
                    <a:pt x="514" y="187"/>
                    <a:pt x="500" y="203"/>
                  </a:cubicBezTo>
                  <a:cubicBezTo>
                    <a:pt x="463" y="233"/>
                    <a:pt x="423" y="211"/>
                    <a:pt x="415" y="206"/>
                  </a:cubicBezTo>
                  <a:cubicBezTo>
                    <a:pt x="417" y="210"/>
                    <a:pt x="420" y="213"/>
                    <a:pt x="423" y="215"/>
                  </a:cubicBezTo>
                  <a:cubicBezTo>
                    <a:pt x="417" y="220"/>
                    <a:pt x="394" y="240"/>
                    <a:pt x="367" y="236"/>
                  </a:cubicBezTo>
                  <a:cubicBezTo>
                    <a:pt x="349" y="234"/>
                    <a:pt x="334" y="223"/>
                    <a:pt x="324" y="213"/>
                  </a:cubicBezTo>
                  <a:cubicBezTo>
                    <a:pt x="324" y="213"/>
                    <a:pt x="324" y="213"/>
                    <a:pt x="324" y="213"/>
                  </a:cubicBezTo>
                  <a:cubicBezTo>
                    <a:pt x="324" y="213"/>
                    <a:pt x="324" y="213"/>
                    <a:pt x="324" y="213"/>
                  </a:cubicBezTo>
                  <a:cubicBezTo>
                    <a:pt x="318" y="207"/>
                    <a:pt x="314" y="202"/>
                    <a:pt x="314" y="202"/>
                  </a:cubicBezTo>
                  <a:cubicBezTo>
                    <a:pt x="314" y="202"/>
                    <a:pt x="315" y="206"/>
                    <a:pt x="318" y="212"/>
                  </a:cubicBezTo>
                  <a:cubicBezTo>
                    <a:pt x="315" y="218"/>
                    <a:pt x="303" y="236"/>
                    <a:pt x="267" y="237"/>
                  </a:cubicBezTo>
                  <a:cubicBezTo>
                    <a:pt x="232" y="239"/>
                    <a:pt x="195" y="205"/>
                    <a:pt x="195" y="205"/>
                  </a:cubicBezTo>
                  <a:cubicBezTo>
                    <a:pt x="195" y="205"/>
                    <a:pt x="198" y="210"/>
                    <a:pt x="203" y="216"/>
                  </a:cubicBezTo>
                  <a:cubicBezTo>
                    <a:pt x="202" y="219"/>
                    <a:pt x="191" y="235"/>
                    <a:pt x="159" y="230"/>
                  </a:cubicBezTo>
                  <a:cubicBezTo>
                    <a:pt x="123" y="224"/>
                    <a:pt x="111" y="198"/>
                    <a:pt x="111" y="197"/>
                  </a:cubicBezTo>
                  <a:cubicBezTo>
                    <a:pt x="111" y="197"/>
                    <a:pt x="109" y="204"/>
                    <a:pt x="117" y="214"/>
                  </a:cubicBezTo>
                  <a:cubicBezTo>
                    <a:pt x="116" y="214"/>
                    <a:pt x="116" y="214"/>
                    <a:pt x="116" y="214"/>
                  </a:cubicBezTo>
                  <a:cubicBezTo>
                    <a:pt x="116" y="214"/>
                    <a:pt x="107" y="232"/>
                    <a:pt x="84" y="233"/>
                  </a:cubicBezTo>
                  <a:cubicBezTo>
                    <a:pt x="60" y="235"/>
                    <a:pt x="36" y="214"/>
                    <a:pt x="36" y="214"/>
                  </a:cubicBezTo>
                  <a:cubicBezTo>
                    <a:pt x="35" y="213"/>
                    <a:pt x="35" y="213"/>
                    <a:pt x="35" y="213"/>
                  </a:cubicBezTo>
                  <a:cubicBezTo>
                    <a:pt x="34" y="213"/>
                    <a:pt x="34" y="213"/>
                    <a:pt x="34" y="213"/>
                  </a:cubicBezTo>
                  <a:cubicBezTo>
                    <a:pt x="33" y="213"/>
                    <a:pt x="17" y="214"/>
                    <a:pt x="10" y="208"/>
                  </a:cubicBezTo>
                  <a:cubicBezTo>
                    <a:pt x="7" y="205"/>
                    <a:pt x="6" y="203"/>
                    <a:pt x="6" y="199"/>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1000"/>
                                            <p:tgtEl>
                                              <p:spTgt spid="109"/>
                                            </p:tgtEl>
                                          </p:cBhvr>
                                        </p:animEffect>
                                        <p:anim calcmode="lin" valueType="num">
                                          <p:cBhvr>
                                            <p:cTn id="20" dur="1000" fill="hold"/>
                                            <p:tgtEl>
                                              <p:spTgt spid="109"/>
                                            </p:tgtEl>
                                            <p:attrNameLst>
                                              <p:attrName>ppt_x</p:attrName>
                                            </p:attrNameLst>
                                          </p:cBhvr>
                                          <p:tavLst>
                                            <p:tav tm="0">
                                              <p:val>
                                                <p:strVal val="#ppt_x"/>
                                              </p:val>
                                            </p:tav>
                                            <p:tav tm="100000">
                                              <p:val>
                                                <p:strVal val="#ppt_x"/>
                                              </p:val>
                                            </p:tav>
                                          </p:tavLst>
                                        </p:anim>
                                        <p:anim calcmode="lin" valueType="num">
                                          <p:cBhvr>
                                            <p:cTn id="21" dur="1000" fill="hold"/>
                                            <p:tgtEl>
                                              <p:spTgt spid="10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14:presetBounceEnd="80000">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14:bounceEnd="80000">
                                          <p:cBhvr additive="base">
                                            <p:cTn id="31" dur="500" fill="hold"/>
                                            <p:tgtEl>
                                              <p:spTgt spid="102"/>
                                            </p:tgtEl>
                                            <p:attrNameLst>
                                              <p:attrName>ppt_x</p:attrName>
                                            </p:attrNameLst>
                                          </p:cBhvr>
                                          <p:tavLst>
                                            <p:tav tm="0">
                                              <p:val>
                                                <p:strVal val="#ppt_x"/>
                                              </p:val>
                                            </p:tav>
                                            <p:tav tm="100000">
                                              <p:val>
                                                <p:strVal val="#ppt_x"/>
                                              </p:val>
                                            </p:tav>
                                          </p:tavLst>
                                        </p:anim>
                                        <p:anim calcmode="lin" valueType="num" p14:bounceEnd="80000">
                                          <p:cBhvr additive="base">
                                            <p:cTn id="3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14:presetBounceEnd="80000">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14:bounceEnd="80000">
                                          <p:cBhvr additive="base">
                                            <p:cTn id="37" dur="500" fill="hold"/>
                                            <p:tgtEl>
                                              <p:spTgt spid="103"/>
                                            </p:tgtEl>
                                            <p:attrNameLst>
                                              <p:attrName>ppt_x</p:attrName>
                                            </p:attrNameLst>
                                          </p:cBhvr>
                                          <p:tavLst>
                                            <p:tav tm="0">
                                              <p:val>
                                                <p:strVal val="#ppt_x"/>
                                              </p:val>
                                            </p:tav>
                                            <p:tav tm="100000">
                                              <p:val>
                                                <p:strVal val="#ppt_x"/>
                                              </p:val>
                                            </p:tav>
                                          </p:tavLst>
                                        </p:anim>
                                        <p:anim calcmode="lin" valueType="num" p14:bounceEnd="80000">
                                          <p:cBhvr additive="base">
                                            <p:cTn id="3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14:presetBounceEnd="80000">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14:bounceEnd="80000">
                                          <p:cBhvr additive="base">
                                            <p:cTn id="43" dur="500" fill="hold"/>
                                            <p:tgtEl>
                                              <p:spTgt spid="104"/>
                                            </p:tgtEl>
                                            <p:attrNameLst>
                                              <p:attrName>ppt_x</p:attrName>
                                            </p:attrNameLst>
                                          </p:cBhvr>
                                          <p:tavLst>
                                            <p:tav tm="0">
                                              <p:val>
                                                <p:strVal val="#ppt_x"/>
                                              </p:val>
                                            </p:tav>
                                            <p:tav tm="100000">
                                              <p:val>
                                                <p:strVal val="#ppt_x"/>
                                              </p:val>
                                            </p:tav>
                                          </p:tavLst>
                                        </p:anim>
                                        <p:anim calcmode="lin" valueType="num" p14:bounceEnd="80000">
                                          <p:cBhvr additive="base">
                                            <p:cTn id="4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14:presetBounceEnd="80000">
                                      <p:stCondLst>
                                        <p:cond delay="0"/>
                                      </p:stCondLst>
                                      <p:childTnLst>
                                        <p:set>
                                          <p:cBhvr>
                                            <p:cTn id="48" dur="1" fill="hold">
                                              <p:stCondLst>
                                                <p:cond delay="0"/>
                                              </p:stCondLst>
                                            </p:cTn>
                                            <p:tgtEl>
                                              <p:spTgt spid="105"/>
                                            </p:tgtEl>
                                            <p:attrNameLst>
                                              <p:attrName>style.visibility</p:attrName>
                                            </p:attrNameLst>
                                          </p:cBhvr>
                                          <p:to>
                                            <p:strVal val="visible"/>
                                          </p:to>
                                        </p:set>
                                        <p:anim calcmode="lin" valueType="num" p14:bounceEnd="80000">
                                          <p:cBhvr additive="base">
                                            <p:cTn id="49" dur="500" fill="hold"/>
                                            <p:tgtEl>
                                              <p:spTgt spid="105"/>
                                            </p:tgtEl>
                                            <p:attrNameLst>
                                              <p:attrName>ppt_x</p:attrName>
                                            </p:attrNameLst>
                                          </p:cBhvr>
                                          <p:tavLst>
                                            <p:tav tm="0">
                                              <p:val>
                                                <p:strVal val="#ppt_x"/>
                                              </p:val>
                                            </p:tav>
                                            <p:tav tm="100000">
                                              <p:val>
                                                <p:strVal val="#ppt_x"/>
                                              </p:val>
                                            </p:tav>
                                          </p:tavLst>
                                        </p:anim>
                                        <p:anim calcmode="lin" valueType="num" p14:bounceEnd="80000">
                                          <p:cBhvr additive="base">
                                            <p:cTn id="5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14:presetBounceEnd="80000">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14:bounceEnd="80000">
                                          <p:cBhvr additive="base">
                                            <p:cTn id="55" dur="500" fill="hold"/>
                                            <p:tgtEl>
                                              <p:spTgt spid="107"/>
                                            </p:tgtEl>
                                            <p:attrNameLst>
                                              <p:attrName>ppt_x</p:attrName>
                                            </p:attrNameLst>
                                          </p:cBhvr>
                                          <p:tavLst>
                                            <p:tav tm="0">
                                              <p:val>
                                                <p:strVal val="#ppt_x"/>
                                              </p:val>
                                            </p:tav>
                                            <p:tav tm="100000">
                                              <p:val>
                                                <p:strVal val="#ppt_x"/>
                                              </p:val>
                                            </p:tav>
                                          </p:tavLst>
                                        </p:anim>
                                        <p:anim calcmode="lin" valueType="num" p14:bounceEnd="80000">
                                          <p:cBhvr additive="base">
                                            <p:cTn id="5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500" fill="hold"/>
                                            <p:tgtEl>
                                              <p:spTgt spid="106"/>
                                            </p:tgtEl>
                                            <p:attrNameLst>
                                              <p:attrName>ppt_w</p:attrName>
                                            </p:attrNameLst>
                                          </p:cBhvr>
                                          <p:tavLst>
                                            <p:tav tm="0">
                                              <p:val>
                                                <p:fltVal val="0"/>
                                              </p:val>
                                            </p:tav>
                                            <p:tav tm="100000">
                                              <p:val>
                                                <p:strVal val="#ppt_w"/>
                                              </p:val>
                                            </p:tav>
                                          </p:tavLst>
                                        </p:anim>
                                        <p:anim calcmode="lin" valueType="num">
                                          <p:cBhvr>
                                            <p:cTn id="62" dur="500" fill="hold"/>
                                            <p:tgtEl>
                                              <p:spTgt spid="106"/>
                                            </p:tgtEl>
                                            <p:attrNameLst>
                                              <p:attrName>ppt_h</p:attrName>
                                            </p:attrNameLst>
                                          </p:cBhvr>
                                          <p:tavLst>
                                            <p:tav tm="0">
                                              <p:val>
                                                <p:fltVal val="0"/>
                                              </p:val>
                                            </p:tav>
                                            <p:tav tm="100000">
                                              <p:val>
                                                <p:strVal val="#ppt_h"/>
                                              </p:val>
                                            </p:tav>
                                          </p:tavLst>
                                        </p:anim>
                                        <p:animEffect transition="in" filter="fade">
                                          <p:cBhvr>
                                            <p:cTn id="63" dur="500"/>
                                            <p:tgtEl>
                                              <p:spTgt spid="106"/>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nodeType="clickEffect">
                                      <p:stCondLst>
                                        <p:cond delay="0"/>
                                      </p:stCondLst>
                                      <p:childTnLst>
                                        <p:animRot by="21600000">
                                          <p:cBhvr>
                                            <p:cTn id="67" dur="2000" fill="hold"/>
                                            <p:tgtEl>
                                              <p:spTgt spid="106"/>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500"/>
                                            <p:tgtEl>
                                              <p:spTgt spid="108"/>
                                            </p:tgtEl>
                                          </p:cBhvr>
                                        </p:animEffect>
                                      </p:childTnLst>
                                    </p:cTn>
                                  </p:par>
                                  <p:par>
                                    <p:cTn id="80"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8 C 0.2625 0.31419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7 0.16823 0.36327 0.16528 0.37037 C 0.1651 0.3716 0.16337 0.38611 0.15972 0.38271 C 0.15694 0.37963 0.15608 0.37284 0.15417 0.3679 C 0.15243 0.35061 0.15104 0.33302 0.14861 0.31605 C 0.14774 0.30926 0.1467 0.30277 0.14583 0.29629 C 0.14531 0.29043 0.14497 0.28457 0.14444 0.27901 C 0.1434 0.26697 0.14358 0.26852 0.14167 0.25926 C 0.13993 0.27438 0.14045 0.27191 0.1375 0.28889 C 0.13663 0.29382 0.13594 0.29876 0.13472 0.3037 C 0.13403 0.3071 0.13281 0.31018 0.13194 0.31358 C 0.13142 0.31574 0.13108 0.31821 0.13056 0.32098 C 0.13004 0.32407 0.13004 0.32747 0.12917 0.33086 C 0.12535 0.34629 0.12604 0.3395 0.12083 0.35061 C 0.1151 0.36296 0.12153 0.3537 0.11389 0.36296 C 0.09688 0.3324 0.11597 0.37129 0.10139 0.29382 C 0.09653 0.26697 0.09497 0.26173 0.09167 0.23457 C 0.08958 0.21728 0.08733 0.2 0.08611 0.18271 C 0.08438 0.15771 0.08542 0.16944 0.08333 0.14815 C 0.07465 0.18395 0.08281 0.14598 0.07778 0.18518 C 0.07639 0.1966 0.07344 0.20771 0.07222 0.21975 C 0.07188 0.22469 0.0717 0.22963 0.07083 0.23457 C 0.07031 0.23734 0.06892 0.23919 0.06806 0.24197 C 0.06719 0.24537 0.0658 0.25586 0.06528 0.25926 C 0.0625 0.25339 0.05885 0.24845 0.05694 0.24197 C 0.05504 0.23518 0.05504 0.22716 0.05417 0.21975 C 0.05122 0.19382 0.05191 0.2 0.05 0.17777 C 0.04913 0.18086 0.04792 0.18395 0.04722 0.18765 C 0.04653 0.19228 0.04635 0.19753 0.04583 0.20247 C 0.04497 0.21018 0.04444 0.21265 0.04306 0.21975 C 0.04132 0.21543 0.03889 0.21203 0.0375 0.2074 C 0.0309 0.18487 0.02899 0.16018 0.02639 0.1358 C 0.02465 0.11852 0.02361 0.10061 0.02083 0.08395 C 0.01754 0.06327 0.01892 0.07222 0.01667 0.05679 C 0.01632 0.06173 0.01597 0.06666 0.01528 0.0716 C 0.01493 0.07407 0.01406 0.07623 0.01389 0.07901 C 0.01319 0.08858 0.01302 0.09876 0.0125 0.10864 C 0.00573 0.09228 0.00938 0.10432 0.00694 0.07901 C 0.00625 0.07068 0.00521 0.06234 0.00417 0.05432 C 0.00243 0.04012 0.00052 0.03611 -2.77778E-7 0.02222 C -0.00017 0.01481 -2.77778E-7 0.0074 -2.77778E-7 2.83951E-6 " pathEditMode="relative" rAng="0" ptsTypes="AAAAAAAAAAAAAAAAAAAAAAAAAAAAAAAAAAAAAAAAAAAAAAAAAAAAAAAAAAAAAAAA">
                                          <p:cBhvr>
                                            <p:cTn id="81" dur="2000" fill="hold"/>
                                            <p:tgtEl>
                                              <p:spTgt spid="108"/>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1000"/>
                                            <p:tgtEl>
                                              <p:spTgt spid="109"/>
                                            </p:tgtEl>
                                          </p:cBhvr>
                                        </p:animEffect>
                                        <p:anim calcmode="lin" valueType="num">
                                          <p:cBhvr>
                                            <p:cTn id="20" dur="1000" fill="hold"/>
                                            <p:tgtEl>
                                              <p:spTgt spid="109"/>
                                            </p:tgtEl>
                                            <p:attrNameLst>
                                              <p:attrName>ppt_x</p:attrName>
                                            </p:attrNameLst>
                                          </p:cBhvr>
                                          <p:tavLst>
                                            <p:tav tm="0">
                                              <p:val>
                                                <p:strVal val="#ppt_x"/>
                                              </p:val>
                                            </p:tav>
                                            <p:tav tm="100000">
                                              <p:val>
                                                <p:strVal val="#ppt_x"/>
                                              </p:val>
                                            </p:tav>
                                          </p:tavLst>
                                        </p:anim>
                                        <p:anim calcmode="lin" valueType="num">
                                          <p:cBhvr>
                                            <p:cTn id="21" dur="1000" fill="hold"/>
                                            <p:tgtEl>
                                              <p:spTgt spid="10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fill="hold"/>
                                            <p:tgtEl>
                                              <p:spTgt spid="102"/>
                                            </p:tgtEl>
                                            <p:attrNameLst>
                                              <p:attrName>ppt_x</p:attrName>
                                            </p:attrNameLst>
                                          </p:cBhvr>
                                          <p:tavLst>
                                            <p:tav tm="0">
                                              <p:val>
                                                <p:strVal val="#ppt_x"/>
                                              </p:val>
                                            </p:tav>
                                            <p:tav tm="100000">
                                              <p:val>
                                                <p:strVal val="#ppt_x"/>
                                              </p:val>
                                            </p:tav>
                                          </p:tavLst>
                                        </p:anim>
                                        <p:anim calcmode="lin" valueType="num">
                                          <p:cBhvr additive="base">
                                            <p:cTn id="3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additive="base">
                                            <p:cTn id="37" dur="500" fill="hold"/>
                                            <p:tgtEl>
                                              <p:spTgt spid="103"/>
                                            </p:tgtEl>
                                            <p:attrNameLst>
                                              <p:attrName>ppt_x</p:attrName>
                                            </p:attrNameLst>
                                          </p:cBhvr>
                                          <p:tavLst>
                                            <p:tav tm="0">
                                              <p:val>
                                                <p:strVal val="#ppt_x"/>
                                              </p:val>
                                            </p:tav>
                                            <p:tav tm="100000">
                                              <p:val>
                                                <p:strVal val="#ppt_x"/>
                                              </p:val>
                                            </p:tav>
                                          </p:tavLst>
                                        </p:anim>
                                        <p:anim calcmode="lin" valueType="num">
                                          <p:cBhvr additive="base">
                                            <p:cTn id="3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500" fill="hold"/>
                                            <p:tgtEl>
                                              <p:spTgt spid="104"/>
                                            </p:tgtEl>
                                            <p:attrNameLst>
                                              <p:attrName>ppt_x</p:attrName>
                                            </p:attrNameLst>
                                          </p:cBhvr>
                                          <p:tavLst>
                                            <p:tav tm="0">
                                              <p:val>
                                                <p:strVal val="#ppt_x"/>
                                              </p:val>
                                            </p:tav>
                                            <p:tav tm="100000">
                                              <p:val>
                                                <p:strVal val="#ppt_x"/>
                                              </p:val>
                                            </p:tav>
                                          </p:tavLst>
                                        </p:anim>
                                        <p:anim calcmode="lin" valueType="num">
                                          <p:cBhvr additive="base">
                                            <p:cTn id="4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5"/>
                                            </p:tgtEl>
                                            <p:attrNameLst>
                                              <p:attrName>style.visibility</p:attrName>
                                            </p:attrNameLst>
                                          </p:cBhvr>
                                          <p:to>
                                            <p:strVal val="visible"/>
                                          </p:to>
                                        </p:set>
                                        <p:anim calcmode="lin" valueType="num">
                                          <p:cBhvr additive="base">
                                            <p:cTn id="49" dur="500" fill="hold"/>
                                            <p:tgtEl>
                                              <p:spTgt spid="105"/>
                                            </p:tgtEl>
                                            <p:attrNameLst>
                                              <p:attrName>ppt_x</p:attrName>
                                            </p:attrNameLst>
                                          </p:cBhvr>
                                          <p:tavLst>
                                            <p:tav tm="0">
                                              <p:val>
                                                <p:strVal val="#ppt_x"/>
                                              </p:val>
                                            </p:tav>
                                            <p:tav tm="100000">
                                              <p:val>
                                                <p:strVal val="#ppt_x"/>
                                              </p:val>
                                            </p:tav>
                                          </p:tavLst>
                                        </p:anim>
                                        <p:anim calcmode="lin" valueType="num">
                                          <p:cBhvr additive="base">
                                            <p:cTn id="5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additive="base">
                                            <p:cTn id="55" dur="500" fill="hold"/>
                                            <p:tgtEl>
                                              <p:spTgt spid="107"/>
                                            </p:tgtEl>
                                            <p:attrNameLst>
                                              <p:attrName>ppt_x</p:attrName>
                                            </p:attrNameLst>
                                          </p:cBhvr>
                                          <p:tavLst>
                                            <p:tav tm="0">
                                              <p:val>
                                                <p:strVal val="#ppt_x"/>
                                              </p:val>
                                            </p:tav>
                                            <p:tav tm="100000">
                                              <p:val>
                                                <p:strVal val="#ppt_x"/>
                                              </p:val>
                                            </p:tav>
                                          </p:tavLst>
                                        </p:anim>
                                        <p:anim calcmode="lin" valueType="num">
                                          <p:cBhvr additive="base">
                                            <p:cTn id="5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500" fill="hold"/>
                                            <p:tgtEl>
                                              <p:spTgt spid="106"/>
                                            </p:tgtEl>
                                            <p:attrNameLst>
                                              <p:attrName>ppt_w</p:attrName>
                                            </p:attrNameLst>
                                          </p:cBhvr>
                                          <p:tavLst>
                                            <p:tav tm="0">
                                              <p:val>
                                                <p:fltVal val="0"/>
                                              </p:val>
                                            </p:tav>
                                            <p:tav tm="100000">
                                              <p:val>
                                                <p:strVal val="#ppt_w"/>
                                              </p:val>
                                            </p:tav>
                                          </p:tavLst>
                                        </p:anim>
                                        <p:anim calcmode="lin" valueType="num">
                                          <p:cBhvr>
                                            <p:cTn id="62" dur="500" fill="hold"/>
                                            <p:tgtEl>
                                              <p:spTgt spid="106"/>
                                            </p:tgtEl>
                                            <p:attrNameLst>
                                              <p:attrName>ppt_h</p:attrName>
                                            </p:attrNameLst>
                                          </p:cBhvr>
                                          <p:tavLst>
                                            <p:tav tm="0">
                                              <p:val>
                                                <p:fltVal val="0"/>
                                              </p:val>
                                            </p:tav>
                                            <p:tav tm="100000">
                                              <p:val>
                                                <p:strVal val="#ppt_h"/>
                                              </p:val>
                                            </p:tav>
                                          </p:tavLst>
                                        </p:anim>
                                        <p:animEffect transition="in" filter="fade">
                                          <p:cBhvr>
                                            <p:cTn id="63" dur="500"/>
                                            <p:tgtEl>
                                              <p:spTgt spid="106"/>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nodeType="clickEffect">
                                      <p:stCondLst>
                                        <p:cond delay="0"/>
                                      </p:stCondLst>
                                      <p:childTnLst>
                                        <p:animRot by="21600000">
                                          <p:cBhvr>
                                            <p:cTn id="67" dur="2000" fill="hold"/>
                                            <p:tgtEl>
                                              <p:spTgt spid="106"/>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500"/>
                                            <p:tgtEl>
                                              <p:spTgt spid="108"/>
                                            </p:tgtEl>
                                          </p:cBhvr>
                                        </p:animEffect>
                                      </p:childTnLst>
                                    </p:cTn>
                                  </p:par>
                                  <p:par>
                                    <p:cTn id="80"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8 C 0.2625 0.31419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7 0.16823 0.36327 0.16528 0.37037 C 0.1651 0.3716 0.16337 0.38611 0.15972 0.38271 C 0.15694 0.37963 0.15608 0.37284 0.15417 0.3679 C 0.15243 0.35061 0.15104 0.33302 0.14861 0.31605 C 0.14774 0.30926 0.1467 0.30277 0.14583 0.29629 C 0.14531 0.29043 0.14497 0.28457 0.14444 0.27901 C 0.1434 0.26697 0.14358 0.26852 0.14167 0.25926 C 0.13993 0.27438 0.14045 0.27191 0.1375 0.28889 C 0.13663 0.29382 0.13594 0.29876 0.13472 0.3037 C 0.13403 0.3071 0.13281 0.31018 0.13194 0.31358 C 0.13142 0.31574 0.13108 0.31821 0.13056 0.32098 C 0.13004 0.32407 0.13004 0.32747 0.12917 0.33086 C 0.12535 0.34629 0.12604 0.3395 0.12083 0.35061 C 0.1151 0.36296 0.12153 0.3537 0.11389 0.36296 C 0.09688 0.3324 0.11597 0.37129 0.10139 0.29382 C 0.09653 0.26697 0.09497 0.26173 0.09167 0.23457 C 0.08958 0.21728 0.08733 0.2 0.08611 0.18271 C 0.08438 0.15771 0.08542 0.16944 0.08333 0.14815 C 0.07465 0.18395 0.08281 0.14598 0.07778 0.18518 C 0.07639 0.1966 0.07344 0.20771 0.07222 0.21975 C 0.07188 0.22469 0.0717 0.22963 0.07083 0.23457 C 0.07031 0.23734 0.06892 0.23919 0.06806 0.24197 C 0.06719 0.24537 0.0658 0.25586 0.06528 0.25926 C 0.0625 0.25339 0.05885 0.24845 0.05694 0.24197 C 0.05504 0.23518 0.05504 0.22716 0.05417 0.21975 C 0.05122 0.19382 0.05191 0.2 0.05 0.17777 C 0.04913 0.18086 0.04792 0.18395 0.04722 0.18765 C 0.04653 0.19228 0.04635 0.19753 0.04583 0.20247 C 0.04497 0.21018 0.04444 0.21265 0.04306 0.21975 C 0.04132 0.21543 0.03889 0.21203 0.0375 0.2074 C 0.0309 0.18487 0.02899 0.16018 0.02639 0.1358 C 0.02465 0.11852 0.02361 0.10061 0.02083 0.08395 C 0.01754 0.06327 0.01892 0.07222 0.01667 0.05679 C 0.01632 0.06173 0.01597 0.06666 0.01528 0.0716 C 0.01493 0.07407 0.01406 0.07623 0.01389 0.07901 C 0.01319 0.08858 0.01302 0.09876 0.0125 0.10864 C 0.00573 0.09228 0.00938 0.10432 0.00694 0.07901 C 0.00625 0.07068 0.00521 0.06234 0.00417 0.05432 C 0.00243 0.04012 0.00052 0.03611 -2.77778E-7 0.02222 C -0.00017 0.01481 -2.77778E-7 0.0074 -2.77778E-7 2.83951E-6 " pathEditMode="relative" rAng="0" ptsTypes="AAAAAAAAAAAAAAAAAAAAAAAAAAAAAAAAAAAAAAAAAAAAAAAAAAAAAAAAAAAAAAAA">
                                          <p:cBhvr>
                                            <p:cTn id="81" dur="2000" fill="hold"/>
                                            <p:tgtEl>
                                              <p:spTgt spid="108"/>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1198880"/>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0" y="0"/>
            <a:ext cx="9144000" cy="5143500"/>
          </a:xfrm>
          <a:prstGeom prst="rect">
            <a:avLst/>
          </a:prstGeom>
        </p:spPr>
      </p:pic>
      <p:pic>
        <p:nvPicPr>
          <p:cNvPr id="3" name="图片 2"/>
          <p:cNvPicPr>
            <a:picLocks noChangeAspect="1"/>
          </p:cNvPicPr>
          <p:nvPr/>
        </p:nvPicPr>
        <p:blipFill>
          <a:blip r:embed="rId2" cstate="email"/>
          <a:stretch>
            <a:fillRect/>
          </a:stretch>
        </p:blipFill>
        <p:spPr>
          <a:xfrm>
            <a:off x="1" y="1"/>
            <a:ext cx="9144000" cy="375684"/>
          </a:xfrm>
          <a:prstGeom prst="rect">
            <a:avLst/>
          </a:prstGeom>
        </p:spPr>
      </p:pic>
      <p:pic>
        <p:nvPicPr>
          <p:cNvPr id="4" name="图片 3"/>
          <p:cNvPicPr>
            <a:picLocks noChangeAspect="1"/>
          </p:cNvPicPr>
          <p:nvPr/>
        </p:nvPicPr>
        <p:blipFill>
          <a:blip r:embed="rId3" cstate="email"/>
          <a:stretch>
            <a:fillRect/>
          </a:stretch>
        </p:blipFill>
        <p:spPr>
          <a:xfrm flipH="1">
            <a:off x="6011040" y="3949303"/>
            <a:ext cx="2957841" cy="1194197"/>
          </a:xfrm>
          <a:prstGeom prst="rect">
            <a:avLst/>
          </a:prstGeom>
        </p:spPr>
      </p:pic>
      <p:grpSp>
        <p:nvGrpSpPr>
          <p:cNvPr id="5" name="组合 4"/>
          <p:cNvGrpSpPr/>
          <p:nvPr/>
        </p:nvGrpSpPr>
        <p:grpSpPr>
          <a:xfrm>
            <a:off x="2878138" y="4289681"/>
            <a:ext cx="996950" cy="484188"/>
            <a:chOff x="569913" y="4476751"/>
            <a:chExt cx="996950" cy="484188"/>
          </a:xfrm>
        </p:grpSpPr>
        <p:sp>
          <p:nvSpPr>
            <p:cNvPr id="6" name="Freeform 3082"/>
            <p:cNvSpPr/>
            <p:nvPr/>
          </p:nvSpPr>
          <p:spPr bwMode="auto">
            <a:xfrm>
              <a:off x="581025" y="4484688"/>
              <a:ext cx="984250" cy="458788"/>
            </a:xfrm>
            <a:custGeom>
              <a:avLst/>
              <a:gdLst>
                <a:gd name="T0" fmla="*/ 484 w 506"/>
                <a:gd name="T1" fmla="*/ 208 h 236"/>
                <a:gd name="T2" fmla="*/ 503 w 506"/>
                <a:gd name="T3" fmla="*/ 189 h 236"/>
                <a:gd name="T4" fmla="*/ 476 w 506"/>
                <a:gd name="T5" fmla="*/ 160 h 236"/>
                <a:gd name="T6" fmla="*/ 470 w 506"/>
                <a:gd name="T7" fmla="*/ 166 h 236"/>
                <a:gd name="T8" fmla="*/ 466 w 506"/>
                <a:gd name="T9" fmla="*/ 108 h 236"/>
                <a:gd name="T10" fmla="*/ 421 w 506"/>
                <a:gd name="T11" fmla="*/ 82 h 236"/>
                <a:gd name="T12" fmla="*/ 369 w 506"/>
                <a:gd name="T13" fmla="*/ 125 h 236"/>
                <a:gd name="T14" fmla="*/ 368 w 506"/>
                <a:gd name="T15" fmla="*/ 125 h 236"/>
                <a:gd name="T16" fmla="*/ 369 w 506"/>
                <a:gd name="T17" fmla="*/ 148 h 236"/>
                <a:gd name="T18" fmla="*/ 318 w 506"/>
                <a:gd name="T19" fmla="*/ 102 h 236"/>
                <a:gd name="T20" fmla="*/ 357 w 506"/>
                <a:gd name="T21" fmla="*/ 111 h 236"/>
                <a:gd name="T22" fmla="*/ 364 w 506"/>
                <a:gd name="T23" fmla="*/ 118 h 236"/>
                <a:gd name="T24" fmla="*/ 398 w 506"/>
                <a:gd name="T25" fmla="*/ 80 h 236"/>
                <a:gd name="T26" fmla="*/ 326 w 506"/>
                <a:gd name="T27" fmla="*/ 9 h 236"/>
                <a:gd name="T28" fmla="*/ 237 w 506"/>
                <a:gd name="T29" fmla="*/ 81 h 236"/>
                <a:gd name="T30" fmla="*/ 237 w 506"/>
                <a:gd name="T31" fmla="*/ 70 h 236"/>
                <a:gd name="T32" fmla="*/ 236 w 506"/>
                <a:gd name="T33" fmla="*/ 71 h 236"/>
                <a:gd name="T34" fmla="*/ 192 w 506"/>
                <a:gd name="T35" fmla="*/ 62 h 236"/>
                <a:gd name="T36" fmla="*/ 162 w 506"/>
                <a:gd name="T37" fmla="*/ 91 h 236"/>
                <a:gd name="T38" fmla="*/ 163 w 506"/>
                <a:gd name="T39" fmla="*/ 83 h 236"/>
                <a:gd name="T40" fmla="*/ 129 w 506"/>
                <a:gd name="T41" fmla="*/ 46 h 236"/>
                <a:gd name="T42" fmla="*/ 93 w 506"/>
                <a:gd name="T43" fmla="*/ 51 h 236"/>
                <a:gd name="T44" fmla="*/ 74 w 506"/>
                <a:gd name="T45" fmla="*/ 84 h 236"/>
                <a:gd name="T46" fmla="*/ 99 w 506"/>
                <a:gd name="T47" fmla="*/ 130 h 236"/>
                <a:gd name="T48" fmla="*/ 75 w 506"/>
                <a:gd name="T49" fmla="*/ 114 h 236"/>
                <a:gd name="T50" fmla="*/ 41 w 506"/>
                <a:gd name="T51" fmla="*/ 136 h 236"/>
                <a:gd name="T52" fmla="*/ 41 w 506"/>
                <a:gd name="T53" fmla="*/ 188 h 236"/>
                <a:gd name="T54" fmla="*/ 32 w 506"/>
                <a:gd name="T55" fmla="*/ 177 h 236"/>
                <a:gd name="T56" fmla="*/ 32 w 506"/>
                <a:gd name="T57" fmla="*/ 177 h 236"/>
                <a:gd name="T58" fmla="*/ 6 w 506"/>
                <a:gd name="T59" fmla="*/ 182 h 236"/>
                <a:gd name="T60" fmla="*/ 0 w 506"/>
                <a:gd name="T61" fmla="*/ 196 h 236"/>
                <a:gd name="T62" fmla="*/ 3 w 506"/>
                <a:gd name="T63" fmla="*/ 204 h 236"/>
                <a:gd name="T64" fmla="*/ 27 w 506"/>
                <a:gd name="T65" fmla="*/ 209 h 236"/>
                <a:gd name="T66" fmla="*/ 28 w 506"/>
                <a:gd name="T67" fmla="*/ 209 h 236"/>
                <a:gd name="T68" fmla="*/ 29 w 506"/>
                <a:gd name="T69" fmla="*/ 210 h 236"/>
                <a:gd name="T70" fmla="*/ 77 w 506"/>
                <a:gd name="T71" fmla="*/ 230 h 236"/>
                <a:gd name="T72" fmla="*/ 110 w 506"/>
                <a:gd name="T73" fmla="*/ 210 h 236"/>
                <a:gd name="T74" fmla="*/ 110 w 506"/>
                <a:gd name="T75" fmla="*/ 210 h 236"/>
                <a:gd name="T76" fmla="*/ 104 w 506"/>
                <a:gd name="T77" fmla="*/ 193 h 236"/>
                <a:gd name="T78" fmla="*/ 152 w 506"/>
                <a:gd name="T79" fmla="*/ 226 h 236"/>
                <a:gd name="T80" fmla="*/ 197 w 506"/>
                <a:gd name="T81" fmla="*/ 212 h 236"/>
                <a:gd name="T82" fmla="*/ 189 w 506"/>
                <a:gd name="T83" fmla="*/ 201 h 236"/>
                <a:gd name="T84" fmla="*/ 260 w 506"/>
                <a:gd name="T85" fmla="*/ 234 h 236"/>
                <a:gd name="T86" fmla="*/ 312 w 506"/>
                <a:gd name="T87" fmla="*/ 208 h 236"/>
                <a:gd name="T88" fmla="*/ 308 w 506"/>
                <a:gd name="T89" fmla="*/ 198 h 236"/>
                <a:gd name="T90" fmla="*/ 317 w 506"/>
                <a:gd name="T91" fmla="*/ 209 h 236"/>
                <a:gd name="T92" fmla="*/ 318 w 506"/>
                <a:gd name="T93" fmla="*/ 209 h 236"/>
                <a:gd name="T94" fmla="*/ 318 w 506"/>
                <a:gd name="T95" fmla="*/ 210 h 236"/>
                <a:gd name="T96" fmla="*/ 361 w 506"/>
                <a:gd name="T97" fmla="*/ 233 h 236"/>
                <a:gd name="T98" fmla="*/ 417 w 506"/>
                <a:gd name="T99" fmla="*/ 211 h 236"/>
                <a:gd name="T100" fmla="*/ 408 w 506"/>
                <a:gd name="T101" fmla="*/ 202 h 236"/>
                <a:gd name="T102" fmla="*/ 484 w 506"/>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236">
                  <a:moveTo>
                    <a:pt x="484" y="208"/>
                  </a:moveTo>
                  <a:cubicBezTo>
                    <a:pt x="495" y="203"/>
                    <a:pt x="502" y="196"/>
                    <a:pt x="503" y="189"/>
                  </a:cubicBezTo>
                  <a:cubicBezTo>
                    <a:pt x="506" y="171"/>
                    <a:pt x="481" y="162"/>
                    <a:pt x="476" y="160"/>
                  </a:cubicBezTo>
                  <a:cubicBezTo>
                    <a:pt x="473" y="164"/>
                    <a:pt x="470" y="166"/>
                    <a:pt x="470" y="166"/>
                  </a:cubicBezTo>
                  <a:cubicBezTo>
                    <a:pt x="479" y="148"/>
                    <a:pt x="477" y="126"/>
                    <a:pt x="466" y="108"/>
                  </a:cubicBezTo>
                  <a:cubicBezTo>
                    <a:pt x="456" y="91"/>
                    <a:pt x="440" y="82"/>
                    <a:pt x="421" y="82"/>
                  </a:cubicBezTo>
                  <a:cubicBezTo>
                    <a:pt x="378" y="82"/>
                    <a:pt x="369" y="124"/>
                    <a:pt x="369" y="125"/>
                  </a:cubicBezTo>
                  <a:cubicBezTo>
                    <a:pt x="368" y="125"/>
                    <a:pt x="368" y="125"/>
                    <a:pt x="368" y="125"/>
                  </a:cubicBezTo>
                  <a:cubicBezTo>
                    <a:pt x="374" y="138"/>
                    <a:pt x="369" y="148"/>
                    <a:pt x="369" y="148"/>
                  </a:cubicBezTo>
                  <a:cubicBezTo>
                    <a:pt x="369" y="147"/>
                    <a:pt x="367" y="104"/>
                    <a:pt x="318" y="102"/>
                  </a:cubicBezTo>
                  <a:cubicBezTo>
                    <a:pt x="318" y="102"/>
                    <a:pt x="338" y="94"/>
                    <a:pt x="357" y="111"/>
                  </a:cubicBezTo>
                  <a:cubicBezTo>
                    <a:pt x="360" y="113"/>
                    <a:pt x="362" y="116"/>
                    <a:pt x="364" y="118"/>
                  </a:cubicBezTo>
                  <a:cubicBezTo>
                    <a:pt x="366" y="111"/>
                    <a:pt x="375" y="89"/>
                    <a:pt x="398" y="80"/>
                  </a:cubicBezTo>
                  <a:cubicBezTo>
                    <a:pt x="397" y="71"/>
                    <a:pt x="387" y="17"/>
                    <a:pt x="326" y="9"/>
                  </a:cubicBezTo>
                  <a:cubicBezTo>
                    <a:pt x="253" y="0"/>
                    <a:pt x="238" y="78"/>
                    <a:pt x="237" y="81"/>
                  </a:cubicBezTo>
                  <a:cubicBezTo>
                    <a:pt x="237" y="81"/>
                    <a:pt x="236" y="77"/>
                    <a:pt x="237" y="70"/>
                  </a:cubicBezTo>
                  <a:cubicBezTo>
                    <a:pt x="236" y="71"/>
                    <a:pt x="236" y="71"/>
                    <a:pt x="236" y="71"/>
                  </a:cubicBezTo>
                  <a:cubicBezTo>
                    <a:pt x="220" y="61"/>
                    <a:pt x="205" y="58"/>
                    <a:pt x="192" y="62"/>
                  </a:cubicBezTo>
                  <a:cubicBezTo>
                    <a:pt x="175" y="68"/>
                    <a:pt x="162" y="91"/>
                    <a:pt x="162" y="91"/>
                  </a:cubicBezTo>
                  <a:cubicBezTo>
                    <a:pt x="162" y="91"/>
                    <a:pt x="162" y="87"/>
                    <a:pt x="163" y="83"/>
                  </a:cubicBezTo>
                  <a:cubicBezTo>
                    <a:pt x="162" y="76"/>
                    <a:pt x="156" y="56"/>
                    <a:pt x="129" y="46"/>
                  </a:cubicBezTo>
                  <a:cubicBezTo>
                    <a:pt x="118" y="42"/>
                    <a:pt x="104" y="44"/>
                    <a:pt x="93" y="51"/>
                  </a:cubicBezTo>
                  <a:cubicBezTo>
                    <a:pt x="86" y="56"/>
                    <a:pt x="76" y="65"/>
                    <a:pt x="74" y="84"/>
                  </a:cubicBezTo>
                  <a:cubicBezTo>
                    <a:pt x="71" y="118"/>
                    <a:pt x="98" y="130"/>
                    <a:pt x="99" y="130"/>
                  </a:cubicBezTo>
                  <a:cubicBezTo>
                    <a:pt x="99" y="130"/>
                    <a:pt x="84" y="129"/>
                    <a:pt x="75" y="114"/>
                  </a:cubicBezTo>
                  <a:cubicBezTo>
                    <a:pt x="70" y="114"/>
                    <a:pt x="53" y="113"/>
                    <a:pt x="41" y="136"/>
                  </a:cubicBezTo>
                  <a:cubicBezTo>
                    <a:pt x="27" y="163"/>
                    <a:pt x="41" y="188"/>
                    <a:pt x="41" y="188"/>
                  </a:cubicBezTo>
                  <a:cubicBezTo>
                    <a:pt x="41" y="188"/>
                    <a:pt x="36" y="184"/>
                    <a:pt x="32" y="177"/>
                  </a:cubicBezTo>
                  <a:cubicBezTo>
                    <a:pt x="32" y="177"/>
                    <a:pt x="32" y="177"/>
                    <a:pt x="32" y="177"/>
                  </a:cubicBezTo>
                  <a:cubicBezTo>
                    <a:pt x="32" y="177"/>
                    <a:pt x="15" y="175"/>
                    <a:pt x="6" y="182"/>
                  </a:cubicBezTo>
                  <a:cubicBezTo>
                    <a:pt x="2" y="185"/>
                    <a:pt x="0" y="190"/>
                    <a:pt x="0" y="196"/>
                  </a:cubicBezTo>
                  <a:cubicBezTo>
                    <a:pt x="0" y="199"/>
                    <a:pt x="1" y="202"/>
                    <a:pt x="3" y="204"/>
                  </a:cubicBezTo>
                  <a:cubicBezTo>
                    <a:pt x="10" y="211"/>
                    <a:pt x="27" y="209"/>
                    <a:pt x="27" y="209"/>
                  </a:cubicBezTo>
                  <a:cubicBezTo>
                    <a:pt x="28" y="209"/>
                    <a:pt x="28" y="209"/>
                    <a:pt x="28" y="209"/>
                  </a:cubicBezTo>
                  <a:cubicBezTo>
                    <a:pt x="29" y="210"/>
                    <a:pt x="29" y="210"/>
                    <a:pt x="29" y="210"/>
                  </a:cubicBezTo>
                  <a:cubicBezTo>
                    <a:pt x="30" y="210"/>
                    <a:pt x="53" y="231"/>
                    <a:pt x="77" y="230"/>
                  </a:cubicBezTo>
                  <a:cubicBezTo>
                    <a:pt x="100" y="228"/>
                    <a:pt x="110" y="210"/>
                    <a:pt x="110" y="210"/>
                  </a:cubicBezTo>
                  <a:cubicBezTo>
                    <a:pt x="110" y="210"/>
                    <a:pt x="110" y="210"/>
                    <a:pt x="110" y="210"/>
                  </a:cubicBezTo>
                  <a:cubicBezTo>
                    <a:pt x="103" y="200"/>
                    <a:pt x="104" y="193"/>
                    <a:pt x="104" y="193"/>
                  </a:cubicBezTo>
                  <a:cubicBezTo>
                    <a:pt x="105" y="194"/>
                    <a:pt x="116" y="220"/>
                    <a:pt x="152" y="226"/>
                  </a:cubicBezTo>
                  <a:cubicBezTo>
                    <a:pt x="185" y="231"/>
                    <a:pt x="195" y="215"/>
                    <a:pt x="197" y="212"/>
                  </a:cubicBezTo>
                  <a:cubicBezTo>
                    <a:pt x="191" y="206"/>
                    <a:pt x="189" y="201"/>
                    <a:pt x="189" y="201"/>
                  </a:cubicBezTo>
                  <a:cubicBezTo>
                    <a:pt x="189" y="201"/>
                    <a:pt x="226" y="235"/>
                    <a:pt x="260" y="234"/>
                  </a:cubicBezTo>
                  <a:cubicBezTo>
                    <a:pt x="296" y="232"/>
                    <a:pt x="309" y="214"/>
                    <a:pt x="312" y="208"/>
                  </a:cubicBezTo>
                  <a:cubicBezTo>
                    <a:pt x="309" y="202"/>
                    <a:pt x="308" y="198"/>
                    <a:pt x="308" y="198"/>
                  </a:cubicBezTo>
                  <a:cubicBezTo>
                    <a:pt x="308" y="198"/>
                    <a:pt x="311" y="203"/>
                    <a:pt x="317" y="209"/>
                  </a:cubicBezTo>
                  <a:cubicBezTo>
                    <a:pt x="318" y="209"/>
                    <a:pt x="318" y="209"/>
                    <a:pt x="318" y="209"/>
                  </a:cubicBezTo>
                  <a:cubicBezTo>
                    <a:pt x="318" y="209"/>
                    <a:pt x="318" y="209"/>
                    <a:pt x="318" y="210"/>
                  </a:cubicBezTo>
                  <a:cubicBezTo>
                    <a:pt x="327" y="219"/>
                    <a:pt x="342" y="230"/>
                    <a:pt x="361" y="233"/>
                  </a:cubicBezTo>
                  <a:cubicBezTo>
                    <a:pt x="388" y="236"/>
                    <a:pt x="413" y="215"/>
                    <a:pt x="417" y="211"/>
                  </a:cubicBezTo>
                  <a:cubicBezTo>
                    <a:pt x="411" y="206"/>
                    <a:pt x="408" y="202"/>
                    <a:pt x="408"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83"/>
            <p:cNvSpPr/>
            <p:nvPr/>
          </p:nvSpPr>
          <p:spPr bwMode="auto">
            <a:xfrm>
              <a:off x="779463" y="4686301"/>
              <a:ext cx="785813" cy="257175"/>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8 w 404"/>
                <a:gd name="T11" fmla="*/ 86 h 132"/>
                <a:gd name="T12" fmla="*/ 262 w 404"/>
                <a:gd name="T13" fmla="*/ 117 h 132"/>
                <a:gd name="T14" fmla="*/ 304 w 404"/>
                <a:gd name="T15" fmla="*/ 70 h 132"/>
                <a:gd name="T16" fmla="*/ 351 w 404"/>
                <a:gd name="T17" fmla="*/ 60 h 132"/>
                <a:gd name="T18" fmla="*/ 362 w 404"/>
                <a:gd name="T19" fmla="*/ 0 h 132"/>
                <a:gd name="T20" fmla="*/ 364 w 404"/>
                <a:gd name="T21" fmla="*/ 4 h 132"/>
                <a:gd name="T22" fmla="*/ 368 w 404"/>
                <a:gd name="T23" fmla="*/ 62 h 132"/>
                <a:gd name="T24" fmla="*/ 374 w 404"/>
                <a:gd name="T25" fmla="*/ 56 h 132"/>
                <a:gd name="T26" fmla="*/ 401 w 404"/>
                <a:gd name="T27" fmla="*/ 85 h 132"/>
                <a:gd name="T28" fmla="*/ 382 w 404"/>
                <a:gd name="T29" fmla="*/ 104 h 132"/>
                <a:gd name="T30" fmla="*/ 306 w 404"/>
                <a:gd name="T31" fmla="*/ 98 h 132"/>
                <a:gd name="T32" fmla="*/ 315 w 404"/>
                <a:gd name="T33" fmla="*/ 107 h 132"/>
                <a:gd name="T34" fmla="*/ 259 w 404"/>
                <a:gd name="T35" fmla="*/ 129 h 132"/>
                <a:gd name="T36" fmla="*/ 216 w 404"/>
                <a:gd name="T37" fmla="*/ 106 h 132"/>
                <a:gd name="T38" fmla="*/ 216 w 404"/>
                <a:gd name="T39" fmla="*/ 105 h 132"/>
                <a:gd name="T40" fmla="*/ 215 w 404"/>
                <a:gd name="T41" fmla="*/ 105 h 132"/>
                <a:gd name="T42" fmla="*/ 206 w 404"/>
                <a:gd name="T43" fmla="*/ 94 h 132"/>
                <a:gd name="T44" fmla="*/ 210 w 404"/>
                <a:gd name="T45" fmla="*/ 104 h 132"/>
                <a:gd name="T46" fmla="*/ 158 w 404"/>
                <a:gd name="T47" fmla="*/ 130 h 132"/>
                <a:gd name="T48" fmla="*/ 87 w 404"/>
                <a:gd name="T49" fmla="*/ 97 h 132"/>
                <a:gd name="T50" fmla="*/ 95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1" y="87"/>
                    <a:pt x="0" y="82"/>
                    <a:pt x="0" y="82"/>
                  </a:cubicBezTo>
                  <a:cubicBezTo>
                    <a:pt x="0" y="82"/>
                    <a:pt x="14" y="100"/>
                    <a:pt x="47" y="101"/>
                  </a:cubicBezTo>
                  <a:cubicBezTo>
                    <a:pt x="81" y="102"/>
                    <a:pt x="89" y="79"/>
                    <a:pt x="89" y="79"/>
                  </a:cubicBezTo>
                  <a:cubicBezTo>
                    <a:pt x="89" y="79"/>
                    <a:pt x="123" y="115"/>
                    <a:pt x="161" y="116"/>
                  </a:cubicBezTo>
                  <a:cubicBezTo>
                    <a:pt x="199" y="117"/>
                    <a:pt x="208" y="86"/>
                    <a:pt x="208" y="86"/>
                  </a:cubicBezTo>
                  <a:cubicBezTo>
                    <a:pt x="208" y="86"/>
                    <a:pt x="221" y="123"/>
                    <a:pt x="262" y="117"/>
                  </a:cubicBezTo>
                  <a:cubicBezTo>
                    <a:pt x="310" y="109"/>
                    <a:pt x="304" y="70"/>
                    <a:pt x="304" y="70"/>
                  </a:cubicBezTo>
                  <a:cubicBezTo>
                    <a:pt x="304" y="70"/>
                    <a:pt x="326" y="82"/>
                    <a:pt x="351" y="60"/>
                  </a:cubicBezTo>
                  <a:cubicBezTo>
                    <a:pt x="373" y="42"/>
                    <a:pt x="365" y="12"/>
                    <a:pt x="362" y="0"/>
                  </a:cubicBezTo>
                  <a:cubicBezTo>
                    <a:pt x="363" y="1"/>
                    <a:pt x="363" y="2"/>
                    <a:pt x="364" y="4"/>
                  </a:cubicBezTo>
                  <a:cubicBezTo>
                    <a:pt x="375" y="22"/>
                    <a:pt x="377" y="44"/>
                    <a:pt x="368" y="62"/>
                  </a:cubicBezTo>
                  <a:cubicBezTo>
                    <a:pt x="368" y="62"/>
                    <a:pt x="371" y="60"/>
                    <a:pt x="374" y="56"/>
                  </a:cubicBezTo>
                  <a:cubicBezTo>
                    <a:pt x="379" y="58"/>
                    <a:pt x="404" y="67"/>
                    <a:pt x="401" y="85"/>
                  </a:cubicBezTo>
                  <a:cubicBezTo>
                    <a:pt x="400" y="92"/>
                    <a:pt x="393" y="99"/>
                    <a:pt x="382" y="104"/>
                  </a:cubicBezTo>
                  <a:cubicBezTo>
                    <a:pt x="361" y="114"/>
                    <a:pt x="332" y="114"/>
                    <a:pt x="306" y="98"/>
                  </a:cubicBezTo>
                  <a:cubicBezTo>
                    <a:pt x="306" y="98"/>
                    <a:pt x="309" y="102"/>
                    <a:pt x="315" y="107"/>
                  </a:cubicBezTo>
                  <a:cubicBezTo>
                    <a:pt x="311" y="111"/>
                    <a:pt x="286" y="132"/>
                    <a:pt x="259" y="129"/>
                  </a:cubicBezTo>
                  <a:cubicBezTo>
                    <a:pt x="240" y="126"/>
                    <a:pt x="225" y="115"/>
                    <a:pt x="216" y="106"/>
                  </a:cubicBezTo>
                  <a:cubicBezTo>
                    <a:pt x="216" y="105"/>
                    <a:pt x="216" y="105"/>
                    <a:pt x="216" y="105"/>
                  </a:cubicBezTo>
                  <a:cubicBezTo>
                    <a:pt x="215" y="105"/>
                    <a:pt x="215" y="105"/>
                    <a:pt x="215" y="105"/>
                  </a:cubicBezTo>
                  <a:cubicBezTo>
                    <a:pt x="209" y="99"/>
                    <a:pt x="206" y="94"/>
                    <a:pt x="206" y="94"/>
                  </a:cubicBezTo>
                  <a:cubicBezTo>
                    <a:pt x="206" y="94"/>
                    <a:pt x="207" y="98"/>
                    <a:pt x="210" y="104"/>
                  </a:cubicBezTo>
                  <a:cubicBezTo>
                    <a:pt x="207" y="110"/>
                    <a:pt x="194" y="128"/>
                    <a:pt x="158" y="130"/>
                  </a:cubicBezTo>
                  <a:cubicBezTo>
                    <a:pt x="124" y="131"/>
                    <a:pt x="87" y="97"/>
                    <a:pt x="87" y="97"/>
                  </a:cubicBezTo>
                  <a:cubicBezTo>
                    <a:pt x="87" y="97"/>
                    <a:pt x="89" y="102"/>
                    <a:pt x="95" y="108"/>
                  </a:cubicBezTo>
                  <a:cubicBezTo>
                    <a:pt x="93" y="111"/>
                    <a:pt x="83" y="127"/>
                    <a:pt x="50" y="122"/>
                  </a:cubicBezTo>
                  <a:cubicBezTo>
                    <a:pt x="14" y="116"/>
                    <a:pt x="3"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084"/>
            <p:cNvSpPr/>
            <p:nvPr/>
          </p:nvSpPr>
          <p:spPr bwMode="auto">
            <a:xfrm>
              <a:off x="581025" y="4832351"/>
              <a:ext cx="214313" cy="101600"/>
            </a:xfrm>
            <a:custGeom>
              <a:avLst/>
              <a:gdLst>
                <a:gd name="T0" fmla="*/ 6 w 110"/>
                <a:gd name="T1" fmla="*/ 3 h 52"/>
                <a:gd name="T2" fmla="*/ 12 w 110"/>
                <a:gd name="T3" fmla="*/ 0 h 52"/>
                <a:gd name="T4" fmla="*/ 14 w 110"/>
                <a:gd name="T5" fmla="*/ 18 h 52"/>
                <a:gd name="T6" fmla="*/ 38 w 110"/>
                <a:gd name="T7" fmla="*/ 15 h 52"/>
                <a:gd name="T8" fmla="*/ 67 w 110"/>
                <a:gd name="T9" fmla="*/ 37 h 52"/>
                <a:gd name="T10" fmla="*/ 106 w 110"/>
                <a:gd name="T11" fmla="*/ 23 h 52"/>
                <a:gd name="T12" fmla="*/ 110 w 110"/>
                <a:gd name="T13" fmla="*/ 31 h 52"/>
                <a:gd name="T14" fmla="*/ 110 w 110"/>
                <a:gd name="T15" fmla="*/ 31 h 52"/>
                <a:gd name="T16" fmla="*/ 77 w 110"/>
                <a:gd name="T17" fmla="*/ 51 h 52"/>
                <a:gd name="T18" fmla="*/ 29 w 110"/>
                <a:gd name="T19" fmla="*/ 31 h 52"/>
                <a:gd name="T20" fmla="*/ 28 w 110"/>
                <a:gd name="T21" fmla="*/ 30 h 52"/>
                <a:gd name="T22" fmla="*/ 27 w 110"/>
                <a:gd name="T23" fmla="*/ 30 h 52"/>
                <a:gd name="T24" fmla="*/ 3 w 110"/>
                <a:gd name="T25" fmla="*/ 25 h 52"/>
                <a:gd name="T26" fmla="*/ 0 w 110"/>
                <a:gd name="T27" fmla="*/ 17 h 52"/>
                <a:gd name="T28" fmla="*/ 6 w 110"/>
                <a:gd name="T2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52">
                  <a:moveTo>
                    <a:pt x="6" y="3"/>
                  </a:moveTo>
                  <a:cubicBezTo>
                    <a:pt x="8" y="2"/>
                    <a:pt x="10" y="0"/>
                    <a:pt x="12" y="0"/>
                  </a:cubicBezTo>
                  <a:cubicBezTo>
                    <a:pt x="8" y="4"/>
                    <a:pt x="5" y="12"/>
                    <a:pt x="14" y="18"/>
                  </a:cubicBezTo>
                  <a:cubicBezTo>
                    <a:pt x="25" y="25"/>
                    <a:pt x="38" y="15"/>
                    <a:pt x="38" y="15"/>
                  </a:cubicBezTo>
                  <a:cubicBezTo>
                    <a:pt x="38" y="15"/>
                    <a:pt x="35" y="31"/>
                    <a:pt x="67" y="37"/>
                  </a:cubicBezTo>
                  <a:cubicBezTo>
                    <a:pt x="96" y="42"/>
                    <a:pt x="104" y="27"/>
                    <a:pt x="106" y="23"/>
                  </a:cubicBezTo>
                  <a:cubicBezTo>
                    <a:pt x="107" y="26"/>
                    <a:pt x="108" y="28"/>
                    <a:pt x="110" y="31"/>
                  </a:cubicBezTo>
                  <a:cubicBezTo>
                    <a:pt x="110" y="31"/>
                    <a:pt x="110" y="31"/>
                    <a:pt x="110" y="31"/>
                  </a:cubicBezTo>
                  <a:cubicBezTo>
                    <a:pt x="110" y="31"/>
                    <a:pt x="100" y="49"/>
                    <a:pt x="77" y="51"/>
                  </a:cubicBezTo>
                  <a:cubicBezTo>
                    <a:pt x="53" y="52"/>
                    <a:pt x="30" y="31"/>
                    <a:pt x="29" y="31"/>
                  </a:cubicBezTo>
                  <a:cubicBezTo>
                    <a:pt x="28" y="30"/>
                    <a:pt x="28" y="30"/>
                    <a:pt x="28" y="30"/>
                  </a:cubicBezTo>
                  <a:cubicBezTo>
                    <a:pt x="27" y="30"/>
                    <a:pt x="27" y="30"/>
                    <a:pt x="27" y="30"/>
                  </a:cubicBezTo>
                  <a:cubicBezTo>
                    <a:pt x="27" y="30"/>
                    <a:pt x="10" y="32"/>
                    <a:pt x="3" y="25"/>
                  </a:cubicBezTo>
                  <a:cubicBezTo>
                    <a:pt x="1" y="23"/>
                    <a:pt x="0" y="20"/>
                    <a:pt x="0" y="17"/>
                  </a:cubicBezTo>
                  <a:cubicBezTo>
                    <a:pt x="0" y="11"/>
                    <a:pt x="2" y="6"/>
                    <a:pt x="6" y="3"/>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085"/>
            <p:cNvSpPr/>
            <p:nvPr/>
          </p:nvSpPr>
          <p:spPr bwMode="auto">
            <a:xfrm>
              <a:off x="1223963" y="4516438"/>
              <a:ext cx="136525" cy="211138"/>
            </a:xfrm>
            <a:custGeom>
              <a:avLst/>
              <a:gdLst>
                <a:gd name="T0" fmla="*/ 35 w 70"/>
                <a:gd name="T1" fmla="*/ 108 h 108"/>
                <a:gd name="T2" fmla="*/ 0 w 70"/>
                <a:gd name="T3" fmla="*/ 85 h 108"/>
                <a:gd name="T4" fmla="*/ 48 w 70"/>
                <a:gd name="T5" fmla="*/ 60 h 108"/>
                <a:gd name="T6" fmla="*/ 31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39" y="91"/>
                    <a:pt x="48" y="60"/>
                  </a:cubicBezTo>
                  <a:cubicBezTo>
                    <a:pt x="57" y="29"/>
                    <a:pt x="31" y="0"/>
                    <a:pt x="31" y="0"/>
                  </a:cubicBezTo>
                  <a:cubicBezTo>
                    <a:pt x="31" y="0"/>
                    <a:pt x="70" y="24"/>
                    <a:pt x="69" y="64"/>
                  </a:cubicBezTo>
                  <a:cubicBezTo>
                    <a:pt x="69" y="64"/>
                    <a:pt x="37"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86"/>
            <p:cNvSpPr/>
            <p:nvPr/>
          </p:nvSpPr>
          <p:spPr bwMode="auto">
            <a:xfrm>
              <a:off x="688975" y="4592638"/>
              <a:ext cx="123825" cy="169863"/>
            </a:xfrm>
            <a:custGeom>
              <a:avLst/>
              <a:gdLst>
                <a:gd name="T0" fmla="*/ 26 w 64"/>
                <a:gd name="T1" fmla="*/ 62 h 87"/>
                <a:gd name="T2" fmla="*/ 29 w 64"/>
                <a:gd name="T3" fmla="*/ 0 h 87"/>
                <a:gd name="T4" fmla="*/ 32 w 64"/>
                <a:gd name="T5" fmla="*/ 52 h 87"/>
                <a:gd name="T6" fmla="*/ 64 w 64"/>
                <a:gd name="T7" fmla="*/ 69 h 87"/>
                <a:gd name="T8" fmla="*/ 26 w 64"/>
                <a:gd name="T9" fmla="*/ 62 h 87"/>
              </a:gdLst>
              <a:ahLst/>
              <a:cxnLst>
                <a:cxn ang="0">
                  <a:pos x="T0" y="T1"/>
                </a:cxn>
                <a:cxn ang="0">
                  <a:pos x="T2" y="T3"/>
                </a:cxn>
                <a:cxn ang="0">
                  <a:pos x="T4" y="T5"/>
                </a:cxn>
                <a:cxn ang="0">
                  <a:pos x="T6" y="T7"/>
                </a:cxn>
                <a:cxn ang="0">
                  <a:pos x="T8" y="T9"/>
                </a:cxn>
              </a:cxnLst>
              <a:rect l="0" t="0" r="r" b="b"/>
              <a:pathLst>
                <a:path w="64" h="87">
                  <a:moveTo>
                    <a:pt x="26" y="62"/>
                  </a:moveTo>
                  <a:cubicBezTo>
                    <a:pt x="0" y="37"/>
                    <a:pt x="29" y="0"/>
                    <a:pt x="29" y="0"/>
                  </a:cubicBezTo>
                  <a:cubicBezTo>
                    <a:pt x="29" y="0"/>
                    <a:pt x="17" y="37"/>
                    <a:pt x="32" y="52"/>
                  </a:cubicBezTo>
                  <a:cubicBezTo>
                    <a:pt x="51" y="71"/>
                    <a:pt x="64" y="69"/>
                    <a:pt x="64" y="69"/>
                  </a:cubicBezTo>
                  <a:cubicBezTo>
                    <a:pt x="64" y="69"/>
                    <a:pt x="53" y="87"/>
                    <a:pt x="26"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87"/>
            <p:cNvSpPr>
              <a:spLocks noEditPoints="1"/>
            </p:cNvSpPr>
            <p:nvPr/>
          </p:nvSpPr>
          <p:spPr bwMode="auto">
            <a:xfrm>
              <a:off x="569913" y="4476751"/>
              <a:ext cx="996950" cy="484188"/>
            </a:xfrm>
            <a:custGeom>
              <a:avLst/>
              <a:gdLst>
                <a:gd name="T0" fmla="*/ 5 w 513"/>
                <a:gd name="T1" fmla="*/ 212 h 249"/>
                <a:gd name="T2" fmla="*/ 84 w 513"/>
                <a:gd name="T3" fmla="*/ 240 h 249"/>
                <a:gd name="T4" fmla="*/ 133 w 513"/>
                <a:gd name="T5" fmla="*/ 228 h 249"/>
                <a:gd name="T6" fmla="*/ 207 w 513"/>
                <a:gd name="T7" fmla="*/ 221 h 249"/>
                <a:gd name="T8" fmla="*/ 321 w 513"/>
                <a:gd name="T9" fmla="*/ 218 h 249"/>
                <a:gd name="T10" fmla="*/ 428 w 513"/>
                <a:gd name="T11" fmla="*/ 218 h 249"/>
                <a:gd name="T12" fmla="*/ 482 w 513"/>
                <a:gd name="T13" fmla="*/ 163 h 249"/>
                <a:gd name="T14" fmla="*/ 477 w 513"/>
                <a:gd name="T15" fmla="*/ 109 h 249"/>
                <a:gd name="T16" fmla="*/ 410 w 513"/>
                <a:gd name="T17" fmla="*/ 82 h 249"/>
                <a:gd name="T18" fmla="*/ 257 w 513"/>
                <a:gd name="T19" fmla="*/ 37 h 249"/>
                <a:gd name="T20" fmla="*/ 196 w 513"/>
                <a:gd name="T21" fmla="*/ 61 h 249"/>
                <a:gd name="T22" fmla="*/ 137 w 513"/>
                <a:gd name="T23" fmla="*/ 45 h 249"/>
                <a:gd name="T24" fmla="*/ 75 w 513"/>
                <a:gd name="T25" fmla="*/ 87 h 249"/>
                <a:gd name="T26" fmla="*/ 36 w 513"/>
                <a:gd name="T27" fmla="*/ 173 h 249"/>
                <a:gd name="T28" fmla="*/ 8 w 513"/>
                <a:gd name="T29" fmla="*/ 182 h 249"/>
                <a:gd name="T30" fmla="*/ 6 w 513"/>
                <a:gd name="T31" fmla="*/ 200 h 249"/>
                <a:gd name="T32" fmla="*/ 38 w 513"/>
                <a:gd name="T33" fmla="*/ 181 h 249"/>
                <a:gd name="T34" fmla="*/ 48 w 513"/>
                <a:gd name="T35" fmla="*/ 194 h 249"/>
                <a:gd name="T36" fmla="*/ 82 w 513"/>
                <a:gd name="T37" fmla="*/ 120 h 249"/>
                <a:gd name="T38" fmla="*/ 80 w 513"/>
                <a:gd name="T39" fmla="*/ 88 h 249"/>
                <a:gd name="T40" fmla="*/ 135 w 513"/>
                <a:gd name="T41" fmla="*/ 50 h 249"/>
                <a:gd name="T42" fmla="*/ 168 w 513"/>
                <a:gd name="T43" fmla="*/ 95 h 249"/>
                <a:gd name="T44" fmla="*/ 242 w 513"/>
                <a:gd name="T45" fmla="*/ 75 h 249"/>
                <a:gd name="T46" fmla="*/ 243 w 513"/>
                <a:gd name="T47" fmla="*/ 85 h 249"/>
                <a:gd name="T48" fmla="*/ 404 w 513"/>
                <a:gd name="T49" fmla="*/ 84 h 249"/>
                <a:gd name="T50" fmla="*/ 363 w 513"/>
                <a:gd name="T51" fmla="*/ 115 h 249"/>
                <a:gd name="T52" fmla="*/ 375 w 513"/>
                <a:gd name="T53" fmla="*/ 152 h 249"/>
                <a:gd name="T54" fmla="*/ 375 w 513"/>
                <a:gd name="T55" fmla="*/ 129 h 249"/>
                <a:gd name="T56" fmla="*/ 472 w 513"/>
                <a:gd name="T57" fmla="*/ 112 h 249"/>
                <a:gd name="T58" fmla="*/ 481 w 513"/>
                <a:gd name="T59" fmla="*/ 166 h 249"/>
                <a:gd name="T60" fmla="*/ 414 w 513"/>
                <a:gd name="T61" fmla="*/ 206 h 249"/>
                <a:gd name="T62" fmla="*/ 367 w 513"/>
                <a:gd name="T63" fmla="*/ 237 h 249"/>
                <a:gd name="T64" fmla="*/ 324 w 513"/>
                <a:gd name="T65" fmla="*/ 213 h 249"/>
                <a:gd name="T66" fmla="*/ 314 w 513"/>
                <a:gd name="T67" fmla="*/ 202 h 249"/>
                <a:gd name="T68" fmla="*/ 266 w 513"/>
                <a:gd name="T69" fmla="*/ 238 h 249"/>
                <a:gd name="T70" fmla="*/ 203 w 513"/>
                <a:gd name="T71" fmla="*/ 216 h 249"/>
                <a:gd name="T72" fmla="*/ 110 w 513"/>
                <a:gd name="T73" fmla="*/ 197 h 249"/>
                <a:gd name="T74" fmla="*/ 116 w 513"/>
                <a:gd name="T75" fmla="*/ 214 h 249"/>
                <a:gd name="T76" fmla="*/ 35 w 513"/>
                <a:gd name="T77" fmla="*/ 214 h 249"/>
                <a:gd name="T78" fmla="*/ 33 w 513"/>
                <a:gd name="T79" fmla="*/ 213 h 249"/>
                <a:gd name="T80" fmla="*/ 6 w 513"/>
                <a:gd name="T81" fmla="*/ 20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3" h="249">
                  <a:moveTo>
                    <a:pt x="0" y="199"/>
                  </a:moveTo>
                  <a:cubicBezTo>
                    <a:pt x="0" y="204"/>
                    <a:pt x="2" y="209"/>
                    <a:pt x="5" y="212"/>
                  </a:cubicBezTo>
                  <a:cubicBezTo>
                    <a:pt x="13" y="219"/>
                    <a:pt x="28" y="219"/>
                    <a:pt x="32" y="219"/>
                  </a:cubicBezTo>
                  <a:cubicBezTo>
                    <a:pt x="37" y="223"/>
                    <a:pt x="59" y="241"/>
                    <a:pt x="84" y="240"/>
                  </a:cubicBezTo>
                  <a:cubicBezTo>
                    <a:pt x="106" y="238"/>
                    <a:pt x="117" y="223"/>
                    <a:pt x="120" y="218"/>
                  </a:cubicBezTo>
                  <a:cubicBezTo>
                    <a:pt x="123" y="221"/>
                    <a:pt x="128" y="225"/>
                    <a:pt x="133" y="228"/>
                  </a:cubicBezTo>
                  <a:cubicBezTo>
                    <a:pt x="140" y="231"/>
                    <a:pt x="148" y="234"/>
                    <a:pt x="157" y="236"/>
                  </a:cubicBezTo>
                  <a:cubicBezTo>
                    <a:pt x="190" y="241"/>
                    <a:pt x="203" y="227"/>
                    <a:pt x="207" y="221"/>
                  </a:cubicBezTo>
                  <a:cubicBezTo>
                    <a:pt x="218" y="232"/>
                    <a:pt x="238" y="246"/>
                    <a:pt x="266" y="245"/>
                  </a:cubicBezTo>
                  <a:cubicBezTo>
                    <a:pt x="301" y="245"/>
                    <a:pt x="316" y="227"/>
                    <a:pt x="321" y="218"/>
                  </a:cubicBezTo>
                  <a:cubicBezTo>
                    <a:pt x="328" y="228"/>
                    <a:pt x="341" y="240"/>
                    <a:pt x="365" y="244"/>
                  </a:cubicBezTo>
                  <a:cubicBezTo>
                    <a:pt x="397" y="249"/>
                    <a:pt x="425" y="221"/>
                    <a:pt x="428" y="218"/>
                  </a:cubicBezTo>
                  <a:cubicBezTo>
                    <a:pt x="457" y="233"/>
                    <a:pt x="505" y="219"/>
                    <a:pt x="509" y="197"/>
                  </a:cubicBezTo>
                  <a:cubicBezTo>
                    <a:pt x="513" y="177"/>
                    <a:pt x="495" y="166"/>
                    <a:pt x="482" y="163"/>
                  </a:cubicBezTo>
                  <a:cubicBezTo>
                    <a:pt x="486" y="159"/>
                    <a:pt x="489" y="151"/>
                    <a:pt x="487" y="141"/>
                  </a:cubicBezTo>
                  <a:cubicBezTo>
                    <a:pt x="487" y="130"/>
                    <a:pt x="483" y="118"/>
                    <a:pt x="477" y="109"/>
                  </a:cubicBezTo>
                  <a:cubicBezTo>
                    <a:pt x="466" y="90"/>
                    <a:pt x="448" y="80"/>
                    <a:pt x="427" y="80"/>
                  </a:cubicBezTo>
                  <a:cubicBezTo>
                    <a:pt x="421" y="80"/>
                    <a:pt x="415" y="81"/>
                    <a:pt x="410" y="82"/>
                  </a:cubicBezTo>
                  <a:cubicBezTo>
                    <a:pt x="408" y="70"/>
                    <a:pt x="395" y="13"/>
                    <a:pt x="332" y="5"/>
                  </a:cubicBezTo>
                  <a:cubicBezTo>
                    <a:pt x="293" y="0"/>
                    <a:pt x="270" y="18"/>
                    <a:pt x="257" y="37"/>
                  </a:cubicBezTo>
                  <a:cubicBezTo>
                    <a:pt x="248" y="50"/>
                    <a:pt x="245" y="60"/>
                    <a:pt x="243" y="68"/>
                  </a:cubicBezTo>
                  <a:cubicBezTo>
                    <a:pt x="226" y="59"/>
                    <a:pt x="210" y="56"/>
                    <a:pt x="196" y="61"/>
                  </a:cubicBezTo>
                  <a:cubicBezTo>
                    <a:pt x="184" y="65"/>
                    <a:pt x="177" y="72"/>
                    <a:pt x="173" y="78"/>
                  </a:cubicBezTo>
                  <a:cubicBezTo>
                    <a:pt x="171" y="70"/>
                    <a:pt x="163" y="54"/>
                    <a:pt x="137" y="45"/>
                  </a:cubicBezTo>
                  <a:cubicBezTo>
                    <a:pt x="124" y="40"/>
                    <a:pt x="108" y="42"/>
                    <a:pt x="96" y="50"/>
                  </a:cubicBezTo>
                  <a:cubicBezTo>
                    <a:pt x="88" y="55"/>
                    <a:pt x="76" y="66"/>
                    <a:pt x="75" y="87"/>
                  </a:cubicBezTo>
                  <a:cubicBezTo>
                    <a:pt x="74" y="98"/>
                    <a:pt x="75" y="107"/>
                    <a:pt x="78" y="113"/>
                  </a:cubicBezTo>
                  <a:cubicBezTo>
                    <a:pt x="33" y="112"/>
                    <a:pt x="33" y="160"/>
                    <a:pt x="36" y="173"/>
                  </a:cubicBezTo>
                  <a:cubicBezTo>
                    <a:pt x="36" y="174"/>
                    <a:pt x="36" y="174"/>
                    <a:pt x="36" y="175"/>
                  </a:cubicBezTo>
                  <a:cubicBezTo>
                    <a:pt x="31" y="174"/>
                    <a:pt x="17" y="174"/>
                    <a:pt x="8" y="182"/>
                  </a:cubicBezTo>
                  <a:cubicBezTo>
                    <a:pt x="3" y="186"/>
                    <a:pt x="0" y="192"/>
                    <a:pt x="0" y="199"/>
                  </a:cubicBezTo>
                  <a:moveTo>
                    <a:pt x="6" y="200"/>
                  </a:moveTo>
                  <a:cubicBezTo>
                    <a:pt x="6" y="194"/>
                    <a:pt x="8" y="189"/>
                    <a:pt x="12" y="186"/>
                  </a:cubicBezTo>
                  <a:cubicBezTo>
                    <a:pt x="21" y="179"/>
                    <a:pt x="38" y="181"/>
                    <a:pt x="38" y="181"/>
                  </a:cubicBezTo>
                  <a:cubicBezTo>
                    <a:pt x="38" y="180"/>
                    <a:pt x="38" y="180"/>
                    <a:pt x="38" y="180"/>
                  </a:cubicBezTo>
                  <a:cubicBezTo>
                    <a:pt x="41" y="188"/>
                    <a:pt x="46" y="191"/>
                    <a:pt x="48" y="194"/>
                  </a:cubicBezTo>
                  <a:cubicBezTo>
                    <a:pt x="39" y="178"/>
                    <a:pt x="38" y="159"/>
                    <a:pt x="44" y="142"/>
                  </a:cubicBezTo>
                  <a:cubicBezTo>
                    <a:pt x="51" y="118"/>
                    <a:pt x="73" y="118"/>
                    <a:pt x="82" y="120"/>
                  </a:cubicBezTo>
                  <a:cubicBezTo>
                    <a:pt x="91" y="133"/>
                    <a:pt x="105" y="134"/>
                    <a:pt x="105" y="134"/>
                  </a:cubicBezTo>
                  <a:cubicBezTo>
                    <a:pt x="104" y="134"/>
                    <a:pt x="77" y="122"/>
                    <a:pt x="80" y="88"/>
                  </a:cubicBezTo>
                  <a:cubicBezTo>
                    <a:pt x="82" y="69"/>
                    <a:pt x="92" y="60"/>
                    <a:pt x="99" y="55"/>
                  </a:cubicBezTo>
                  <a:cubicBezTo>
                    <a:pt x="110" y="48"/>
                    <a:pt x="124" y="46"/>
                    <a:pt x="135" y="50"/>
                  </a:cubicBezTo>
                  <a:cubicBezTo>
                    <a:pt x="162" y="60"/>
                    <a:pt x="168" y="80"/>
                    <a:pt x="169" y="87"/>
                  </a:cubicBezTo>
                  <a:cubicBezTo>
                    <a:pt x="168" y="91"/>
                    <a:pt x="168" y="95"/>
                    <a:pt x="168" y="95"/>
                  </a:cubicBezTo>
                  <a:cubicBezTo>
                    <a:pt x="168" y="95"/>
                    <a:pt x="181" y="72"/>
                    <a:pt x="198" y="66"/>
                  </a:cubicBezTo>
                  <a:cubicBezTo>
                    <a:pt x="211" y="62"/>
                    <a:pt x="226" y="65"/>
                    <a:pt x="242" y="75"/>
                  </a:cubicBezTo>
                  <a:cubicBezTo>
                    <a:pt x="243" y="74"/>
                    <a:pt x="243" y="74"/>
                    <a:pt x="243" y="74"/>
                  </a:cubicBezTo>
                  <a:cubicBezTo>
                    <a:pt x="242" y="81"/>
                    <a:pt x="243" y="85"/>
                    <a:pt x="243" y="85"/>
                  </a:cubicBezTo>
                  <a:cubicBezTo>
                    <a:pt x="244" y="82"/>
                    <a:pt x="259" y="4"/>
                    <a:pt x="332" y="13"/>
                  </a:cubicBezTo>
                  <a:cubicBezTo>
                    <a:pt x="393" y="21"/>
                    <a:pt x="403" y="75"/>
                    <a:pt x="404" y="84"/>
                  </a:cubicBezTo>
                  <a:cubicBezTo>
                    <a:pt x="381" y="93"/>
                    <a:pt x="372" y="115"/>
                    <a:pt x="370" y="122"/>
                  </a:cubicBezTo>
                  <a:cubicBezTo>
                    <a:pt x="368" y="120"/>
                    <a:pt x="366" y="117"/>
                    <a:pt x="363" y="115"/>
                  </a:cubicBezTo>
                  <a:cubicBezTo>
                    <a:pt x="344" y="98"/>
                    <a:pt x="324" y="106"/>
                    <a:pt x="324" y="106"/>
                  </a:cubicBezTo>
                  <a:cubicBezTo>
                    <a:pt x="373" y="108"/>
                    <a:pt x="375" y="151"/>
                    <a:pt x="375" y="152"/>
                  </a:cubicBezTo>
                  <a:cubicBezTo>
                    <a:pt x="375" y="152"/>
                    <a:pt x="380" y="142"/>
                    <a:pt x="374" y="129"/>
                  </a:cubicBezTo>
                  <a:cubicBezTo>
                    <a:pt x="375" y="129"/>
                    <a:pt x="375" y="129"/>
                    <a:pt x="375" y="129"/>
                  </a:cubicBezTo>
                  <a:cubicBezTo>
                    <a:pt x="375" y="128"/>
                    <a:pt x="384" y="86"/>
                    <a:pt x="427" y="86"/>
                  </a:cubicBezTo>
                  <a:cubicBezTo>
                    <a:pt x="446" y="86"/>
                    <a:pt x="462" y="95"/>
                    <a:pt x="472" y="112"/>
                  </a:cubicBezTo>
                  <a:cubicBezTo>
                    <a:pt x="483" y="130"/>
                    <a:pt x="485" y="152"/>
                    <a:pt x="476" y="170"/>
                  </a:cubicBezTo>
                  <a:cubicBezTo>
                    <a:pt x="476" y="170"/>
                    <a:pt x="478" y="170"/>
                    <a:pt x="481" y="166"/>
                  </a:cubicBezTo>
                  <a:cubicBezTo>
                    <a:pt x="493" y="170"/>
                    <a:pt x="513" y="187"/>
                    <a:pt x="500" y="203"/>
                  </a:cubicBezTo>
                  <a:cubicBezTo>
                    <a:pt x="463" y="233"/>
                    <a:pt x="422" y="211"/>
                    <a:pt x="414" y="206"/>
                  </a:cubicBezTo>
                  <a:cubicBezTo>
                    <a:pt x="416" y="210"/>
                    <a:pt x="419" y="213"/>
                    <a:pt x="423" y="215"/>
                  </a:cubicBezTo>
                  <a:cubicBezTo>
                    <a:pt x="417" y="220"/>
                    <a:pt x="393" y="240"/>
                    <a:pt x="367" y="237"/>
                  </a:cubicBezTo>
                  <a:cubicBezTo>
                    <a:pt x="348" y="234"/>
                    <a:pt x="333" y="223"/>
                    <a:pt x="324" y="214"/>
                  </a:cubicBezTo>
                  <a:cubicBezTo>
                    <a:pt x="324" y="213"/>
                    <a:pt x="324" y="213"/>
                    <a:pt x="324" y="213"/>
                  </a:cubicBezTo>
                  <a:cubicBezTo>
                    <a:pt x="323" y="213"/>
                    <a:pt x="323" y="213"/>
                    <a:pt x="323" y="213"/>
                  </a:cubicBezTo>
                  <a:cubicBezTo>
                    <a:pt x="317" y="207"/>
                    <a:pt x="314" y="202"/>
                    <a:pt x="314" y="202"/>
                  </a:cubicBezTo>
                  <a:cubicBezTo>
                    <a:pt x="314" y="202"/>
                    <a:pt x="315" y="206"/>
                    <a:pt x="318" y="212"/>
                  </a:cubicBezTo>
                  <a:cubicBezTo>
                    <a:pt x="315" y="218"/>
                    <a:pt x="302" y="236"/>
                    <a:pt x="266" y="238"/>
                  </a:cubicBezTo>
                  <a:cubicBezTo>
                    <a:pt x="232" y="239"/>
                    <a:pt x="195" y="205"/>
                    <a:pt x="195" y="205"/>
                  </a:cubicBezTo>
                  <a:cubicBezTo>
                    <a:pt x="195" y="205"/>
                    <a:pt x="197" y="210"/>
                    <a:pt x="203" y="216"/>
                  </a:cubicBezTo>
                  <a:cubicBezTo>
                    <a:pt x="201" y="219"/>
                    <a:pt x="191" y="235"/>
                    <a:pt x="158" y="230"/>
                  </a:cubicBezTo>
                  <a:cubicBezTo>
                    <a:pt x="122" y="224"/>
                    <a:pt x="111" y="198"/>
                    <a:pt x="110" y="197"/>
                  </a:cubicBezTo>
                  <a:cubicBezTo>
                    <a:pt x="110" y="197"/>
                    <a:pt x="109" y="204"/>
                    <a:pt x="116" y="214"/>
                  </a:cubicBezTo>
                  <a:cubicBezTo>
                    <a:pt x="116" y="214"/>
                    <a:pt x="116" y="214"/>
                    <a:pt x="116" y="214"/>
                  </a:cubicBezTo>
                  <a:cubicBezTo>
                    <a:pt x="116" y="214"/>
                    <a:pt x="106" y="232"/>
                    <a:pt x="83" y="234"/>
                  </a:cubicBezTo>
                  <a:cubicBezTo>
                    <a:pt x="59" y="235"/>
                    <a:pt x="36" y="214"/>
                    <a:pt x="35" y="214"/>
                  </a:cubicBezTo>
                  <a:cubicBezTo>
                    <a:pt x="34" y="213"/>
                    <a:pt x="34" y="213"/>
                    <a:pt x="34" y="213"/>
                  </a:cubicBezTo>
                  <a:cubicBezTo>
                    <a:pt x="33" y="213"/>
                    <a:pt x="33" y="213"/>
                    <a:pt x="33" y="213"/>
                  </a:cubicBezTo>
                  <a:cubicBezTo>
                    <a:pt x="33" y="213"/>
                    <a:pt x="16" y="215"/>
                    <a:pt x="9" y="208"/>
                  </a:cubicBezTo>
                  <a:cubicBezTo>
                    <a:pt x="7" y="206"/>
                    <a:pt x="6" y="203"/>
                    <a:pt x="6" y="200"/>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49650" y="741128"/>
            <a:ext cx="1565275" cy="760413"/>
            <a:chOff x="2736850" y="549276"/>
            <a:chExt cx="1565275" cy="760413"/>
          </a:xfrm>
        </p:grpSpPr>
        <p:sp>
          <p:nvSpPr>
            <p:cNvPr id="13" name="Freeform 3088"/>
            <p:cNvSpPr/>
            <p:nvPr/>
          </p:nvSpPr>
          <p:spPr bwMode="auto">
            <a:xfrm>
              <a:off x="2740025" y="561976"/>
              <a:ext cx="1544638" cy="720725"/>
            </a:xfrm>
            <a:custGeom>
              <a:avLst/>
              <a:gdLst>
                <a:gd name="T0" fmla="*/ 35 w 795"/>
                <a:gd name="T1" fmla="*/ 327 h 371"/>
                <a:gd name="T2" fmla="*/ 5 w 795"/>
                <a:gd name="T3" fmla="*/ 297 h 371"/>
                <a:gd name="T4" fmla="*/ 48 w 795"/>
                <a:gd name="T5" fmla="*/ 252 h 371"/>
                <a:gd name="T6" fmla="*/ 57 w 795"/>
                <a:gd name="T7" fmla="*/ 260 h 371"/>
                <a:gd name="T8" fmla="*/ 63 w 795"/>
                <a:gd name="T9" fmla="*/ 169 h 371"/>
                <a:gd name="T10" fmla="*/ 134 w 795"/>
                <a:gd name="T11" fmla="*/ 129 h 371"/>
                <a:gd name="T12" fmla="*/ 216 w 795"/>
                <a:gd name="T13" fmla="*/ 197 h 371"/>
                <a:gd name="T14" fmla="*/ 216 w 795"/>
                <a:gd name="T15" fmla="*/ 197 h 371"/>
                <a:gd name="T16" fmla="*/ 215 w 795"/>
                <a:gd name="T17" fmla="*/ 233 h 371"/>
                <a:gd name="T18" fmla="*/ 295 w 795"/>
                <a:gd name="T19" fmla="*/ 161 h 371"/>
                <a:gd name="T20" fmla="*/ 233 w 795"/>
                <a:gd name="T21" fmla="*/ 174 h 371"/>
                <a:gd name="T22" fmla="*/ 223 w 795"/>
                <a:gd name="T23" fmla="*/ 185 h 371"/>
                <a:gd name="T24" fmla="*/ 169 w 795"/>
                <a:gd name="T25" fmla="*/ 126 h 371"/>
                <a:gd name="T26" fmla="*/ 283 w 795"/>
                <a:gd name="T27" fmla="*/ 15 h 371"/>
                <a:gd name="T28" fmla="*/ 422 w 795"/>
                <a:gd name="T29" fmla="*/ 127 h 371"/>
                <a:gd name="T30" fmla="*/ 423 w 795"/>
                <a:gd name="T31" fmla="*/ 110 h 371"/>
                <a:gd name="T32" fmla="*/ 423 w 795"/>
                <a:gd name="T33" fmla="*/ 111 h 371"/>
                <a:gd name="T34" fmla="*/ 493 w 795"/>
                <a:gd name="T35" fmla="*/ 98 h 371"/>
                <a:gd name="T36" fmla="*/ 540 w 795"/>
                <a:gd name="T37" fmla="*/ 143 h 371"/>
                <a:gd name="T38" fmla="*/ 538 w 795"/>
                <a:gd name="T39" fmla="*/ 130 h 371"/>
                <a:gd name="T40" fmla="*/ 592 w 795"/>
                <a:gd name="T41" fmla="*/ 73 h 371"/>
                <a:gd name="T42" fmla="*/ 648 w 795"/>
                <a:gd name="T43" fmla="*/ 80 h 371"/>
                <a:gd name="T44" fmla="*/ 678 w 795"/>
                <a:gd name="T45" fmla="*/ 132 h 371"/>
                <a:gd name="T46" fmla="*/ 639 w 795"/>
                <a:gd name="T47" fmla="*/ 204 h 371"/>
                <a:gd name="T48" fmla="*/ 677 w 795"/>
                <a:gd name="T49" fmla="*/ 179 h 371"/>
                <a:gd name="T50" fmla="*/ 731 w 795"/>
                <a:gd name="T51" fmla="*/ 214 h 371"/>
                <a:gd name="T52" fmla="*/ 731 w 795"/>
                <a:gd name="T53" fmla="*/ 295 h 371"/>
                <a:gd name="T54" fmla="*/ 744 w 795"/>
                <a:gd name="T55" fmla="*/ 277 h 371"/>
                <a:gd name="T56" fmla="*/ 745 w 795"/>
                <a:gd name="T57" fmla="*/ 278 h 371"/>
                <a:gd name="T58" fmla="*/ 785 w 795"/>
                <a:gd name="T59" fmla="*/ 286 h 371"/>
                <a:gd name="T60" fmla="*/ 795 w 795"/>
                <a:gd name="T61" fmla="*/ 307 h 371"/>
                <a:gd name="T62" fmla="*/ 790 w 795"/>
                <a:gd name="T63" fmla="*/ 320 h 371"/>
                <a:gd name="T64" fmla="*/ 752 w 795"/>
                <a:gd name="T65" fmla="*/ 328 h 371"/>
                <a:gd name="T66" fmla="*/ 750 w 795"/>
                <a:gd name="T67" fmla="*/ 328 h 371"/>
                <a:gd name="T68" fmla="*/ 748 w 795"/>
                <a:gd name="T69" fmla="*/ 330 h 371"/>
                <a:gd name="T70" fmla="*/ 674 w 795"/>
                <a:gd name="T71" fmla="*/ 361 h 371"/>
                <a:gd name="T72" fmla="*/ 622 w 795"/>
                <a:gd name="T73" fmla="*/ 329 h 371"/>
                <a:gd name="T74" fmla="*/ 621 w 795"/>
                <a:gd name="T75" fmla="*/ 330 h 371"/>
                <a:gd name="T76" fmla="*/ 631 w 795"/>
                <a:gd name="T77" fmla="*/ 304 h 371"/>
                <a:gd name="T78" fmla="*/ 556 w 795"/>
                <a:gd name="T79" fmla="*/ 355 h 371"/>
                <a:gd name="T80" fmla="*/ 486 w 795"/>
                <a:gd name="T81" fmla="*/ 333 h 371"/>
                <a:gd name="T82" fmla="*/ 498 w 795"/>
                <a:gd name="T83" fmla="*/ 316 h 371"/>
                <a:gd name="T84" fmla="*/ 386 w 795"/>
                <a:gd name="T85" fmla="*/ 367 h 371"/>
                <a:gd name="T86" fmla="*/ 305 w 795"/>
                <a:gd name="T87" fmla="*/ 327 h 371"/>
                <a:gd name="T88" fmla="*/ 312 w 795"/>
                <a:gd name="T89" fmla="*/ 311 h 371"/>
                <a:gd name="T90" fmla="*/ 297 w 795"/>
                <a:gd name="T91" fmla="*/ 328 h 371"/>
                <a:gd name="T92" fmla="*/ 296 w 795"/>
                <a:gd name="T93" fmla="*/ 329 h 371"/>
                <a:gd name="T94" fmla="*/ 296 w 795"/>
                <a:gd name="T95" fmla="*/ 329 h 371"/>
                <a:gd name="T96" fmla="*/ 229 w 795"/>
                <a:gd name="T97" fmla="*/ 365 h 371"/>
                <a:gd name="T98" fmla="*/ 140 w 795"/>
                <a:gd name="T99" fmla="*/ 331 h 371"/>
                <a:gd name="T100" fmla="*/ 154 w 795"/>
                <a:gd name="T101" fmla="*/ 318 h 371"/>
                <a:gd name="T102" fmla="*/ 35 w 795"/>
                <a:gd name="T103" fmla="*/ 32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371">
                  <a:moveTo>
                    <a:pt x="35" y="327"/>
                  </a:moveTo>
                  <a:cubicBezTo>
                    <a:pt x="18" y="320"/>
                    <a:pt x="7" y="308"/>
                    <a:pt x="5" y="297"/>
                  </a:cubicBezTo>
                  <a:cubicBezTo>
                    <a:pt x="0" y="269"/>
                    <a:pt x="40" y="254"/>
                    <a:pt x="48" y="252"/>
                  </a:cubicBezTo>
                  <a:cubicBezTo>
                    <a:pt x="52" y="258"/>
                    <a:pt x="57" y="260"/>
                    <a:pt x="57" y="260"/>
                  </a:cubicBezTo>
                  <a:cubicBezTo>
                    <a:pt x="43" y="233"/>
                    <a:pt x="45" y="197"/>
                    <a:pt x="63" y="169"/>
                  </a:cubicBezTo>
                  <a:cubicBezTo>
                    <a:pt x="79" y="143"/>
                    <a:pt x="105" y="129"/>
                    <a:pt x="134" y="129"/>
                  </a:cubicBezTo>
                  <a:cubicBezTo>
                    <a:pt x="201" y="129"/>
                    <a:pt x="216" y="194"/>
                    <a:pt x="216" y="197"/>
                  </a:cubicBezTo>
                  <a:cubicBezTo>
                    <a:pt x="216" y="197"/>
                    <a:pt x="216" y="197"/>
                    <a:pt x="216" y="197"/>
                  </a:cubicBezTo>
                  <a:cubicBezTo>
                    <a:pt x="207" y="218"/>
                    <a:pt x="215" y="233"/>
                    <a:pt x="215" y="233"/>
                  </a:cubicBezTo>
                  <a:cubicBezTo>
                    <a:pt x="215" y="230"/>
                    <a:pt x="218" y="164"/>
                    <a:pt x="295" y="161"/>
                  </a:cubicBezTo>
                  <a:cubicBezTo>
                    <a:pt x="295" y="161"/>
                    <a:pt x="263" y="147"/>
                    <a:pt x="233" y="174"/>
                  </a:cubicBezTo>
                  <a:cubicBezTo>
                    <a:pt x="229" y="178"/>
                    <a:pt x="226" y="182"/>
                    <a:pt x="223" y="185"/>
                  </a:cubicBezTo>
                  <a:cubicBezTo>
                    <a:pt x="220" y="174"/>
                    <a:pt x="206" y="140"/>
                    <a:pt x="169" y="126"/>
                  </a:cubicBezTo>
                  <a:cubicBezTo>
                    <a:pt x="171" y="111"/>
                    <a:pt x="187" y="27"/>
                    <a:pt x="283" y="15"/>
                  </a:cubicBezTo>
                  <a:cubicBezTo>
                    <a:pt x="397" y="0"/>
                    <a:pt x="422" y="122"/>
                    <a:pt x="422" y="127"/>
                  </a:cubicBezTo>
                  <a:cubicBezTo>
                    <a:pt x="422" y="127"/>
                    <a:pt x="424" y="121"/>
                    <a:pt x="423" y="110"/>
                  </a:cubicBezTo>
                  <a:cubicBezTo>
                    <a:pt x="423" y="111"/>
                    <a:pt x="423" y="111"/>
                    <a:pt x="423" y="111"/>
                  </a:cubicBezTo>
                  <a:cubicBezTo>
                    <a:pt x="450" y="96"/>
                    <a:pt x="473" y="91"/>
                    <a:pt x="493" y="98"/>
                  </a:cubicBezTo>
                  <a:cubicBezTo>
                    <a:pt x="520" y="107"/>
                    <a:pt x="540" y="143"/>
                    <a:pt x="540" y="143"/>
                  </a:cubicBezTo>
                  <a:cubicBezTo>
                    <a:pt x="540" y="143"/>
                    <a:pt x="540" y="137"/>
                    <a:pt x="538" y="130"/>
                  </a:cubicBezTo>
                  <a:cubicBezTo>
                    <a:pt x="540" y="119"/>
                    <a:pt x="549" y="87"/>
                    <a:pt x="592" y="73"/>
                  </a:cubicBezTo>
                  <a:cubicBezTo>
                    <a:pt x="610" y="67"/>
                    <a:pt x="631" y="69"/>
                    <a:pt x="648" y="80"/>
                  </a:cubicBezTo>
                  <a:cubicBezTo>
                    <a:pt x="660" y="87"/>
                    <a:pt x="675" y="103"/>
                    <a:pt x="678" y="132"/>
                  </a:cubicBezTo>
                  <a:cubicBezTo>
                    <a:pt x="683" y="185"/>
                    <a:pt x="641" y="203"/>
                    <a:pt x="639" y="204"/>
                  </a:cubicBezTo>
                  <a:cubicBezTo>
                    <a:pt x="639" y="204"/>
                    <a:pt x="663" y="202"/>
                    <a:pt x="677" y="179"/>
                  </a:cubicBezTo>
                  <a:cubicBezTo>
                    <a:pt x="684" y="179"/>
                    <a:pt x="712" y="178"/>
                    <a:pt x="731" y="214"/>
                  </a:cubicBezTo>
                  <a:cubicBezTo>
                    <a:pt x="752" y="255"/>
                    <a:pt x="731" y="295"/>
                    <a:pt x="731" y="295"/>
                  </a:cubicBezTo>
                  <a:cubicBezTo>
                    <a:pt x="731" y="295"/>
                    <a:pt x="739" y="290"/>
                    <a:pt x="744" y="277"/>
                  </a:cubicBezTo>
                  <a:cubicBezTo>
                    <a:pt x="745" y="278"/>
                    <a:pt x="745" y="278"/>
                    <a:pt x="745" y="278"/>
                  </a:cubicBezTo>
                  <a:cubicBezTo>
                    <a:pt x="745" y="278"/>
                    <a:pt x="771" y="274"/>
                    <a:pt x="785" y="286"/>
                  </a:cubicBezTo>
                  <a:cubicBezTo>
                    <a:pt x="791" y="291"/>
                    <a:pt x="794" y="298"/>
                    <a:pt x="795" y="307"/>
                  </a:cubicBezTo>
                  <a:cubicBezTo>
                    <a:pt x="795" y="312"/>
                    <a:pt x="793" y="317"/>
                    <a:pt x="790" y="320"/>
                  </a:cubicBezTo>
                  <a:cubicBezTo>
                    <a:pt x="778" y="331"/>
                    <a:pt x="752" y="328"/>
                    <a:pt x="752" y="328"/>
                  </a:cubicBezTo>
                  <a:cubicBezTo>
                    <a:pt x="750" y="328"/>
                    <a:pt x="750" y="328"/>
                    <a:pt x="750" y="328"/>
                  </a:cubicBezTo>
                  <a:cubicBezTo>
                    <a:pt x="748" y="330"/>
                    <a:pt x="748" y="330"/>
                    <a:pt x="748" y="330"/>
                  </a:cubicBezTo>
                  <a:cubicBezTo>
                    <a:pt x="748" y="330"/>
                    <a:pt x="711" y="364"/>
                    <a:pt x="674" y="361"/>
                  </a:cubicBezTo>
                  <a:cubicBezTo>
                    <a:pt x="637" y="358"/>
                    <a:pt x="623" y="331"/>
                    <a:pt x="622" y="329"/>
                  </a:cubicBezTo>
                  <a:cubicBezTo>
                    <a:pt x="621" y="330"/>
                    <a:pt x="621" y="330"/>
                    <a:pt x="621" y="330"/>
                  </a:cubicBezTo>
                  <a:cubicBezTo>
                    <a:pt x="633" y="315"/>
                    <a:pt x="631" y="304"/>
                    <a:pt x="631" y="304"/>
                  </a:cubicBezTo>
                  <a:cubicBezTo>
                    <a:pt x="630" y="305"/>
                    <a:pt x="612" y="346"/>
                    <a:pt x="556" y="355"/>
                  </a:cubicBezTo>
                  <a:cubicBezTo>
                    <a:pt x="504" y="362"/>
                    <a:pt x="488" y="338"/>
                    <a:pt x="486" y="333"/>
                  </a:cubicBezTo>
                  <a:cubicBezTo>
                    <a:pt x="494" y="323"/>
                    <a:pt x="498" y="316"/>
                    <a:pt x="498" y="316"/>
                  </a:cubicBezTo>
                  <a:cubicBezTo>
                    <a:pt x="498" y="316"/>
                    <a:pt x="440" y="369"/>
                    <a:pt x="386" y="367"/>
                  </a:cubicBezTo>
                  <a:cubicBezTo>
                    <a:pt x="329" y="364"/>
                    <a:pt x="310" y="336"/>
                    <a:pt x="305" y="327"/>
                  </a:cubicBezTo>
                  <a:cubicBezTo>
                    <a:pt x="310" y="318"/>
                    <a:pt x="312" y="311"/>
                    <a:pt x="312" y="311"/>
                  </a:cubicBezTo>
                  <a:cubicBezTo>
                    <a:pt x="312" y="311"/>
                    <a:pt x="306" y="319"/>
                    <a:pt x="297" y="328"/>
                  </a:cubicBezTo>
                  <a:cubicBezTo>
                    <a:pt x="296" y="329"/>
                    <a:pt x="296" y="329"/>
                    <a:pt x="296" y="329"/>
                  </a:cubicBezTo>
                  <a:cubicBezTo>
                    <a:pt x="296" y="329"/>
                    <a:pt x="296" y="329"/>
                    <a:pt x="296" y="329"/>
                  </a:cubicBezTo>
                  <a:cubicBezTo>
                    <a:pt x="281" y="343"/>
                    <a:pt x="257" y="362"/>
                    <a:pt x="229" y="365"/>
                  </a:cubicBezTo>
                  <a:cubicBezTo>
                    <a:pt x="185" y="371"/>
                    <a:pt x="147" y="337"/>
                    <a:pt x="140" y="331"/>
                  </a:cubicBezTo>
                  <a:cubicBezTo>
                    <a:pt x="149" y="324"/>
                    <a:pt x="154" y="318"/>
                    <a:pt x="154" y="318"/>
                  </a:cubicBezTo>
                  <a:cubicBezTo>
                    <a:pt x="114" y="343"/>
                    <a:pt x="62" y="339"/>
                    <a:pt x="35" y="32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089"/>
            <p:cNvSpPr/>
            <p:nvPr/>
          </p:nvSpPr>
          <p:spPr bwMode="auto">
            <a:xfrm>
              <a:off x="2740025" y="877888"/>
              <a:ext cx="1231900" cy="404813"/>
            </a:xfrm>
            <a:custGeom>
              <a:avLst/>
              <a:gdLst>
                <a:gd name="T0" fmla="*/ 631 w 634"/>
                <a:gd name="T1" fmla="*/ 145 h 208"/>
                <a:gd name="T2" fmla="*/ 634 w 634"/>
                <a:gd name="T3" fmla="*/ 129 h 208"/>
                <a:gd name="T4" fmla="*/ 560 w 634"/>
                <a:gd name="T5" fmla="*/ 159 h 208"/>
                <a:gd name="T6" fmla="*/ 494 w 634"/>
                <a:gd name="T7" fmla="*/ 125 h 208"/>
                <a:gd name="T8" fmla="*/ 381 w 634"/>
                <a:gd name="T9" fmla="*/ 182 h 208"/>
                <a:gd name="T10" fmla="*/ 309 w 634"/>
                <a:gd name="T11" fmla="*/ 135 h 208"/>
                <a:gd name="T12" fmla="*/ 223 w 634"/>
                <a:gd name="T13" fmla="*/ 183 h 208"/>
                <a:gd name="T14" fmla="*/ 158 w 634"/>
                <a:gd name="T15" fmla="*/ 110 h 208"/>
                <a:gd name="T16" fmla="*/ 83 w 634"/>
                <a:gd name="T17" fmla="*/ 95 h 208"/>
                <a:gd name="T18" fmla="*/ 67 w 634"/>
                <a:gd name="T19" fmla="*/ 0 h 208"/>
                <a:gd name="T20" fmla="*/ 63 w 634"/>
                <a:gd name="T21" fmla="*/ 6 h 208"/>
                <a:gd name="T22" fmla="*/ 57 w 634"/>
                <a:gd name="T23" fmla="*/ 97 h 208"/>
                <a:gd name="T24" fmla="*/ 48 w 634"/>
                <a:gd name="T25" fmla="*/ 89 h 208"/>
                <a:gd name="T26" fmla="*/ 5 w 634"/>
                <a:gd name="T27" fmla="*/ 134 h 208"/>
                <a:gd name="T28" fmla="*/ 35 w 634"/>
                <a:gd name="T29" fmla="*/ 164 h 208"/>
                <a:gd name="T30" fmla="*/ 154 w 634"/>
                <a:gd name="T31" fmla="*/ 155 h 208"/>
                <a:gd name="T32" fmla="*/ 140 w 634"/>
                <a:gd name="T33" fmla="*/ 168 h 208"/>
                <a:gd name="T34" fmla="*/ 229 w 634"/>
                <a:gd name="T35" fmla="*/ 202 h 208"/>
                <a:gd name="T36" fmla="*/ 296 w 634"/>
                <a:gd name="T37" fmla="*/ 166 h 208"/>
                <a:gd name="T38" fmla="*/ 296 w 634"/>
                <a:gd name="T39" fmla="*/ 166 h 208"/>
                <a:gd name="T40" fmla="*/ 297 w 634"/>
                <a:gd name="T41" fmla="*/ 165 h 208"/>
                <a:gd name="T42" fmla="*/ 312 w 634"/>
                <a:gd name="T43" fmla="*/ 148 h 208"/>
                <a:gd name="T44" fmla="*/ 305 w 634"/>
                <a:gd name="T45" fmla="*/ 164 h 208"/>
                <a:gd name="T46" fmla="*/ 386 w 634"/>
                <a:gd name="T47" fmla="*/ 204 h 208"/>
                <a:gd name="T48" fmla="*/ 498 w 634"/>
                <a:gd name="T49" fmla="*/ 153 h 208"/>
                <a:gd name="T50" fmla="*/ 486 w 634"/>
                <a:gd name="T51" fmla="*/ 170 h 208"/>
                <a:gd name="T52" fmla="*/ 556 w 634"/>
                <a:gd name="T53" fmla="*/ 192 h 208"/>
                <a:gd name="T54" fmla="*/ 631 w 634"/>
                <a:gd name="T55" fmla="*/ 141 h 208"/>
                <a:gd name="T56" fmla="*/ 631 w 634"/>
                <a:gd name="T57" fmla="*/ 1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4" h="208">
                  <a:moveTo>
                    <a:pt x="631" y="145"/>
                  </a:moveTo>
                  <a:cubicBezTo>
                    <a:pt x="633" y="136"/>
                    <a:pt x="634" y="129"/>
                    <a:pt x="634" y="129"/>
                  </a:cubicBezTo>
                  <a:cubicBezTo>
                    <a:pt x="634" y="129"/>
                    <a:pt x="613" y="158"/>
                    <a:pt x="560" y="159"/>
                  </a:cubicBezTo>
                  <a:cubicBezTo>
                    <a:pt x="507" y="160"/>
                    <a:pt x="494" y="125"/>
                    <a:pt x="494" y="125"/>
                  </a:cubicBezTo>
                  <a:cubicBezTo>
                    <a:pt x="494" y="125"/>
                    <a:pt x="441" y="181"/>
                    <a:pt x="381" y="182"/>
                  </a:cubicBezTo>
                  <a:cubicBezTo>
                    <a:pt x="321" y="183"/>
                    <a:pt x="309" y="135"/>
                    <a:pt x="309" y="135"/>
                  </a:cubicBezTo>
                  <a:cubicBezTo>
                    <a:pt x="309" y="135"/>
                    <a:pt x="287" y="194"/>
                    <a:pt x="223" y="183"/>
                  </a:cubicBezTo>
                  <a:cubicBezTo>
                    <a:pt x="149" y="171"/>
                    <a:pt x="158" y="110"/>
                    <a:pt x="158" y="110"/>
                  </a:cubicBezTo>
                  <a:cubicBezTo>
                    <a:pt x="158" y="110"/>
                    <a:pt x="123" y="129"/>
                    <a:pt x="83" y="95"/>
                  </a:cubicBezTo>
                  <a:cubicBezTo>
                    <a:pt x="49" y="66"/>
                    <a:pt x="61" y="19"/>
                    <a:pt x="67" y="0"/>
                  </a:cubicBezTo>
                  <a:cubicBezTo>
                    <a:pt x="65" y="2"/>
                    <a:pt x="64" y="4"/>
                    <a:pt x="63" y="6"/>
                  </a:cubicBezTo>
                  <a:cubicBezTo>
                    <a:pt x="45" y="34"/>
                    <a:pt x="43" y="70"/>
                    <a:pt x="57" y="97"/>
                  </a:cubicBezTo>
                  <a:cubicBezTo>
                    <a:pt x="57" y="97"/>
                    <a:pt x="52" y="95"/>
                    <a:pt x="48" y="89"/>
                  </a:cubicBezTo>
                  <a:cubicBezTo>
                    <a:pt x="40" y="91"/>
                    <a:pt x="0" y="106"/>
                    <a:pt x="5" y="134"/>
                  </a:cubicBezTo>
                  <a:cubicBezTo>
                    <a:pt x="7" y="145"/>
                    <a:pt x="18" y="156"/>
                    <a:pt x="35" y="164"/>
                  </a:cubicBezTo>
                  <a:cubicBezTo>
                    <a:pt x="67" y="179"/>
                    <a:pt x="114" y="180"/>
                    <a:pt x="154" y="155"/>
                  </a:cubicBezTo>
                  <a:cubicBezTo>
                    <a:pt x="154" y="155"/>
                    <a:pt x="149" y="161"/>
                    <a:pt x="140" y="168"/>
                  </a:cubicBezTo>
                  <a:cubicBezTo>
                    <a:pt x="147" y="174"/>
                    <a:pt x="185" y="208"/>
                    <a:pt x="229" y="202"/>
                  </a:cubicBezTo>
                  <a:cubicBezTo>
                    <a:pt x="257" y="199"/>
                    <a:pt x="281" y="180"/>
                    <a:pt x="296" y="166"/>
                  </a:cubicBezTo>
                  <a:cubicBezTo>
                    <a:pt x="296" y="166"/>
                    <a:pt x="296" y="166"/>
                    <a:pt x="296" y="166"/>
                  </a:cubicBezTo>
                  <a:cubicBezTo>
                    <a:pt x="297" y="165"/>
                    <a:pt x="297" y="165"/>
                    <a:pt x="297" y="165"/>
                  </a:cubicBezTo>
                  <a:cubicBezTo>
                    <a:pt x="306" y="156"/>
                    <a:pt x="312" y="148"/>
                    <a:pt x="312" y="148"/>
                  </a:cubicBezTo>
                  <a:cubicBezTo>
                    <a:pt x="312" y="148"/>
                    <a:pt x="310" y="155"/>
                    <a:pt x="305" y="164"/>
                  </a:cubicBezTo>
                  <a:cubicBezTo>
                    <a:pt x="310" y="173"/>
                    <a:pt x="329" y="201"/>
                    <a:pt x="386" y="204"/>
                  </a:cubicBezTo>
                  <a:cubicBezTo>
                    <a:pt x="440" y="206"/>
                    <a:pt x="498" y="153"/>
                    <a:pt x="498" y="153"/>
                  </a:cubicBezTo>
                  <a:cubicBezTo>
                    <a:pt x="498" y="153"/>
                    <a:pt x="494" y="160"/>
                    <a:pt x="486" y="170"/>
                  </a:cubicBezTo>
                  <a:cubicBezTo>
                    <a:pt x="488" y="175"/>
                    <a:pt x="504" y="199"/>
                    <a:pt x="556" y="192"/>
                  </a:cubicBezTo>
                  <a:cubicBezTo>
                    <a:pt x="612" y="183"/>
                    <a:pt x="630" y="142"/>
                    <a:pt x="631" y="141"/>
                  </a:cubicBezTo>
                  <a:cubicBezTo>
                    <a:pt x="631" y="141"/>
                    <a:pt x="631" y="142"/>
                    <a:pt x="631" y="145"/>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90"/>
            <p:cNvSpPr/>
            <p:nvPr/>
          </p:nvSpPr>
          <p:spPr bwMode="auto">
            <a:xfrm>
              <a:off x="3946525" y="1106488"/>
              <a:ext cx="338138" cy="161925"/>
            </a:xfrm>
            <a:custGeom>
              <a:avLst/>
              <a:gdLst>
                <a:gd name="T0" fmla="*/ 164 w 174"/>
                <a:gd name="T1" fmla="*/ 6 h 84"/>
                <a:gd name="T2" fmla="*/ 154 w 174"/>
                <a:gd name="T3" fmla="*/ 0 h 84"/>
                <a:gd name="T4" fmla="*/ 151 w 174"/>
                <a:gd name="T5" fmla="*/ 30 h 84"/>
                <a:gd name="T6" fmla="*/ 114 w 174"/>
                <a:gd name="T7" fmla="*/ 25 h 84"/>
                <a:gd name="T8" fmla="*/ 68 w 174"/>
                <a:gd name="T9" fmla="*/ 60 h 84"/>
                <a:gd name="T10" fmla="*/ 7 w 174"/>
                <a:gd name="T11" fmla="*/ 38 h 84"/>
                <a:gd name="T12" fmla="*/ 0 w 174"/>
                <a:gd name="T13" fmla="*/ 50 h 84"/>
                <a:gd name="T14" fmla="*/ 1 w 174"/>
                <a:gd name="T15" fmla="*/ 49 h 84"/>
                <a:gd name="T16" fmla="*/ 53 w 174"/>
                <a:gd name="T17" fmla="*/ 81 h 84"/>
                <a:gd name="T18" fmla="*/ 127 w 174"/>
                <a:gd name="T19" fmla="*/ 50 h 84"/>
                <a:gd name="T20" fmla="*/ 129 w 174"/>
                <a:gd name="T21" fmla="*/ 48 h 84"/>
                <a:gd name="T22" fmla="*/ 131 w 174"/>
                <a:gd name="T23" fmla="*/ 48 h 84"/>
                <a:gd name="T24" fmla="*/ 169 w 174"/>
                <a:gd name="T25" fmla="*/ 40 h 84"/>
                <a:gd name="T26" fmla="*/ 174 w 174"/>
                <a:gd name="T27" fmla="*/ 27 h 84"/>
                <a:gd name="T28" fmla="*/ 164 w 174"/>
                <a:gd name="T2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84">
                  <a:moveTo>
                    <a:pt x="164" y="6"/>
                  </a:moveTo>
                  <a:cubicBezTo>
                    <a:pt x="161" y="4"/>
                    <a:pt x="158" y="2"/>
                    <a:pt x="154" y="0"/>
                  </a:cubicBezTo>
                  <a:cubicBezTo>
                    <a:pt x="161" y="8"/>
                    <a:pt x="166" y="21"/>
                    <a:pt x="151" y="30"/>
                  </a:cubicBezTo>
                  <a:cubicBezTo>
                    <a:pt x="134" y="40"/>
                    <a:pt x="114" y="25"/>
                    <a:pt x="114" y="25"/>
                  </a:cubicBezTo>
                  <a:cubicBezTo>
                    <a:pt x="114" y="25"/>
                    <a:pt x="119" y="50"/>
                    <a:pt x="68" y="60"/>
                  </a:cubicBezTo>
                  <a:cubicBezTo>
                    <a:pt x="23" y="68"/>
                    <a:pt x="10" y="44"/>
                    <a:pt x="7" y="38"/>
                  </a:cubicBezTo>
                  <a:cubicBezTo>
                    <a:pt x="6" y="41"/>
                    <a:pt x="4" y="45"/>
                    <a:pt x="0" y="50"/>
                  </a:cubicBezTo>
                  <a:cubicBezTo>
                    <a:pt x="1" y="49"/>
                    <a:pt x="1" y="49"/>
                    <a:pt x="1" y="49"/>
                  </a:cubicBezTo>
                  <a:cubicBezTo>
                    <a:pt x="2" y="51"/>
                    <a:pt x="16" y="78"/>
                    <a:pt x="53" y="81"/>
                  </a:cubicBezTo>
                  <a:cubicBezTo>
                    <a:pt x="90" y="84"/>
                    <a:pt x="127" y="50"/>
                    <a:pt x="127" y="50"/>
                  </a:cubicBezTo>
                  <a:cubicBezTo>
                    <a:pt x="129" y="48"/>
                    <a:pt x="129" y="48"/>
                    <a:pt x="129" y="48"/>
                  </a:cubicBezTo>
                  <a:cubicBezTo>
                    <a:pt x="131" y="48"/>
                    <a:pt x="131" y="48"/>
                    <a:pt x="131" y="48"/>
                  </a:cubicBezTo>
                  <a:cubicBezTo>
                    <a:pt x="131" y="48"/>
                    <a:pt x="157" y="51"/>
                    <a:pt x="169" y="40"/>
                  </a:cubicBezTo>
                  <a:cubicBezTo>
                    <a:pt x="172" y="37"/>
                    <a:pt x="174" y="32"/>
                    <a:pt x="174" y="27"/>
                  </a:cubicBezTo>
                  <a:cubicBezTo>
                    <a:pt x="173" y="18"/>
                    <a:pt x="170" y="11"/>
                    <a:pt x="164" y="6"/>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91"/>
            <p:cNvSpPr/>
            <p:nvPr/>
          </p:nvSpPr>
          <p:spPr bwMode="auto">
            <a:xfrm>
              <a:off x="3062288" y="614363"/>
              <a:ext cx="212725" cy="330200"/>
            </a:xfrm>
            <a:custGeom>
              <a:avLst/>
              <a:gdLst>
                <a:gd name="T0" fmla="*/ 54 w 109"/>
                <a:gd name="T1" fmla="*/ 170 h 170"/>
                <a:gd name="T2" fmla="*/ 109 w 109"/>
                <a:gd name="T3" fmla="*/ 134 h 170"/>
                <a:gd name="T4" fmla="*/ 33 w 109"/>
                <a:gd name="T5" fmla="*/ 94 h 170"/>
                <a:gd name="T6" fmla="*/ 60 w 109"/>
                <a:gd name="T7" fmla="*/ 0 h 170"/>
                <a:gd name="T8" fmla="*/ 1 w 109"/>
                <a:gd name="T9" fmla="*/ 100 h 170"/>
                <a:gd name="T10" fmla="*/ 54 w 109"/>
                <a:gd name="T11" fmla="*/ 170 h 170"/>
              </a:gdLst>
              <a:ahLst/>
              <a:cxnLst>
                <a:cxn ang="0">
                  <a:pos x="T0" y="T1"/>
                </a:cxn>
                <a:cxn ang="0">
                  <a:pos x="T2" y="T3"/>
                </a:cxn>
                <a:cxn ang="0">
                  <a:pos x="T4" y="T5"/>
                </a:cxn>
                <a:cxn ang="0">
                  <a:pos x="T6" y="T7"/>
                </a:cxn>
                <a:cxn ang="0">
                  <a:pos x="T8" y="T9"/>
                </a:cxn>
                <a:cxn ang="0">
                  <a:pos x="T10" y="T11"/>
                </a:cxn>
              </a:cxnLst>
              <a:rect l="0" t="0" r="r" b="b"/>
              <a:pathLst>
                <a:path w="109" h="170">
                  <a:moveTo>
                    <a:pt x="54" y="170"/>
                  </a:moveTo>
                  <a:cubicBezTo>
                    <a:pt x="54" y="170"/>
                    <a:pt x="78" y="140"/>
                    <a:pt x="109" y="134"/>
                  </a:cubicBezTo>
                  <a:cubicBezTo>
                    <a:pt x="109" y="134"/>
                    <a:pt x="47" y="142"/>
                    <a:pt x="33" y="94"/>
                  </a:cubicBezTo>
                  <a:cubicBezTo>
                    <a:pt x="19" y="45"/>
                    <a:pt x="60" y="0"/>
                    <a:pt x="60" y="0"/>
                  </a:cubicBezTo>
                  <a:cubicBezTo>
                    <a:pt x="60" y="0"/>
                    <a:pt x="0" y="37"/>
                    <a:pt x="1" y="100"/>
                  </a:cubicBezTo>
                  <a:cubicBezTo>
                    <a:pt x="1" y="100"/>
                    <a:pt x="51" y="128"/>
                    <a:pt x="54" y="170"/>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92"/>
            <p:cNvSpPr/>
            <p:nvPr/>
          </p:nvSpPr>
          <p:spPr bwMode="auto">
            <a:xfrm>
              <a:off x="3919538" y="731838"/>
              <a:ext cx="198438" cy="265113"/>
            </a:xfrm>
            <a:custGeom>
              <a:avLst/>
              <a:gdLst>
                <a:gd name="T0" fmla="*/ 60 w 102"/>
                <a:gd name="T1" fmla="*/ 97 h 136"/>
                <a:gd name="T2" fmla="*/ 55 w 102"/>
                <a:gd name="T3" fmla="*/ 0 h 136"/>
                <a:gd name="T4" fmla="*/ 51 w 102"/>
                <a:gd name="T5" fmla="*/ 81 h 136"/>
                <a:gd name="T6" fmla="*/ 0 w 102"/>
                <a:gd name="T7" fmla="*/ 109 h 136"/>
                <a:gd name="T8" fmla="*/ 60 w 102"/>
                <a:gd name="T9" fmla="*/ 97 h 136"/>
              </a:gdLst>
              <a:ahLst/>
              <a:cxnLst>
                <a:cxn ang="0">
                  <a:pos x="T0" y="T1"/>
                </a:cxn>
                <a:cxn ang="0">
                  <a:pos x="T2" y="T3"/>
                </a:cxn>
                <a:cxn ang="0">
                  <a:pos x="T4" y="T5"/>
                </a:cxn>
                <a:cxn ang="0">
                  <a:pos x="T6" y="T7"/>
                </a:cxn>
                <a:cxn ang="0">
                  <a:pos x="T8" y="T9"/>
                </a:cxn>
              </a:cxnLst>
              <a:rect l="0" t="0" r="r" b="b"/>
              <a:pathLst>
                <a:path w="102" h="136">
                  <a:moveTo>
                    <a:pt x="60" y="97"/>
                  </a:moveTo>
                  <a:cubicBezTo>
                    <a:pt x="102" y="58"/>
                    <a:pt x="55" y="0"/>
                    <a:pt x="55" y="0"/>
                  </a:cubicBezTo>
                  <a:cubicBezTo>
                    <a:pt x="55" y="0"/>
                    <a:pt x="74" y="58"/>
                    <a:pt x="51" y="81"/>
                  </a:cubicBezTo>
                  <a:cubicBezTo>
                    <a:pt x="21" y="111"/>
                    <a:pt x="0" y="109"/>
                    <a:pt x="0" y="109"/>
                  </a:cubicBezTo>
                  <a:cubicBezTo>
                    <a:pt x="0" y="109"/>
                    <a:pt x="19" y="136"/>
                    <a:pt x="60" y="97"/>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93"/>
            <p:cNvSpPr>
              <a:spLocks noEditPoints="1"/>
            </p:cNvSpPr>
            <p:nvPr/>
          </p:nvSpPr>
          <p:spPr bwMode="auto">
            <a:xfrm>
              <a:off x="2736850" y="549276"/>
              <a:ext cx="1565275" cy="760413"/>
            </a:xfrm>
            <a:custGeom>
              <a:avLst/>
              <a:gdLst>
                <a:gd name="T0" fmla="*/ 749 w 806"/>
                <a:gd name="T1" fmla="*/ 274 h 391"/>
                <a:gd name="T2" fmla="*/ 684 w 806"/>
                <a:gd name="T3" fmla="*/ 177 h 391"/>
                <a:gd name="T4" fmla="*/ 655 w 806"/>
                <a:gd name="T5" fmla="*/ 78 h 391"/>
                <a:gd name="T6" fmla="*/ 534 w 806"/>
                <a:gd name="T7" fmla="*/ 122 h 391"/>
                <a:gd name="T8" fmla="*/ 424 w 806"/>
                <a:gd name="T9" fmla="*/ 107 h 391"/>
                <a:gd name="T10" fmla="*/ 285 w 806"/>
                <a:gd name="T11" fmla="*/ 8 h 391"/>
                <a:gd name="T12" fmla="*/ 136 w 806"/>
                <a:gd name="T13" fmla="*/ 125 h 391"/>
                <a:gd name="T14" fmla="*/ 41 w 806"/>
                <a:gd name="T15" fmla="*/ 221 h 391"/>
                <a:gd name="T16" fmla="*/ 6 w 806"/>
                <a:gd name="T17" fmla="*/ 309 h 391"/>
                <a:gd name="T18" fmla="*/ 233 w 806"/>
                <a:gd name="T19" fmla="*/ 383 h 391"/>
                <a:gd name="T20" fmla="*/ 389 w 806"/>
                <a:gd name="T21" fmla="*/ 385 h 391"/>
                <a:gd name="T22" fmla="*/ 559 w 806"/>
                <a:gd name="T23" fmla="*/ 370 h 391"/>
                <a:gd name="T24" fmla="*/ 617 w 806"/>
                <a:gd name="T25" fmla="*/ 342 h 391"/>
                <a:gd name="T26" fmla="*/ 755 w 806"/>
                <a:gd name="T27" fmla="*/ 344 h 391"/>
                <a:gd name="T28" fmla="*/ 806 w 806"/>
                <a:gd name="T29" fmla="*/ 313 h 391"/>
                <a:gd name="T30" fmla="*/ 792 w 806"/>
                <a:gd name="T31" fmla="*/ 326 h 391"/>
                <a:gd name="T32" fmla="*/ 752 w 806"/>
                <a:gd name="T33" fmla="*/ 334 h 391"/>
                <a:gd name="T34" fmla="*/ 676 w 806"/>
                <a:gd name="T35" fmla="*/ 367 h 391"/>
                <a:gd name="T36" fmla="*/ 623 w 806"/>
                <a:gd name="T37" fmla="*/ 336 h 391"/>
                <a:gd name="T38" fmla="*/ 558 w 806"/>
                <a:gd name="T39" fmla="*/ 361 h 391"/>
                <a:gd name="T40" fmla="*/ 500 w 806"/>
                <a:gd name="T41" fmla="*/ 322 h 391"/>
                <a:gd name="T42" fmla="*/ 307 w 806"/>
                <a:gd name="T43" fmla="*/ 333 h 391"/>
                <a:gd name="T44" fmla="*/ 299 w 806"/>
                <a:gd name="T45" fmla="*/ 334 h 391"/>
                <a:gd name="T46" fmla="*/ 298 w 806"/>
                <a:gd name="T47" fmla="*/ 335 h 391"/>
                <a:gd name="T48" fmla="*/ 143 w 806"/>
                <a:gd name="T49" fmla="*/ 338 h 391"/>
                <a:gd name="T50" fmla="*/ 21 w 806"/>
                <a:gd name="T51" fmla="*/ 319 h 391"/>
                <a:gd name="T52" fmla="*/ 59 w 806"/>
                <a:gd name="T53" fmla="*/ 266 h 391"/>
                <a:gd name="T54" fmla="*/ 136 w 806"/>
                <a:gd name="T55" fmla="*/ 135 h 391"/>
                <a:gd name="T56" fmla="*/ 218 w 806"/>
                <a:gd name="T57" fmla="*/ 203 h 391"/>
                <a:gd name="T58" fmla="*/ 297 w 806"/>
                <a:gd name="T59" fmla="*/ 167 h 391"/>
                <a:gd name="T60" fmla="*/ 225 w 806"/>
                <a:gd name="T61" fmla="*/ 191 h 391"/>
                <a:gd name="T62" fmla="*/ 285 w 806"/>
                <a:gd name="T63" fmla="*/ 21 h 391"/>
                <a:gd name="T64" fmla="*/ 425 w 806"/>
                <a:gd name="T65" fmla="*/ 116 h 391"/>
                <a:gd name="T66" fmla="*/ 495 w 806"/>
                <a:gd name="T67" fmla="*/ 104 h 391"/>
                <a:gd name="T68" fmla="*/ 540 w 806"/>
                <a:gd name="T69" fmla="*/ 136 h 391"/>
                <a:gd name="T70" fmla="*/ 650 w 806"/>
                <a:gd name="T71" fmla="*/ 86 h 391"/>
                <a:gd name="T72" fmla="*/ 641 w 806"/>
                <a:gd name="T73" fmla="*/ 210 h 391"/>
                <a:gd name="T74" fmla="*/ 736 w 806"/>
                <a:gd name="T75" fmla="*/ 223 h 391"/>
                <a:gd name="T76" fmla="*/ 746 w 806"/>
                <a:gd name="T77" fmla="*/ 283 h 391"/>
                <a:gd name="T78" fmla="*/ 787 w 806"/>
                <a:gd name="T79" fmla="*/ 292 h 391"/>
                <a:gd name="T80" fmla="*/ 792 w 806"/>
                <a:gd name="T81" fmla="*/ 32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 h="391">
                  <a:moveTo>
                    <a:pt x="793" y="285"/>
                  </a:moveTo>
                  <a:cubicBezTo>
                    <a:pt x="779" y="273"/>
                    <a:pt x="758" y="273"/>
                    <a:pt x="749" y="274"/>
                  </a:cubicBezTo>
                  <a:cubicBezTo>
                    <a:pt x="749" y="273"/>
                    <a:pt x="749" y="273"/>
                    <a:pt x="750" y="272"/>
                  </a:cubicBezTo>
                  <a:cubicBezTo>
                    <a:pt x="754" y="252"/>
                    <a:pt x="754" y="176"/>
                    <a:pt x="684" y="177"/>
                  </a:cubicBezTo>
                  <a:cubicBezTo>
                    <a:pt x="688" y="167"/>
                    <a:pt x="690" y="154"/>
                    <a:pt x="689" y="137"/>
                  </a:cubicBezTo>
                  <a:cubicBezTo>
                    <a:pt x="687" y="104"/>
                    <a:pt x="668" y="87"/>
                    <a:pt x="655" y="78"/>
                  </a:cubicBezTo>
                  <a:cubicBezTo>
                    <a:pt x="636" y="66"/>
                    <a:pt x="612" y="63"/>
                    <a:pt x="591" y="70"/>
                  </a:cubicBezTo>
                  <a:cubicBezTo>
                    <a:pt x="550" y="84"/>
                    <a:pt x="538" y="109"/>
                    <a:pt x="534" y="122"/>
                  </a:cubicBezTo>
                  <a:cubicBezTo>
                    <a:pt x="528" y="113"/>
                    <a:pt x="517" y="102"/>
                    <a:pt x="498" y="95"/>
                  </a:cubicBezTo>
                  <a:cubicBezTo>
                    <a:pt x="477" y="88"/>
                    <a:pt x="452" y="92"/>
                    <a:pt x="424" y="107"/>
                  </a:cubicBezTo>
                  <a:cubicBezTo>
                    <a:pt x="422" y="95"/>
                    <a:pt x="416" y="78"/>
                    <a:pt x="403" y="59"/>
                  </a:cubicBezTo>
                  <a:cubicBezTo>
                    <a:pt x="382" y="28"/>
                    <a:pt x="346" y="0"/>
                    <a:pt x="285" y="8"/>
                  </a:cubicBezTo>
                  <a:cubicBezTo>
                    <a:pt x="186" y="21"/>
                    <a:pt x="166" y="109"/>
                    <a:pt x="163" y="129"/>
                  </a:cubicBezTo>
                  <a:cubicBezTo>
                    <a:pt x="155" y="127"/>
                    <a:pt x="146" y="125"/>
                    <a:pt x="136" y="125"/>
                  </a:cubicBezTo>
                  <a:cubicBezTo>
                    <a:pt x="103" y="125"/>
                    <a:pt x="75" y="142"/>
                    <a:pt x="57" y="170"/>
                  </a:cubicBezTo>
                  <a:cubicBezTo>
                    <a:pt x="47" y="186"/>
                    <a:pt x="42" y="203"/>
                    <a:pt x="41" y="221"/>
                  </a:cubicBezTo>
                  <a:cubicBezTo>
                    <a:pt x="39" y="238"/>
                    <a:pt x="44" y="249"/>
                    <a:pt x="49" y="256"/>
                  </a:cubicBezTo>
                  <a:cubicBezTo>
                    <a:pt x="29" y="261"/>
                    <a:pt x="1" y="278"/>
                    <a:pt x="6" y="309"/>
                  </a:cubicBezTo>
                  <a:cubicBezTo>
                    <a:pt x="13" y="344"/>
                    <a:pt x="89" y="366"/>
                    <a:pt x="134" y="343"/>
                  </a:cubicBezTo>
                  <a:cubicBezTo>
                    <a:pt x="139" y="347"/>
                    <a:pt x="183" y="391"/>
                    <a:pt x="233" y="383"/>
                  </a:cubicBezTo>
                  <a:cubicBezTo>
                    <a:pt x="270" y="377"/>
                    <a:pt x="291" y="358"/>
                    <a:pt x="302" y="342"/>
                  </a:cubicBezTo>
                  <a:cubicBezTo>
                    <a:pt x="310" y="356"/>
                    <a:pt x="334" y="384"/>
                    <a:pt x="389" y="385"/>
                  </a:cubicBezTo>
                  <a:cubicBezTo>
                    <a:pt x="433" y="386"/>
                    <a:pt x="463" y="364"/>
                    <a:pt x="481" y="346"/>
                  </a:cubicBezTo>
                  <a:cubicBezTo>
                    <a:pt x="487" y="355"/>
                    <a:pt x="508" y="378"/>
                    <a:pt x="559" y="370"/>
                  </a:cubicBezTo>
                  <a:cubicBezTo>
                    <a:pt x="574" y="367"/>
                    <a:pt x="587" y="363"/>
                    <a:pt x="597" y="358"/>
                  </a:cubicBezTo>
                  <a:cubicBezTo>
                    <a:pt x="606" y="352"/>
                    <a:pt x="612" y="347"/>
                    <a:pt x="617" y="342"/>
                  </a:cubicBezTo>
                  <a:cubicBezTo>
                    <a:pt x="622" y="350"/>
                    <a:pt x="639" y="373"/>
                    <a:pt x="675" y="376"/>
                  </a:cubicBezTo>
                  <a:cubicBezTo>
                    <a:pt x="713" y="379"/>
                    <a:pt x="748" y="350"/>
                    <a:pt x="755" y="344"/>
                  </a:cubicBezTo>
                  <a:cubicBezTo>
                    <a:pt x="762" y="344"/>
                    <a:pt x="786" y="344"/>
                    <a:pt x="798" y="333"/>
                  </a:cubicBezTo>
                  <a:cubicBezTo>
                    <a:pt x="803" y="328"/>
                    <a:pt x="806" y="321"/>
                    <a:pt x="806" y="313"/>
                  </a:cubicBezTo>
                  <a:cubicBezTo>
                    <a:pt x="805" y="301"/>
                    <a:pt x="801" y="292"/>
                    <a:pt x="793" y="285"/>
                  </a:cubicBezTo>
                  <a:moveTo>
                    <a:pt x="792" y="326"/>
                  </a:moveTo>
                  <a:cubicBezTo>
                    <a:pt x="780" y="337"/>
                    <a:pt x="754" y="334"/>
                    <a:pt x="754" y="334"/>
                  </a:cubicBezTo>
                  <a:cubicBezTo>
                    <a:pt x="752" y="334"/>
                    <a:pt x="752" y="334"/>
                    <a:pt x="752" y="334"/>
                  </a:cubicBezTo>
                  <a:cubicBezTo>
                    <a:pt x="750" y="336"/>
                    <a:pt x="750" y="336"/>
                    <a:pt x="750" y="336"/>
                  </a:cubicBezTo>
                  <a:cubicBezTo>
                    <a:pt x="750" y="336"/>
                    <a:pt x="713" y="370"/>
                    <a:pt x="676" y="367"/>
                  </a:cubicBezTo>
                  <a:cubicBezTo>
                    <a:pt x="639" y="364"/>
                    <a:pt x="625" y="337"/>
                    <a:pt x="624" y="335"/>
                  </a:cubicBezTo>
                  <a:cubicBezTo>
                    <a:pt x="623" y="336"/>
                    <a:pt x="623" y="336"/>
                    <a:pt x="623" y="336"/>
                  </a:cubicBezTo>
                  <a:cubicBezTo>
                    <a:pt x="635" y="321"/>
                    <a:pt x="633" y="310"/>
                    <a:pt x="633" y="310"/>
                  </a:cubicBezTo>
                  <a:cubicBezTo>
                    <a:pt x="632" y="311"/>
                    <a:pt x="614" y="352"/>
                    <a:pt x="558" y="361"/>
                  </a:cubicBezTo>
                  <a:cubicBezTo>
                    <a:pt x="506" y="368"/>
                    <a:pt x="490" y="344"/>
                    <a:pt x="488" y="339"/>
                  </a:cubicBezTo>
                  <a:cubicBezTo>
                    <a:pt x="496" y="329"/>
                    <a:pt x="500" y="322"/>
                    <a:pt x="500" y="322"/>
                  </a:cubicBezTo>
                  <a:cubicBezTo>
                    <a:pt x="500" y="322"/>
                    <a:pt x="442" y="375"/>
                    <a:pt x="388" y="373"/>
                  </a:cubicBezTo>
                  <a:cubicBezTo>
                    <a:pt x="331" y="370"/>
                    <a:pt x="312" y="342"/>
                    <a:pt x="307" y="333"/>
                  </a:cubicBezTo>
                  <a:cubicBezTo>
                    <a:pt x="312" y="324"/>
                    <a:pt x="314" y="317"/>
                    <a:pt x="314" y="317"/>
                  </a:cubicBezTo>
                  <a:cubicBezTo>
                    <a:pt x="314" y="317"/>
                    <a:pt x="308" y="325"/>
                    <a:pt x="299" y="334"/>
                  </a:cubicBezTo>
                  <a:cubicBezTo>
                    <a:pt x="298" y="335"/>
                    <a:pt x="298" y="335"/>
                    <a:pt x="298" y="335"/>
                  </a:cubicBezTo>
                  <a:cubicBezTo>
                    <a:pt x="298" y="335"/>
                    <a:pt x="298" y="335"/>
                    <a:pt x="298" y="335"/>
                  </a:cubicBezTo>
                  <a:cubicBezTo>
                    <a:pt x="283" y="349"/>
                    <a:pt x="259" y="368"/>
                    <a:pt x="231" y="371"/>
                  </a:cubicBezTo>
                  <a:cubicBezTo>
                    <a:pt x="189" y="376"/>
                    <a:pt x="151" y="345"/>
                    <a:pt x="143" y="338"/>
                  </a:cubicBezTo>
                  <a:cubicBezTo>
                    <a:pt x="148" y="334"/>
                    <a:pt x="152" y="329"/>
                    <a:pt x="156" y="324"/>
                  </a:cubicBezTo>
                  <a:cubicBezTo>
                    <a:pt x="143" y="331"/>
                    <a:pt x="80" y="366"/>
                    <a:pt x="21" y="319"/>
                  </a:cubicBezTo>
                  <a:cubicBezTo>
                    <a:pt x="0" y="294"/>
                    <a:pt x="32" y="267"/>
                    <a:pt x="51" y="260"/>
                  </a:cubicBezTo>
                  <a:cubicBezTo>
                    <a:pt x="55" y="266"/>
                    <a:pt x="59" y="266"/>
                    <a:pt x="59" y="266"/>
                  </a:cubicBezTo>
                  <a:cubicBezTo>
                    <a:pt x="45" y="239"/>
                    <a:pt x="47" y="203"/>
                    <a:pt x="65" y="175"/>
                  </a:cubicBezTo>
                  <a:cubicBezTo>
                    <a:pt x="81" y="149"/>
                    <a:pt x="107" y="135"/>
                    <a:pt x="136" y="135"/>
                  </a:cubicBezTo>
                  <a:cubicBezTo>
                    <a:pt x="203" y="135"/>
                    <a:pt x="218" y="200"/>
                    <a:pt x="218" y="203"/>
                  </a:cubicBezTo>
                  <a:cubicBezTo>
                    <a:pt x="218" y="203"/>
                    <a:pt x="218" y="203"/>
                    <a:pt x="218" y="203"/>
                  </a:cubicBezTo>
                  <a:cubicBezTo>
                    <a:pt x="209" y="224"/>
                    <a:pt x="217" y="239"/>
                    <a:pt x="217" y="239"/>
                  </a:cubicBezTo>
                  <a:cubicBezTo>
                    <a:pt x="217" y="236"/>
                    <a:pt x="220" y="170"/>
                    <a:pt x="297" y="167"/>
                  </a:cubicBezTo>
                  <a:cubicBezTo>
                    <a:pt x="297" y="167"/>
                    <a:pt x="265" y="153"/>
                    <a:pt x="235" y="180"/>
                  </a:cubicBezTo>
                  <a:cubicBezTo>
                    <a:pt x="231" y="184"/>
                    <a:pt x="228" y="188"/>
                    <a:pt x="225" y="191"/>
                  </a:cubicBezTo>
                  <a:cubicBezTo>
                    <a:pt x="222" y="180"/>
                    <a:pt x="208" y="146"/>
                    <a:pt x="171" y="132"/>
                  </a:cubicBezTo>
                  <a:cubicBezTo>
                    <a:pt x="173" y="117"/>
                    <a:pt x="189" y="33"/>
                    <a:pt x="285" y="21"/>
                  </a:cubicBezTo>
                  <a:cubicBezTo>
                    <a:pt x="399" y="6"/>
                    <a:pt x="424" y="128"/>
                    <a:pt x="424" y="133"/>
                  </a:cubicBezTo>
                  <a:cubicBezTo>
                    <a:pt x="424" y="133"/>
                    <a:pt x="426" y="127"/>
                    <a:pt x="425" y="116"/>
                  </a:cubicBezTo>
                  <a:cubicBezTo>
                    <a:pt x="425" y="117"/>
                    <a:pt x="425" y="117"/>
                    <a:pt x="425" y="117"/>
                  </a:cubicBezTo>
                  <a:cubicBezTo>
                    <a:pt x="452" y="102"/>
                    <a:pt x="475" y="97"/>
                    <a:pt x="495" y="104"/>
                  </a:cubicBezTo>
                  <a:cubicBezTo>
                    <a:pt x="522" y="113"/>
                    <a:pt x="542" y="149"/>
                    <a:pt x="542" y="149"/>
                  </a:cubicBezTo>
                  <a:cubicBezTo>
                    <a:pt x="542" y="149"/>
                    <a:pt x="542" y="143"/>
                    <a:pt x="540" y="136"/>
                  </a:cubicBezTo>
                  <a:cubicBezTo>
                    <a:pt x="542" y="125"/>
                    <a:pt x="551" y="93"/>
                    <a:pt x="594" y="79"/>
                  </a:cubicBezTo>
                  <a:cubicBezTo>
                    <a:pt x="612" y="73"/>
                    <a:pt x="633" y="75"/>
                    <a:pt x="650" y="86"/>
                  </a:cubicBezTo>
                  <a:cubicBezTo>
                    <a:pt x="662" y="93"/>
                    <a:pt x="677" y="109"/>
                    <a:pt x="680" y="138"/>
                  </a:cubicBezTo>
                  <a:cubicBezTo>
                    <a:pt x="685" y="191"/>
                    <a:pt x="643" y="209"/>
                    <a:pt x="641" y="210"/>
                  </a:cubicBezTo>
                  <a:cubicBezTo>
                    <a:pt x="641" y="210"/>
                    <a:pt x="663" y="208"/>
                    <a:pt x="678" y="188"/>
                  </a:cubicBezTo>
                  <a:cubicBezTo>
                    <a:pt x="692" y="186"/>
                    <a:pt x="725" y="185"/>
                    <a:pt x="736" y="223"/>
                  </a:cubicBezTo>
                  <a:cubicBezTo>
                    <a:pt x="746" y="250"/>
                    <a:pt x="745" y="279"/>
                    <a:pt x="731" y="304"/>
                  </a:cubicBezTo>
                  <a:cubicBezTo>
                    <a:pt x="734" y="300"/>
                    <a:pt x="742" y="296"/>
                    <a:pt x="746" y="283"/>
                  </a:cubicBezTo>
                  <a:cubicBezTo>
                    <a:pt x="746" y="284"/>
                    <a:pt x="746" y="284"/>
                    <a:pt x="746" y="284"/>
                  </a:cubicBezTo>
                  <a:cubicBezTo>
                    <a:pt x="747" y="284"/>
                    <a:pt x="773" y="280"/>
                    <a:pt x="787" y="292"/>
                  </a:cubicBezTo>
                  <a:cubicBezTo>
                    <a:pt x="793" y="297"/>
                    <a:pt x="796" y="304"/>
                    <a:pt x="797" y="313"/>
                  </a:cubicBezTo>
                  <a:cubicBezTo>
                    <a:pt x="797" y="318"/>
                    <a:pt x="795" y="323"/>
                    <a:pt x="792" y="326"/>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TextBox 12"/>
          <p:cNvSpPr txBox="1"/>
          <p:nvPr/>
        </p:nvSpPr>
        <p:spPr>
          <a:xfrm>
            <a:off x="2506646" y="2694203"/>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生</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2" name="TextBox 12"/>
          <p:cNvSpPr txBox="1"/>
          <p:nvPr/>
        </p:nvSpPr>
        <p:spPr>
          <a:xfrm rot="21110857">
            <a:off x="3527967" y="2184897"/>
            <a:ext cx="115288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活</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4" name="TextBox 12"/>
          <p:cNvSpPr txBox="1"/>
          <p:nvPr/>
        </p:nvSpPr>
        <p:spPr>
          <a:xfrm>
            <a:off x="4806945" y="2559128"/>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篇</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105" name="图片 104"/>
          <p:cNvPicPr>
            <a:picLocks noChangeAspect="1"/>
          </p:cNvPicPr>
          <p:nvPr/>
        </p:nvPicPr>
        <p:blipFill>
          <a:blip r:embed="rId4" cstate="email"/>
          <a:stretch>
            <a:fillRect/>
          </a:stretch>
        </p:blipFill>
        <p:spPr>
          <a:xfrm>
            <a:off x="4469412" y="2046733"/>
            <a:ext cx="962675" cy="904615"/>
          </a:xfrm>
          <a:prstGeom prst="rect">
            <a:avLst/>
          </a:prstGeom>
        </p:spPr>
      </p:pic>
      <p:pic>
        <p:nvPicPr>
          <p:cNvPr id="107" name="图片 106"/>
          <p:cNvPicPr>
            <a:picLocks noChangeAspect="1"/>
          </p:cNvPicPr>
          <p:nvPr/>
        </p:nvPicPr>
        <p:blipFill rotWithShape="1">
          <a:blip r:embed="rId5" cstate="email"/>
          <a:srcRect/>
          <a:stretch>
            <a:fillRect/>
          </a:stretch>
        </p:blipFill>
        <p:spPr>
          <a:xfrm>
            <a:off x="3410441" y="3058224"/>
            <a:ext cx="1076061" cy="926345"/>
          </a:xfrm>
          <a:prstGeom prst="rect">
            <a:avLst/>
          </a:prstGeom>
        </p:spPr>
      </p:pic>
      <p:grpSp>
        <p:nvGrpSpPr>
          <p:cNvPr id="108" name="组合 107"/>
          <p:cNvGrpSpPr/>
          <p:nvPr/>
        </p:nvGrpSpPr>
        <p:grpSpPr>
          <a:xfrm>
            <a:off x="5741812" y="2092947"/>
            <a:ext cx="998538" cy="484188"/>
            <a:chOff x="5527675" y="1527176"/>
            <a:chExt cx="998538" cy="484188"/>
          </a:xfrm>
        </p:grpSpPr>
        <p:sp>
          <p:nvSpPr>
            <p:cNvPr id="109" name="Freeform 3076"/>
            <p:cNvSpPr/>
            <p:nvPr/>
          </p:nvSpPr>
          <p:spPr bwMode="auto">
            <a:xfrm>
              <a:off x="5538788" y="1535113"/>
              <a:ext cx="985838" cy="458788"/>
            </a:xfrm>
            <a:custGeom>
              <a:avLst/>
              <a:gdLst>
                <a:gd name="T0" fmla="*/ 484 w 507"/>
                <a:gd name="T1" fmla="*/ 208 h 236"/>
                <a:gd name="T2" fmla="*/ 504 w 507"/>
                <a:gd name="T3" fmla="*/ 189 h 236"/>
                <a:gd name="T4" fmla="*/ 476 w 507"/>
                <a:gd name="T5" fmla="*/ 160 h 236"/>
                <a:gd name="T6" fmla="*/ 471 w 507"/>
                <a:gd name="T7" fmla="*/ 166 h 236"/>
                <a:gd name="T8" fmla="*/ 467 w 507"/>
                <a:gd name="T9" fmla="*/ 108 h 236"/>
                <a:gd name="T10" fmla="*/ 421 w 507"/>
                <a:gd name="T11" fmla="*/ 82 h 236"/>
                <a:gd name="T12" fmla="*/ 369 w 507"/>
                <a:gd name="T13" fmla="*/ 125 h 236"/>
                <a:gd name="T14" fmla="*/ 369 w 507"/>
                <a:gd name="T15" fmla="*/ 125 h 236"/>
                <a:gd name="T16" fmla="*/ 369 w 507"/>
                <a:gd name="T17" fmla="*/ 148 h 236"/>
                <a:gd name="T18" fmla="*/ 318 w 507"/>
                <a:gd name="T19" fmla="*/ 102 h 236"/>
                <a:gd name="T20" fmla="*/ 358 w 507"/>
                <a:gd name="T21" fmla="*/ 111 h 236"/>
                <a:gd name="T22" fmla="*/ 364 w 507"/>
                <a:gd name="T23" fmla="*/ 118 h 236"/>
                <a:gd name="T24" fmla="*/ 399 w 507"/>
                <a:gd name="T25" fmla="*/ 80 h 236"/>
                <a:gd name="T26" fmla="*/ 326 w 507"/>
                <a:gd name="T27" fmla="*/ 9 h 236"/>
                <a:gd name="T28" fmla="*/ 238 w 507"/>
                <a:gd name="T29" fmla="*/ 80 h 236"/>
                <a:gd name="T30" fmla="*/ 237 w 507"/>
                <a:gd name="T31" fmla="*/ 70 h 236"/>
                <a:gd name="T32" fmla="*/ 237 w 507"/>
                <a:gd name="T33" fmla="*/ 70 h 236"/>
                <a:gd name="T34" fmla="*/ 192 w 507"/>
                <a:gd name="T35" fmla="*/ 62 h 236"/>
                <a:gd name="T36" fmla="*/ 163 w 507"/>
                <a:gd name="T37" fmla="*/ 91 h 236"/>
                <a:gd name="T38" fmla="*/ 164 w 507"/>
                <a:gd name="T39" fmla="*/ 82 h 236"/>
                <a:gd name="T40" fmla="*/ 130 w 507"/>
                <a:gd name="T41" fmla="*/ 46 h 236"/>
                <a:gd name="T42" fmla="*/ 94 w 507"/>
                <a:gd name="T43" fmla="*/ 51 h 236"/>
                <a:gd name="T44" fmla="*/ 75 w 507"/>
                <a:gd name="T45" fmla="*/ 84 h 236"/>
                <a:gd name="T46" fmla="*/ 99 w 507"/>
                <a:gd name="T47" fmla="*/ 130 h 236"/>
                <a:gd name="T48" fmla="*/ 75 w 507"/>
                <a:gd name="T49" fmla="*/ 114 h 236"/>
                <a:gd name="T50" fmla="*/ 41 w 507"/>
                <a:gd name="T51" fmla="*/ 136 h 236"/>
                <a:gd name="T52" fmla="*/ 41 w 507"/>
                <a:gd name="T53" fmla="*/ 188 h 236"/>
                <a:gd name="T54" fmla="*/ 32 w 507"/>
                <a:gd name="T55" fmla="*/ 176 h 236"/>
                <a:gd name="T56" fmla="*/ 32 w 507"/>
                <a:gd name="T57" fmla="*/ 177 h 236"/>
                <a:gd name="T58" fmla="*/ 6 w 507"/>
                <a:gd name="T59" fmla="*/ 182 h 236"/>
                <a:gd name="T60" fmla="*/ 0 w 507"/>
                <a:gd name="T61" fmla="*/ 195 h 236"/>
                <a:gd name="T62" fmla="*/ 4 w 507"/>
                <a:gd name="T63" fmla="*/ 204 h 236"/>
                <a:gd name="T64" fmla="*/ 28 w 507"/>
                <a:gd name="T65" fmla="*/ 209 h 236"/>
                <a:gd name="T66" fmla="*/ 29 w 507"/>
                <a:gd name="T67" fmla="*/ 209 h 236"/>
                <a:gd name="T68" fmla="*/ 30 w 507"/>
                <a:gd name="T69" fmla="*/ 210 h 236"/>
                <a:gd name="T70" fmla="*/ 78 w 507"/>
                <a:gd name="T71" fmla="*/ 229 h 236"/>
                <a:gd name="T72" fmla="*/ 110 w 507"/>
                <a:gd name="T73" fmla="*/ 210 h 236"/>
                <a:gd name="T74" fmla="*/ 111 w 507"/>
                <a:gd name="T75" fmla="*/ 210 h 236"/>
                <a:gd name="T76" fmla="*/ 105 w 507"/>
                <a:gd name="T77" fmla="*/ 193 h 236"/>
                <a:gd name="T78" fmla="*/ 153 w 507"/>
                <a:gd name="T79" fmla="*/ 226 h 236"/>
                <a:gd name="T80" fmla="*/ 197 w 507"/>
                <a:gd name="T81" fmla="*/ 212 h 236"/>
                <a:gd name="T82" fmla="*/ 189 w 507"/>
                <a:gd name="T83" fmla="*/ 201 h 236"/>
                <a:gd name="T84" fmla="*/ 261 w 507"/>
                <a:gd name="T85" fmla="*/ 233 h 236"/>
                <a:gd name="T86" fmla="*/ 312 w 507"/>
                <a:gd name="T87" fmla="*/ 208 h 236"/>
                <a:gd name="T88" fmla="*/ 308 w 507"/>
                <a:gd name="T89" fmla="*/ 198 h 236"/>
                <a:gd name="T90" fmla="*/ 318 w 507"/>
                <a:gd name="T91" fmla="*/ 209 h 236"/>
                <a:gd name="T92" fmla="*/ 318 w 507"/>
                <a:gd name="T93" fmla="*/ 209 h 236"/>
                <a:gd name="T94" fmla="*/ 318 w 507"/>
                <a:gd name="T95" fmla="*/ 209 h 236"/>
                <a:gd name="T96" fmla="*/ 361 w 507"/>
                <a:gd name="T97" fmla="*/ 232 h 236"/>
                <a:gd name="T98" fmla="*/ 418 w 507"/>
                <a:gd name="T99" fmla="*/ 210 h 236"/>
                <a:gd name="T100" fmla="*/ 409 w 507"/>
                <a:gd name="T101" fmla="*/ 202 h 236"/>
                <a:gd name="T102" fmla="*/ 484 w 507"/>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 h="236">
                  <a:moveTo>
                    <a:pt x="484" y="208"/>
                  </a:moveTo>
                  <a:cubicBezTo>
                    <a:pt x="495" y="203"/>
                    <a:pt x="502" y="196"/>
                    <a:pt x="504" y="189"/>
                  </a:cubicBezTo>
                  <a:cubicBezTo>
                    <a:pt x="507" y="171"/>
                    <a:pt x="481" y="162"/>
                    <a:pt x="476" y="160"/>
                  </a:cubicBezTo>
                  <a:cubicBezTo>
                    <a:pt x="473" y="164"/>
                    <a:pt x="471" y="166"/>
                    <a:pt x="471" y="166"/>
                  </a:cubicBezTo>
                  <a:cubicBezTo>
                    <a:pt x="479" y="148"/>
                    <a:pt x="478" y="125"/>
                    <a:pt x="467" y="108"/>
                  </a:cubicBezTo>
                  <a:cubicBezTo>
                    <a:pt x="456" y="91"/>
                    <a:pt x="440" y="82"/>
                    <a:pt x="421" y="82"/>
                  </a:cubicBezTo>
                  <a:cubicBezTo>
                    <a:pt x="378" y="82"/>
                    <a:pt x="369" y="124"/>
                    <a:pt x="369" y="125"/>
                  </a:cubicBezTo>
                  <a:cubicBezTo>
                    <a:pt x="369" y="125"/>
                    <a:pt x="369" y="125"/>
                    <a:pt x="369" y="125"/>
                  </a:cubicBezTo>
                  <a:cubicBezTo>
                    <a:pt x="375" y="138"/>
                    <a:pt x="369" y="148"/>
                    <a:pt x="369" y="148"/>
                  </a:cubicBezTo>
                  <a:cubicBezTo>
                    <a:pt x="369" y="146"/>
                    <a:pt x="368" y="104"/>
                    <a:pt x="318" y="102"/>
                  </a:cubicBezTo>
                  <a:cubicBezTo>
                    <a:pt x="318" y="102"/>
                    <a:pt x="339" y="94"/>
                    <a:pt x="358" y="111"/>
                  </a:cubicBezTo>
                  <a:cubicBezTo>
                    <a:pt x="360" y="113"/>
                    <a:pt x="363" y="115"/>
                    <a:pt x="364" y="118"/>
                  </a:cubicBezTo>
                  <a:cubicBezTo>
                    <a:pt x="367" y="110"/>
                    <a:pt x="375" y="89"/>
                    <a:pt x="399" y="80"/>
                  </a:cubicBezTo>
                  <a:cubicBezTo>
                    <a:pt x="397" y="71"/>
                    <a:pt x="388" y="17"/>
                    <a:pt x="326" y="9"/>
                  </a:cubicBezTo>
                  <a:cubicBezTo>
                    <a:pt x="253" y="0"/>
                    <a:pt x="238" y="77"/>
                    <a:pt x="238" y="80"/>
                  </a:cubicBezTo>
                  <a:cubicBezTo>
                    <a:pt x="238" y="80"/>
                    <a:pt x="237" y="77"/>
                    <a:pt x="237" y="70"/>
                  </a:cubicBezTo>
                  <a:cubicBezTo>
                    <a:pt x="237" y="70"/>
                    <a:pt x="237" y="70"/>
                    <a:pt x="237" y="70"/>
                  </a:cubicBezTo>
                  <a:cubicBezTo>
                    <a:pt x="220" y="61"/>
                    <a:pt x="205" y="58"/>
                    <a:pt x="192" y="62"/>
                  </a:cubicBezTo>
                  <a:cubicBezTo>
                    <a:pt x="175" y="68"/>
                    <a:pt x="163" y="91"/>
                    <a:pt x="163" y="91"/>
                  </a:cubicBezTo>
                  <a:cubicBezTo>
                    <a:pt x="163" y="91"/>
                    <a:pt x="162" y="87"/>
                    <a:pt x="164" y="82"/>
                  </a:cubicBezTo>
                  <a:cubicBezTo>
                    <a:pt x="163" y="76"/>
                    <a:pt x="157" y="55"/>
                    <a:pt x="130" y="46"/>
                  </a:cubicBezTo>
                  <a:cubicBezTo>
                    <a:pt x="118" y="42"/>
                    <a:pt x="104" y="44"/>
                    <a:pt x="94" y="51"/>
                  </a:cubicBezTo>
                  <a:cubicBezTo>
                    <a:pt x="86" y="55"/>
                    <a:pt x="77" y="65"/>
                    <a:pt x="75" y="84"/>
                  </a:cubicBezTo>
                  <a:cubicBezTo>
                    <a:pt x="71" y="117"/>
                    <a:pt x="98" y="129"/>
                    <a:pt x="99" y="130"/>
                  </a:cubicBezTo>
                  <a:cubicBezTo>
                    <a:pt x="99" y="130"/>
                    <a:pt x="84" y="128"/>
                    <a:pt x="75" y="114"/>
                  </a:cubicBezTo>
                  <a:cubicBezTo>
                    <a:pt x="71" y="114"/>
                    <a:pt x="53" y="113"/>
                    <a:pt x="41" y="136"/>
                  </a:cubicBezTo>
                  <a:cubicBezTo>
                    <a:pt x="27" y="162"/>
                    <a:pt x="41" y="188"/>
                    <a:pt x="41" y="188"/>
                  </a:cubicBezTo>
                  <a:cubicBezTo>
                    <a:pt x="41" y="188"/>
                    <a:pt x="36" y="184"/>
                    <a:pt x="32" y="176"/>
                  </a:cubicBezTo>
                  <a:cubicBezTo>
                    <a:pt x="32" y="177"/>
                    <a:pt x="32" y="177"/>
                    <a:pt x="32" y="177"/>
                  </a:cubicBezTo>
                  <a:cubicBezTo>
                    <a:pt x="32" y="177"/>
                    <a:pt x="15" y="174"/>
                    <a:pt x="6" y="182"/>
                  </a:cubicBezTo>
                  <a:cubicBezTo>
                    <a:pt x="3" y="185"/>
                    <a:pt x="1" y="190"/>
                    <a:pt x="0" y="195"/>
                  </a:cubicBezTo>
                  <a:cubicBezTo>
                    <a:pt x="0" y="199"/>
                    <a:pt x="1" y="201"/>
                    <a:pt x="4" y="204"/>
                  </a:cubicBezTo>
                  <a:cubicBezTo>
                    <a:pt x="11" y="210"/>
                    <a:pt x="27" y="209"/>
                    <a:pt x="28" y="209"/>
                  </a:cubicBezTo>
                  <a:cubicBezTo>
                    <a:pt x="29" y="209"/>
                    <a:pt x="29" y="209"/>
                    <a:pt x="29" y="209"/>
                  </a:cubicBezTo>
                  <a:cubicBezTo>
                    <a:pt x="30" y="210"/>
                    <a:pt x="30" y="210"/>
                    <a:pt x="30" y="210"/>
                  </a:cubicBezTo>
                  <a:cubicBezTo>
                    <a:pt x="30" y="210"/>
                    <a:pt x="54" y="231"/>
                    <a:pt x="78" y="229"/>
                  </a:cubicBezTo>
                  <a:cubicBezTo>
                    <a:pt x="101" y="228"/>
                    <a:pt x="110" y="210"/>
                    <a:pt x="110" y="210"/>
                  </a:cubicBezTo>
                  <a:cubicBezTo>
                    <a:pt x="111" y="210"/>
                    <a:pt x="111" y="210"/>
                    <a:pt x="111" y="210"/>
                  </a:cubicBezTo>
                  <a:cubicBezTo>
                    <a:pt x="103" y="200"/>
                    <a:pt x="105" y="193"/>
                    <a:pt x="105" y="193"/>
                  </a:cubicBezTo>
                  <a:cubicBezTo>
                    <a:pt x="105" y="194"/>
                    <a:pt x="117" y="220"/>
                    <a:pt x="153" y="226"/>
                  </a:cubicBezTo>
                  <a:cubicBezTo>
                    <a:pt x="186" y="231"/>
                    <a:pt x="196" y="215"/>
                    <a:pt x="197" y="212"/>
                  </a:cubicBezTo>
                  <a:cubicBezTo>
                    <a:pt x="192" y="206"/>
                    <a:pt x="189" y="201"/>
                    <a:pt x="189" y="201"/>
                  </a:cubicBezTo>
                  <a:cubicBezTo>
                    <a:pt x="189" y="201"/>
                    <a:pt x="226" y="235"/>
                    <a:pt x="261" y="233"/>
                  </a:cubicBezTo>
                  <a:cubicBezTo>
                    <a:pt x="297" y="232"/>
                    <a:pt x="309" y="214"/>
                    <a:pt x="312" y="208"/>
                  </a:cubicBezTo>
                  <a:cubicBezTo>
                    <a:pt x="309" y="202"/>
                    <a:pt x="308" y="198"/>
                    <a:pt x="308" y="198"/>
                  </a:cubicBezTo>
                  <a:cubicBezTo>
                    <a:pt x="308" y="198"/>
                    <a:pt x="312" y="203"/>
                    <a:pt x="318" y="209"/>
                  </a:cubicBezTo>
                  <a:cubicBezTo>
                    <a:pt x="318" y="209"/>
                    <a:pt x="318" y="209"/>
                    <a:pt x="318" y="209"/>
                  </a:cubicBezTo>
                  <a:cubicBezTo>
                    <a:pt x="318" y="209"/>
                    <a:pt x="318" y="209"/>
                    <a:pt x="318" y="209"/>
                  </a:cubicBezTo>
                  <a:cubicBezTo>
                    <a:pt x="328" y="219"/>
                    <a:pt x="343" y="230"/>
                    <a:pt x="361" y="232"/>
                  </a:cubicBezTo>
                  <a:cubicBezTo>
                    <a:pt x="389" y="236"/>
                    <a:pt x="413" y="215"/>
                    <a:pt x="418" y="210"/>
                  </a:cubicBezTo>
                  <a:cubicBezTo>
                    <a:pt x="412" y="206"/>
                    <a:pt x="409" y="202"/>
                    <a:pt x="409"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0" name="Freeform 3077"/>
            <p:cNvSpPr/>
            <p:nvPr/>
          </p:nvSpPr>
          <p:spPr bwMode="auto">
            <a:xfrm>
              <a:off x="5738813" y="1738313"/>
              <a:ext cx="785813" cy="255588"/>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7 w 404"/>
                <a:gd name="T11" fmla="*/ 86 h 132"/>
                <a:gd name="T12" fmla="*/ 261 w 404"/>
                <a:gd name="T13" fmla="*/ 116 h 132"/>
                <a:gd name="T14" fmla="*/ 303 w 404"/>
                <a:gd name="T15" fmla="*/ 69 h 132"/>
                <a:gd name="T16" fmla="*/ 351 w 404"/>
                <a:gd name="T17" fmla="*/ 60 h 132"/>
                <a:gd name="T18" fmla="*/ 361 w 404"/>
                <a:gd name="T19" fmla="*/ 0 h 132"/>
                <a:gd name="T20" fmla="*/ 364 w 404"/>
                <a:gd name="T21" fmla="*/ 4 h 132"/>
                <a:gd name="T22" fmla="*/ 368 w 404"/>
                <a:gd name="T23" fmla="*/ 62 h 132"/>
                <a:gd name="T24" fmla="*/ 373 w 404"/>
                <a:gd name="T25" fmla="*/ 56 h 132"/>
                <a:gd name="T26" fmla="*/ 401 w 404"/>
                <a:gd name="T27" fmla="*/ 85 h 132"/>
                <a:gd name="T28" fmla="*/ 381 w 404"/>
                <a:gd name="T29" fmla="*/ 104 h 132"/>
                <a:gd name="T30" fmla="*/ 306 w 404"/>
                <a:gd name="T31" fmla="*/ 98 h 132"/>
                <a:gd name="T32" fmla="*/ 315 w 404"/>
                <a:gd name="T33" fmla="*/ 106 h 132"/>
                <a:gd name="T34" fmla="*/ 258 w 404"/>
                <a:gd name="T35" fmla="*/ 128 h 132"/>
                <a:gd name="T36" fmla="*/ 215 w 404"/>
                <a:gd name="T37" fmla="*/ 105 h 132"/>
                <a:gd name="T38" fmla="*/ 215 w 404"/>
                <a:gd name="T39" fmla="*/ 105 h 132"/>
                <a:gd name="T40" fmla="*/ 215 w 404"/>
                <a:gd name="T41" fmla="*/ 105 h 132"/>
                <a:gd name="T42" fmla="*/ 205 w 404"/>
                <a:gd name="T43" fmla="*/ 94 h 132"/>
                <a:gd name="T44" fmla="*/ 209 w 404"/>
                <a:gd name="T45" fmla="*/ 104 h 132"/>
                <a:gd name="T46" fmla="*/ 158 w 404"/>
                <a:gd name="T47" fmla="*/ 129 h 132"/>
                <a:gd name="T48" fmla="*/ 86 w 404"/>
                <a:gd name="T49" fmla="*/ 97 h 132"/>
                <a:gd name="T50" fmla="*/ 94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0" y="87"/>
                    <a:pt x="0" y="82"/>
                    <a:pt x="0" y="82"/>
                  </a:cubicBezTo>
                  <a:cubicBezTo>
                    <a:pt x="0" y="82"/>
                    <a:pt x="13" y="100"/>
                    <a:pt x="47" y="101"/>
                  </a:cubicBezTo>
                  <a:cubicBezTo>
                    <a:pt x="81" y="102"/>
                    <a:pt x="89" y="79"/>
                    <a:pt x="89" y="79"/>
                  </a:cubicBezTo>
                  <a:cubicBezTo>
                    <a:pt x="89" y="79"/>
                    <a:pt x="122" y="115"/>
                    <a:pt x="161" y="116"/>
                  </a:cubicBezTo>
                  <a:cubicBezTo>
                    <a:pt x="199" y="116"/>
                    <a:pt x="207" y="86"/>
                    <a:pt x="207" y="86"/>
                  </a:cubicBezTo>
                  <a:cubicBezTo>
                    <a:pt x="207" y="86"/>
                    <a:pt x="221" y="123"/>
                    <a:pt x="261" y="116"/>
                  </a:cubicBezTo>
                  <a:cubicBezTo>
                    <a:pt x="309" y="108"/>
                    <a:pt x="303" y="69"/>
                    <a:pt x="303" y="69"/>
                  </a:cubicBezTo>
                  <a:cubicBezTo>
                    <a:pt x="303" y="69"/>
                    <a:pt x="325" y="82"/>
                    <a:pt x="351" y="60"/>
                  </a:cubicBezTo>
                  <a:cubicBezTo>
                    <a:pt x="372" y="42"/>
                    <a:pt x="365" y="11"/>
                    <a:pt x="361" y="0"/>
                  </a:cubicBezTo>
                  <a:cubicBezTo>
                    <a:pt x="362" y="1"/>
                    <a:pt x="363" y="2"/>
                    <a:pt x="364" y="4"/>
                  </a:cubicBezTo>
                  <a:cubicBezTo>
                    <a:pt x="375" y="21"/>
                    <a:pt x="376" y="44"/>
                    <a:pt x="368" y="62"/>
                  </a:cubicBezTo>
                  <a:cubicBezTo>
                    <a:pt x="368" y="62"/>
                    <a:pt x="370" y="60"/>
                    <a:pt x="373" y="56"/>
                  </a:cubicBezTo>
                  <a:cubicBezTo>
                    <a:pt x="378" y="58"/>
                    <a:pt x="404" y="67"/>
                    <a:pt x="401" y="85"/>
                  </a:cubicBezTo>
                  <a:cubicBezTo>
                    <a:pt x="399" y="92"/>
                    <a:pt x="392" y="99"/>
                    <a:pt x="381" y="104"/>
                  </a:cubicBezTo>
                  <a:cubicBezTo>
                    <a:pt x="361" y="114"/>
                    <a:pt x="331" y="114"/>
                    <a:pt x="306" y="98"/>
                  </a:cubicBezTo>
                  <a:cubicBezTo>
                    <a:pt x="306" y="98"/>
                    <a:pt x="309" y="102"/>
                    <a:pt x="315" y="106"/>
                  </a:cubicBezTo>
                  <a:cubicBezTo>
                    <a:pt x="310" y="111"/>
                    <a:pt x="286" y="132"/>
                    <a:pt x="258" y="128"/>
                  </a:cubicBezTo>
                  <a:cubicBezTo>
                    <a:pt x="240" y="126"/>
                    <a:pt x="225" y="115"/>
                    <a:pt x="215" y="105"/>
                  </a:cubicBezTo>
                  <a:cubicBezTo>
                    <a:pt x="215" y="105"/>
                    <a:pt x="215" y="105"/>
                    <a:pt x="215" y="105"/>
                  </a:cubicBezTo>
                  <a:cubicBezTo>
                    <a:pt x="215" y="105"/>
                    <a:pt x="215" y="105"/>
                    <a:pt x="215" y="105"/>
                  </a:cubicBezTo>
                  <a:cubicBezTo>
                    <a:pt x="209" y="99"/>
                    <a:pt x="205" y="94"/>
                    <a:pt x="205" y="94"/>
                  </a:cubicBezTo>
                  <a:cubicBezTo>
                    <a:pt x="205" y="94"/>
                    <a:pt x="206" y="98"/>
                    <a:pt x="209" y="104"/>
                  </a:cubicBezTo>
                  <a:cubicBezTo>
                    <a:pt x="206" y="110"/>
                    <a:pt x="194" y="128"/>
                    <a:pt x="158" y="129"/>
                  </a:cubicBezTo>
                  <a:cubicBezTo>
                    <a:pt x="123" y="131"/>
                    <a:pt x="86" y="97"/>
                    <a:pt x="86" y="97"/>
                  </a:cubicBezTo>
                  <a:cubicBezTo>
                    <a:pt x="86" y="97"/>
                    <a:pt x="89" y="102"/>
                    <a:pt x="94" y="108"/>
                  </a:cubicBezTo>
                  <a:cubicBezTo>
                    <a:pt x="93" y="111"/>
                    <a:pt x="83" y="127"/>
                    <a:pt x="50" y="122"/>
                  </a:cubicBezTo>
                  <a:cubicBezTo>
                    <a:pt x="14" y="116"/>
                    <a:pt x="2"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1" name="Freeform 3078"/>
            <p:cNvSpPr/>
            <p:nvPr/>
          </p:nvSpPr>
          <p:spPr bwMode="auto">
            <a:xfrm>
              <a:off x="5538788" y="1881188"/>
              <a:ext cx="215900" cy="103188"/>
            </a:xfrm>
            <a:custGeom>
              <a:avLst/>
              <a:gdLst>
                <a:gd name="T0" fmla="*/ 6 w 111"/>
                <a:gd name="T1" fmla="*/ 4 h 53"/>
                <a:gd name="T2" fmla="*/ 13 w 111"/>
                <a:gd name="T3" fmla="*/ 0 h 53"/>
                <a:gd name="T4" fmla="*/ 15 w 111"/>
                <a:gd name="T5" fmla="*/ 19 h 53"/>
                <a:gd name="T6" fmla="*/ 38 w 111"/>
                <a:gd name="T7" fmla="*/ 16 h 53"/>
                <a:gd name="T8" fmla="*/ 68 w 111"/>
                <a:gd name="T9" fmla="*/ 38 h 53"/>
                <a:gd name="T10" fmla="*/ 106 w 111"/>
                <a:gd name="T11" fmla="*/ 24 h 53"/>
                <a:gd name="T12" fmla="*/ 111 w 111"/>
                <a:gd name="T13" fmla="*/ 32 h 53"/>
                <a:gd name="T14" fmla="*/ 110 w 111"/>
                <a:gd name="T15" fmla="*/ 32 h 53"/>
                <a:gd name="T16" fmla="*/ 78 w 111"/>
                <a:gd name="T17" fmla="*/ 51 h 53"/>
                <a:gd name="T18" fmla="*/ 30 w 111"/>
                <a:gd name="T19" fmla="*/ 32 h 53"/>
                <a:gd name="T20" fmla="*/ 29 w 111"/>
                <a:gd name="T21" fmla="*/ 31 h 53"/>
                <a:gd name="T22" fmla="*/ 28 w 111"/>
                <a:gd name="T23" fmla="*/ 31 h 53"/>
                <a:gd name="T24" fmla="*/ 4 w 111"/>
                <a:gd name="T25" fmla="*/ 26 h 53"/>
                <a:gd name="T26" fmla="*/ 0 w 111"/>
                <a:gd name="T27" fmla="*/ 17 h 53"/>
                <a:gd name="T28" fmla="*/ 6 w 111"/>
                <a:gd name="T2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53">
                  <a:moveTo>
                    <a:pt x="6" y="4"/>
                  </a:moveTo>
                  <a:cubicBezTo>
                    <a:pt x="8" y="2"/>
                    <a:pt x="10" y="1"/>
                    <a:pt x="13" y="0"/>
                  </a:cubicBezTo>
                  <a:cubicBezTo>
                    <a:pt x="8" y="5"/>
                    <a:pt x="5" y="13"/>
                    <a:pt x="15" y="19"/>
                  </a:cubicBezTo>
                  <a:cubicBezTo>
                    <a:pt x="26" y="26"/>
                    <a:pt x="38" y="16"/>
                    <a:pt x="38" y="16"/>
                  </a:cubicBezTo>
                  <a:cubicBezTo>
                    <a:pt x="38" y="16"/>
                    <a:pt x="35" y="32"/>
                    <a:pt x="68" y="38"/>
                  </a:cubicBezTo>
                  <a:cubicBezTo>
                    <a:pt x="96" y="43"/>
                    <a:pt x="105" y="28"/>
                    <a:pt x="106" y="24"/>
                  </a:cubicBezTo>
                  <a:cubicBezTo>
                    <a:pt x="107" y="26"/>
                    <a:pt x="109" y="29"/>
                    <a:pt x="111" y="32"/>
                  </a:cubicBezTo>
                  <a:cubicBezTo>
                    <a:pt x="110" y="32"/>
                    <a:pt x="110" y="32"/>
                    <a:pt x="110" y="32"/>
                  </a:cubicBezTo>
                  <a:cubicBezTo>
                    <a:pt x="110" y="32"/>
                    <a:pt x="101" y="50"/>
                    <a:pt x="78" y="51"/>
                  </a:cubicBezTo>
                  <a:cubicBezTo>
                    <a:pt x="54" y="53"/>
                    <a:pt x="30" y="32"/>
                    <a:pt x="30" y="32"/>
                  </a:cubicBezTo>
                  <a:cubicBezTo>
                    <a:pt x="29" y="31"/>
                    <a:pt x="29" y="31"/>
                    <a:pt x="29" y="31"/>
                  </a:cubicBezTo>
                  <a:cubicBezTo>
                    <a:pt x="28" y="31"/>
                    <a:pt x="28" y="31"/>
                    <a:pt x="28" y="31"/>
                  </a:cubicBezTo>
                  <a:cubicBezTo>
                    <a:pt x="27" y="31"/>
                    <a:pt x="11" y="32"/>
                    <a:pt x="4" y="26"/>
                  </a:cubicBezTo>
                  <a:cubicBezTo>
                    <a:pt x="1" y="23"/>
                    <a:pt x="0" y="21"/>
                    <a:pt x="0" y="17"/>
                  </a:cubicBezTo>
                  <a:cubicBezTo>
                    <a:pt x="1" y="12"/>
                    <a:pt x="3" y="7"/>
                    <a:pt x="6" y="4"/>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2" name="Freeform 3079"/>
            <p:cNvSpPr/>
            <p:nvPr/>
          </p:nvSpPr>
          <p:spPr bwMode="auto">
            <a:xfrm>
              <a:off x="6181725" y="1568451"/>
              <a:ext cx="136525" cy="209550"/>
            </a:xfrm>
            <a:custGeom>
              <a:avLst/>
              <a:gdLst>
                <a:gd name="T0" fmla="*/ 35 w 70"/>
                <a:gd name="T1" fmla="*/ 108 h 108"/>
                <a:gd name="T2" fmla="*/ 0 w 70"/>
                <a:gd name="T3" fmla="*/ 85 h 108"/>
                <a:gd name="T4" fmla="*/ 49 w 70"/>
                <a:gd name="T5" fmla="*/ 60 h 108"/>
                <a:gd name="T6" fmla="*/ 32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40" y="90"/>
                    <a:pt x="49" y="60"/>
                  </a:cubicBezTo>
                  <a:cubicBezTo>
                    <a:pt x="57" y="29"/>
                    <a:pt x="32" y="0"/>
                    <a:pt x="32" y="0"/>
                  </a:cubicBezTo>
                  <a:cubicBezTo>
                    <a:pt x="32" y="0"/>
                    <a:pt x="70" y="24"/>
                    <a:pt x="69" y="64"/>
                  </a:cubicBezTo>
                  <a:cubicBezTo>
                    <a:pt x="69" y="64"/>
                    <a:pt x="38"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3" name="Freeform 3080"/>
            <p:cNvSpPr/>
            <p:nvPr/>
          </p:nvSpPr>
          <p:spPr bwMode="auto">
            <a:xfrm>
              <a:off x="5645150" y="1644651"/>
              <a:ext cx="127000" cy="168275"/>
            </a:xfrm>
            <a:custGeom>
              <a:avLst/>
              <a:gdLst>
                <a:gd name="T0" fmla="*/ 27 w 65"/>
                <a:gd name="T1" fmla="*/ 62 h 87"/>
                <a:gd name="T2" fmla="*/ 30 w 65"/>
                <a:gd name="T3" fmla="*/ 0 h 87"/>
                <a:gd name="T4" fmla="*/ 32 w 65"/>
                <a:gd name="T5" fmla="*/ 51 h 87"/>
                <a:gd name="T6" fmla="*/ 65 w 65"/>
                <a:gd name="T7" fmla="*/ 69 h 87"/>
                <a:gd name="T8" fmla="*/ 27 w 65"/>
                <a:gd name="T9" fmla="*/ 62 h 87"/>
              </a:gdLst>
              <a:ahLst/>
              <a:cxnLst>
                <a:cxn ang="0">
                  <a:pos x="T0" y="T1"/>
                </a:cxn>
                <a:cxn ang="0">
                  <a:pos x="T2" y="T3"/>
                </a:cxn>
                <a:cxn ang="0">
                  <a:pos x="T4" y="T5"/>
                </a:cxn>
                <a:cxn ang="0">
                  <a:pos x="T6" y="T7"/>
                </a:cxn>
                <a:cxn ang="0">
                  <a:pos x="T8" y="T9"/>
                </a:cxn>
              </a:cxnLst>
              <a:rect l="0" t="0" r="r" b="b"/>
              <a:pathLst>
                <a:path w="65" h="87">
                  <a:moveTo>
                    <a:pt x="27" y="62"/>
                  </a:moveTo>
                  <a:cubicBezTo>
                    <a:pt x="0" y="37"/>
                    <a:pt x="30" y="0"/>
                    <a:pt x="30" y="0"/>
                  </a:cubicBezTo>
                  <a:cubicBezTo>
                    <a:pt x="30" y="0"/>
                    <a:pt x="18" y="37"/>
                    <a:pt x="32" y="51"/>
                  </a:cubicBezTo>
                  <a:cubicBezTo>
                    <a:pt x="52" y="70"/>
                    <a:pt x="65" y="69"/>
                    <a:pt x="65" y="69"/>
                  </a:cubicBezTo>
                  <a:cubicBezTo>
                    <a:pt x="65" y="69"/>
                    <a:pt x="53" y="87"/>
                    <a:pt x="27"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4" name="Freeform 3081"/>
            <p:cNvSpPr>
              <a:spLocks noEditPoints="1"/>
            </p:cNvSpPr>
            <p:nvPr/>
          </p:nvSpPr>
          <p:spPr bwMode="auto">
            <a:xfrm>
              <a:off x="5527675" y="1527176"/>
              <a:ext cx="998538" cy="484188"/>
            </a:xfrm>
            <a:custGeom>
              <a:avLst/>
              <a:gdLst>
                <a:gd name="T0" fmla="*/ 6 w 514"/>
                <a:gd name="T1" fmla="*/ 212 h 249"/>
                <a:gd name="T2" fmla="*/ 84 w 514"/>
                <a:gd name="T3" fmla="*/ 239 h 249"/>
                <a:gd name="T4" fmla="*/ 134 w 514"/>
                <a:gd name="T5" fmla="*/ 228 h 249"/>
                <a:gd name="T6" fmla="*/ 207 w 514"/>
                <a:gd name="T7" fmla="*/ 220 h 249"/>
                <a:gd name="T8" fmla="*/ 322 w 514"/>
                <a:gd name="T9" fmla="*/ 218 h 249"/>
                <a:gd name="T10" fmla="*/ 428 w 514"/>
                <a:gd name="T11" fmla="*/ 218 h 249"/>
                <a:gd name="T12" fmla="*/ 483 w 514"/>
                <a:gd name="T13" fmla="*/ 163 h 249"/>
                <a:gd name="T14" fmla="*/ 478 w 514"/>
                <a:gd name="T15" fmla="*/ 108 h 249"/>
                <a:gd name="T16" fmla="*/ 410 w 514"/>
                <a:gd name="T17" fmla="*/ 82 h 249"/>
                <a:gd name="T18" fmla="*/ 257 w 514"/>
                <a:gd name="T19" fmla="*/ 37 h 249"/>
                <a:gd name="T20" fmla="*/ 196 w 514"/>
                <a:gd name="T21" fmla="*/ 61 h 249"/>
                <a:gd name="T22" fmla="*/ 138 w 514"/>
                <a:gd name="T23" fmla="*/ 45 h 249"/>
                <a:gd name="T24" fmla="*/ 75 w 514"/>
                <a:gd name="T25" fmla="*/ 87 h 249"/>
                <a:gd name="T26" fmla="*/ 36 w 514"/>
                <a:gd name="T27" fmla="*/ 173 h 249"/>
                <a:gd name="T28" fmla="*/ 9 w 514"/>
                <a:gd name="T29" fmla="*/ 181 h 249"/>
                <a:gd name="T30" fmla="*/ 6 w 514"/>
                <a:gd name="T31" fmla="*/ 199 h 249"/>
                <a:gd name="T32" fmla="*/ 38 w 514"/>
                <a:gd name="T33" fmla="*/ 181 h 249"/>
                <a:gd name="T34" fmla="*/ 48 w 514"/>
                <a:gd name="T35" fmla="*/ 194 h 249"/>
                <a:gd name="T36" fmla="*/ 82 w 514"/>
                <a:gd name="T37" fmla="*/ 120 h 249"/>
                <a:gd name="T38" fmla="*/ 81 w 514"/>
                <a:gd name="T39" fmla="*/ 88 h 249"/>
                <a:gd name="T40" fmla="*/ 136 w 514"/>
                <a:gd name="T41" fmla="*/ 50 h 249"/>
                <a:gd name="T42" fmla="*/ 169 w 514"/>
                <a:gd name="T43" fmla="*/ 95 h 249"/>
                <a:gd name="T44" fmla="*/ 243 w 514"/>
                <a:gd name="T45" fmla="*/ 74 h 249"/>
                <a:gd name="T46" fmla="*/ 244 w 514"/>
                <a:gd name="T47" fmla="*/ 84 h 249"/>
                <a:gd name="T48" fmla="*/ 405 w 514"/>
                <a:gd name="T49" fmla="*/ 84 h 249"/>
                <a:gd name="T50" fmla="*/ 364 w 514"/>
                <a:gd name="T51" fmla="*/ 115 h 249"/>
                <a:gd name="T52" fmla="*/ 375 w 514"/>
                <a:gd name="T53" fmla="*/ 152 h 249"/>
                <a:gd name="T54" fmla="*/ 375 w 514"/>
                <a:gd name="T55" fmla="*/ 129 h 249"/>
                <a:gd name="T56" fmla="*/ 473 w 514"/>
                <a:gd name="T57" fmla="*/ 112 h 249"/>
                <a:gd name="T58" fmla="*/ 482 w 514"/>
                <a:gd name="T59" fmla="*/ 165 h 249"/>
                <a:gd name="T60" fmla="*/ 415 w 514"/>
                <a:gd name="T61" fmla="*/ 206 h 249"/>
                <a:gd name="T62" fmla="*/ 367 w 514"/>
                <a:gd name="T63" fmla="*/ 236 h 249"/>
                <a:gd name="T64" fmla="*/ 324 w 514"/>
                <a:gd name="T65" fmla="*/ 213 h 249"/>
                <a:gd name="T66" fmla="*/ 314 w 514"/>
                <a:gd name="T67" fmla="*/ 202 h 249"/>
                <a:gd name="T68" fmla="*/ 267 w 514"/>
                <a:gd name="T69" fmla="*/ 237 h 249"/>
                <a:gd name="T70" fmla="*/ 203 w 514"/>
                <a:gd name="T71" fmla="*/ 216 h 249"/>
                <a:gd name="T72" fmla="*/ 111 w 514"/>
                <a:gd name="T73" fmla="*/ 197 h 249"/>
                <a:gd name="T74" fmla="*/ 116 w 514"/>
                <a:gd name="T75" fmla="*/ 214 h 249"/>
                <a:gd name="T76" fmla="*/ 36 w 514"/>
                <a:gd name="T77" fmla="*/ 214 h 249"/>
                <a:gd name="T78" fmla="*/ 34 w 514"/>
                <a:gd name="T79" fmla="*/ 213 h 249"/>
                <a:gd name="T80" fmla="*/ 6 w 514"/>
                <a:gd name="T81"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4" h="249">
                  <a:moveTo>
                    <a:pt x="1" y="199"/>
                  </a:moveTo>
                  <a:cubicBezTo>
                    <a:pt x="0" y="204"/>
                    <a:pt x="2" y="209"/>
                    <a:pt x="6" y="212"/>
                  </a:cubicBezTo>
                  <a:cubicBezTo>
                    <a:pt x="13" y="219"/>
                    <a:pt x="28" y="219"/>
                    <a:pt x="33" y="219"/>
                  </a:cubicBezTo>
                  <a:cubicBezTo>
                    <a:pt x="37" y="223"/>
                    <a:pt x="60" y="241"/>
                    <a:pt x="84" y="239"/>
                  </a:cubicBezTo>
                  <a:cubicBezTo>
                    <a:pt x="107" y="238"/>
                    <a:pt x="117" y="223"/>
                    <a:pt x="121" y="218"/>
                  </a:cubicBezTo>
                  <a:cubicBezTo>
                    <a:pt x="124" y="221"/>
                    <a:pt x="128" y="224"/>
                    <a:pt x="134" y="228"/>
                  </a:cubicBezTo>
                  <a:cubicBezTo>
                    <a:pt x="140" y="231"/>
                    <a:pt x="148" y="234"/>
                    <a:pt x="158" y="235"/>
                  </a:cubicBezTo>
                  <a:cubicBezTo>
                    <a:pt x="190" y="240"/>
                    <a:pt x="203" y="226"/>
                    <a:pt x="207" y="220"/>
                  </a:cubicBezTo>
                  <a:cubicBezTo>
                    <a:pt x="219" y="232"/>
                    <a:pt x="238" y="246"/>
                    <a:pt x="266" y="245"/>
                  </a:cubicBezTo>
                  <a:cubicBezTo>
                    <a:pt x="301" y="245"/>
                    <a:pt x="316" y="227"/>
                    <a:pt x="322" y="218"/>
                  </a:cubicBezTo>
                  <a:cubicBezTo>
                    <a:pt x="329" y="228"/>
                    <a:pt x="342" y="240"/>
                    <a:pt x="365" y="244"/>
                  </a:cubicBezTo>
                  <a:cubicBezTo>
                    <a:pt x="397" y="249"/>
                    <a:pt x="425" y="221"/>
                    <a:pt x="428" y="218"/>
                  </a:cubicBezTo>
                  <a:cubicBezTo>
                    <a:pt x="457" y="233"/>
                    <a:pt x="506" y="219"/>
                    <a:pt x="510" y="197"/>
                  </a:cubicBezTo>
                  <a:cubicBezTo>
                    <a:pt x="513" y="177"/>
                    <a:pt x="495" y="166"/>
                    <a:pt x="483" y="163"/>
                  </a:cubicBezTo>
                  <a:cubicBezTo>
                    <a:pt x="486" y="159"/>
                    <a:pt x="489" y="151"/>
                    <a:pt x="488" y="141"/>
                  </a:cubicBezTo>
                  <a:cubicBezTo>
                    <a:pt x="487" y="129"/>
                    <a:pt x="484" y="118"/>
                    <a:pt x="478" y="108"/>
                  </a:cubicBezTo>
                  <a:cubicBezTo>
                    <a:pt x="466" y="90"/>
                    <a:pt x="448" y="80"/>
                    <a:pt x="427" y="80"/>
                  </a:cubicBezTo>
                  <a:cubicBezTo>
                    <a:pt x="421" y="80"/>
                    <a:pt x="415" y="81"/>
                    <a:pt x="410" y="82"/>
                  </a:cubicBezTo>
                  <a:cubicBezTo>
                    <a:pt x="408" y="69"/>
                    <a:pt x="395" y="13"/>
                    <a:pt x="332" y="5"/>
                  </a:cubicBezTo>
                  <a:cubicBezTo>
                    <a:pt x="293" y="0"/>
                    <a:pt x="270" y="18"/>
                    <a:pt x="257" y="37"/>
                  </a:cubicBezTo>
                  <a:cubicBezTo>
                    <a:pt x="249" y="49"/>
                    <a:pt x="245" y="60"/>
                    <a:pt x="244" y="68"/>
                  </a:cubicBezTo>
                  <a:cubicBezTo>
                    <a:pt x="226" y="59"/>
                    <a:pt x="210" y="56"/>
                    <a:pt x="196" y="61"/>
                  </a:cubicBezTo>
                  <a:cubicBezTo>
                    <a:pt x="184" y="65"/>
                    <a:pt x="177" y="72"/>
                    <a:pt x="174" y="78"/>
                  </a:cubicBezTo>
                  <a:cubicBezTo>
                    <a:pt x="171" y="69"/>
                    <a:pt x="164" y="54"/>
                    <a:pt x="138" y="45"/>
                  </a:cubicBezTo>
                  <a:cubicBezTo>
                    <a:pt x="124" y="40"/>
                    <a:pt x="109" y="42"/>
                    <a:pt x="97" y="50"/>
                  </a:cubicBezTo>
                  <a:cubicBezTo>
                    <a:pt x="88" y="55"/>
                    <a:pt x="77" y="66"/>
                    <a:pt x="75" y="87"/>
                  </a:cubicBezTo>
                  <a:cubicBezTo>
                    <a:pt x="74" y="98"/>
                    <a:pt x="76" y="107"/>
                    <a:pt x="78" y="113"/>
                  </a:cubicBezTo>
                  <a:cubicBezTo>
                    <a:pt x="34" y="112"/>
                    <a:pt x="34" y="160"/>
                    <a:pt x="36" y="173"/>
                  </a:cubicBezTo>
                  <a:cubicBezTo>
                    <a:pt x="36" y="174"/>
                    <a:pt x="37" y="174"/>
                    <a:pt x="37" y="175"/>
                  </a:cubicBezTo>
                  <a:cubicBezTo>
                    <a:pt x="31" y="174"/>
                    <a:pt x="17" y="174"/>
                    <a:pt x="9" y="181"/>
                  </a:cubicBezTo>
                  <a:cubicBezTo>
                    <a:pt x="4" y="186"/>
                    <a:pt x="1" y="192"/>
                    <a:pt x="1" y="199"/>
                  </a:cubicBezTo>
                  <a:moveTo>
                    <a:pt x="6" y="199"/>
                  </a:moveTo>
                  <a:cubicBezTo>
                    <a:pt x="7" y="194"/>
                    <a:pt x="9" y="189"/>
                    <a:pt x="12" y="186"/>
                  </a:cubicBezTo>
                  <a:cubicBezTo>
                    <a:pt x="21" y="178"/>
                    <a:pt x="38" y="181"/>
                    <a:pt x="38" y="181"/>
                  </a:cubicBezTo>
                  <a:cubicBezTo>
                    <a:pt x="38" y="180"/>
                    <a:pt x="38" y="180"/>
                    <a:pt x="38" y="180"/>
                  </a:cubicBezTo>
                  <a:cubicBezTo>
                    <a:pt x="41" y="188"/>
                    <a:pt x="46" y="191"/>
                    <a:pt x="48" y="194"/>
                  </a:cubicBezTo>
                  <a:cubicBezTo>
                    <a:pt x="39" y="178"/>
                    <a:pt x="39" y="159"/>
                    <a:pt x="45" y="142"/>
                  </a:cubicBezTo>
                  <a:cubicBezTo>
                    <a:pt x="52" y="118"/>
                    <a:pt x="73" y="118"/>
                    <a:pt x="82" y="120"/>
                  </a:cubicBezTo>
                  <a:cubicBezTo>
                    <a:pt x="91" y="133"/>
                    <a:pt x="105" y="134"/>
                    <a:pt x="105" y="134"/>
                  </a:cubicBezTo>
                  <a:cubicBezTo>
                    <a:pt x="104" y="133"/>
                    <a:pt x="77" y="121"/>
                    <a:pt x="81" y="88"/>
                  </a:cubicBezTo>
                  <a:cubicBezTo>
                    <a:pt x="83" y="69"/>
                    <a:pt x="92" y="59"/>
                    <a:pt x="100" y="55"/>
                  </a:cubicBezTo>
                  <a:cubicBezTo>
                    <a:pt x="110" y="48"/>
                    <a:pt x="124" y="46"/>
                    <a:pt x="136" y="50"/>
                  </a:cubicBezTo>
                  <a:cubicBezTo>
                    <a:pt x="163" y="59"/>
                    <a:pt x="169" y="79"/>
                    <a:pt x="170" y="86"/>
                  </a:cubicBezTo>
                  <a:cubicBezTo>
                    <a:pt x="168" y="91"/>
                    <a:pt x="169" y="95"/>
                    <a:pt x="169" y="95"/>
                  </a:cubicBezTo>
                  <a:cubicBezTo>
                    <a:pt x="169" y="95"/>
                    <a:pt x="181" y="72"/>
                    <a:pt x="198" y="66"/>
                  </a:cubicBezTo>
                  <a:cubicBezTo>
                    <a:pt x="211" y="62"/>
                    <a:pt x="226" y="65"/>
                    <a:pt x="243" y="74"/>
                  </a:cubicBezTo>
                  <a:cubicBezTo>
                    <a:pt x="243" y="74"/>
                    <a:pt x="243" y="74"/>
                    <a:pt x="243" y="74"/>
                  </a:cubicBezTo>
                  <a:cubicBezTo>
                    <a:pt x="243" y="81"/>
                    <a:pt x="244" y="84"/>
                    <a:pt x="244" y="84"/>
                  </a:cubicBezTo>
                  <a:cubicBezTo>
                    <a:pt x="244" y="81"/>
                    <a:pt x="259" y="4"/>
                    <a:pt x="332" y="13"/>
                  </a:cubicBezTo>
                  <a:cubicBezTo>
                    <a:pt x="394" y="21"/>
                    <a:pt x="403" y="75"/>
                    <a:pt x="405" y="84"/>
                  </a:cubicBezTo>
                  <a:cubicBezTo>
                    <a:pt x="381" y="93"/>
                    <a:pt x="373" y="114"/>
                    <a:pt x="370" y="122"/>
                  </a:cubicBezTo>
                  <a:cubicBezTo>
                    <a:pt x="369" y="119"/>
                    <a:pt x="366" y="117"/>
                    <a:pt x="364" y="115"/>
                  </a:cubicBezTo>
                  <a:cubicBezTo>
                    <a:pt x="345" y="98"/>
                    <a:pt x="324" y="106"/>
                    <a:pt x="324" y="106"/>
                  </a:cubicBezTo>
                  <a:cubicBezTo>
                    <a:pt x="374" y="108"/>
                    <a:pt x="375" y="150"/>
                    <a:pt x="375" y="152"/>
                  </a:cubicBezTo>
                  <a:cubicBezTo>
                    <a:pt x="375" y="152"/>
                    <a:pt x="381" y="142"/>
                    <a:pt x="375" y="129"/>
                  </a:cubicBezTo>
                  <a:cubicBezTo>
                    <a:pt x="375" y="129"/>
                    <a:pt x="375" y="129"/>
                    <a:pt x="375" y="129"/>
                  </a:cubicBezTo>
                  <a:cubicBezTo>
                    <a:pt x="375" y="128"/>
                    <a:pt x="384" y="86"/>
                    <a:pt x="427" y="86"/>
                  </a:cubicBezTo>
                  <a:cubicBezTo>
                    <a:pt x="446" y="86"/>
                    <a:pt x="462" y="95"/>
                    <a:pt x="473" y="112"/>
                  </a:cubicBezTo>
                  <a:cubicBezTo>
                    <a:pt x="484" y="129"/>
                    <a:pt x="485" y="152"/>
                    <a:pt x="477" y="170"/>
                  </a:cubicBezTo>
                  <a:cubicBezTo>
                    <a:pt x="477" y="170"/>
                    <a:pt x="479" y="169"/>
                    <a:pt x="482" y="165"/>
                  </a:cubicBezTo>
                  <a:cubicBezTo>
                    <a:pt x="494" y="170"/>
                    <a:pt x="514" y="187"/>
                    <a:pt x="500" y="203"/>
                  </a:cubicBezTo>
                  <a:cubicBezTo>
                    <a:pt x="463" y="233"/>
                    <a:pt x="423" y="211"/>
                    <a:pt x="415" y="206"/>
                  </a:cubicBezTo>
                  <a:cubicBezTo>
                    <a:pt x="417" y="210"/>
                    <a:pt x="420" y="213"/>
                    <a:pt x="423" y="215"/>
                  </a:cubicBezTo>
                  <a:cubicBezTo>
                    <a:pt x="417" y="220"/>
                    <a:pt x="394" y="240"/>
                    <a:pt x="367" y="236"/>
                  </a:cubicBezTo>
                  <a:cubicBezTo>
                    <a:pt x="349" y="234"/>
                    <a:pt x="334" y="223"/>
                    <a:pt x="324" y="213"/>
                  </a:cubicBezTo>
                  <a:cubicBezTo>
                    <a:pt x="324" y="213"/>
                    <a:pt x="324" y="213"/>
                    <a:pt x="324" y="213"/>
                  </a:cubicBezTo>
                  <a:cubicBezTo>
                    <a:pt x="324" y="213"/>
                    <a:pt x="324" y="213"/>
                    <a:pt x="324" y="213"/>
                  </a:cubicBezTo>
                  <a:cubicBezTo>
                    <a:pt x="318" y="207"/>
                    <a:pt x="314" y="202"/>
                    <a:pt x="314" y="202"/>
                  </a:cubicBezTo>
                  <a:cubicBezTo>
                    <a:pt x="314" y="202"/>
                    <a:pt x="315" y="206"/>
                    <a:pt x="318" y="212"/>
                  </a:cubicBezTo>
                  <a:cubicBezTo>
                    <a:pt x="315" y="218"/>
                    <a:pt x="303" y="236"/>
                    <a:pt x="267" y="237"/>
                  </a:cubicBezTo>
                  <a:cubicBezTo>
                    <a:pt x="232" y="239"/>
                    <a:pt x="195" y="205"/>
                    <a:pt x="195" y="205"/>
                  </a:cubicBezTo>
                  <a:cubicBezTo>
                    <a:pt x="195" y="205"/>
                    <a:pt x="198" y="210"/>
                    <a:pt x="203" y="216"/>
                  </a:cubicBezTo>
                  <a:cubicBezTo>
                    <a:pt x="202" y="219"/>
                    <a:pt x="191" y="235"/>
                    <a:pt x="159" y="230"/>
                  </a:cubicBezTo>
                  <a:cubicBezTo>
                    <a:pt x="123" y="224"/>
                    <a:pt x="111" y="198"/>
                    <a:pt x="111" y="197"/>
                  </a:cubicBezTo>
                  <a:cubicBezTo>
                    <a:pt x="111" y="197"/>
                    <a:pt x="109" y="204"/>
                    <a:pt x="117" y="214"/>
                  </a:cubicBezTo>
                  <a:cubicBezTo>
                    <a:pt x="116" y="214"/>
                    <a:pt x="116" y="214"/>
                    <a:pt x="116" y="214"/>
                  </a:cubicBezTo>
                  <a:cubicBezTo>
                    <a:pt x="116" y="214"/>
                    <a:pt x="107" y="232"/>
                    <a:pt x="84" y="233"/>
                  </a:cubicBezTo>
                  <a:cubicBezTo>
                    <a:pt x="60" y="235"/>
                    <a:pt x="36" y="214"/>
                    <a:pt x="36" y="214"/>
                  </a:cubicBezTo>
                  <a:cubicBezTo>
                    <a:pt x="35" y="213"/>
                    <a:pt x="35" y="213"/>
                    <a:pt x="35" y="213"/>
                  </a:cubicBezTo>
                  <a:cubicBezTo>
                    <a:pt x="34" y="213"/>
                    <a:pt x="34" y="213"/>
                    <a:pt x="34" y="213"/>
                  </a:cubicBezTo>
                  <a:cubicBezTo>
                    <a:pt x="33" y="213"/>
                    <a:pt x="17" y="214"/>
                    <a:pt x="10" y="208"/>
                  </a:cubicBezTo>
                  <a:cubicBezTo>
                    <a:pt x="7" y="205"/>
                    <a:pt x="6" y="203"/>
                    <a:pt x="6" y="199"/>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grpSp>
      <p:pic>
        <p:nvPicPr>
          <p:cNvPr id="116" name="图片 115"/>
          <p:cNvPicPr>
            <a:picLocks noChangeAspect="1"/>
          </p:cNvPicPr>
          <p:nvPr/>
        </p:nvPicPr>
        <p:blipFill>
          <a:blip r:embed="rId6" cstate="email"/>
          <a:stretch>
            <a:fillRect/>
          </a:stretch>
        </p:blipFill>
        <p:spPr>
          <a:xfrm>
            <a:off x="157832" y="2571750"/>
            <a:ext cx="2089491" cy="230308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prestige"/>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14:presetBounceEnd="80000">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14:bounceEnd="80000">
                                          <p:cBhvr additive="base">
                                            <p:cTn id="30" dur="500" fill="hold"/>
                                            <p:tgtEl>
                                              <p:spTgt spid="101"/>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14:presetBounceEnd="80000">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14:bounceEnd="80000">
                                          <p:cBhvr additive="base">
                                            <p:cTn id="36" dur="500" fill="hold"/>
                                            <p:tgtEl>
                                              <p:spTgt spid="102"/>
                                            </p:tgtEl>
                                            <p:attrNameLst>
                                              <p:attrName>ppt_x</p:attrName>
                                            </p:attrNameLst>
                                          </p:cBhvr>
                                          <p:tavLst>
                                            <p:tav tm="0">
                                              <p:val>
                                                <p:strVal val="#ppt_x"/>
                                              </p:val>
                                            </p:tav>
                                            <p:tav tm="100000">
                                              <p:val>
                                                <p:strVal val="#ppt_x"/>
                                              </p:val>
                                            </p:tav>
                                          </p:tavLst>
                                        </p:anim>
                                        <p:anim calcmode="lin" valueType="num" p14:bounceEnd="80000">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14:presetBounceEnd="80000">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14:bounceEnd="80000">
                                          <p:cBhvr additive="base">
                                            <p:cTn id="42" dur="500" fill="hold"/>
                                            <p:tgtEl>
                                              <p:spTgt spid="104"/>
                                            </p:tgtEl>
                                            <p:attrNameLst>
                                              <p:attrName>ppt_x</p:attrName>
                                            </p:attrNameLst>
                                          </p:cBhvr>
                                          <p:tavLst>
                                            <p:tav tm="0">
                                              <p:val>
                                                <p:strVal val="#ppt_x"/>
                                              </p:val>
                                            </p:tav>
                                            <p:tav tm="100000">
                                              <p:val>
                                                <p:strVal val="#ppt_x"/>
                                              </p:val>
                                            </p:tav>
                                          </p:tavLst>
                                        </p:anim>
                                        <p:anim calcmode="lin" valueType="num" p14:bounceEnd="80000">
                                          <p:cBhvr additive="base">
                                            <p:cTn id="4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500" fill="hold"/>
                                            <p:tgtEl>
                                              <p:spTgt spid="105"/>
                                            </p:tgtEl>
                                            <p:attrNameLst>
                                              <p:attrName>ppt_w</p:attrName>
                                            </p:attrNameLst>
                                          </p:cBhvr>
                                          <p:tavLst>
                                            <p:tav tm="0">
                                              <p:val>
                                                <p:fltVal val="0"/>
                                              </p:val>
                                            </p:tav>
                                            <p:tav tm="100000">
                                              <p:val>
                                                <p:strVal val="#ppt_w"/>
                                              </p:val>
                                            </p:tav>
                                          </p:tavLst>
                                        </p:anim>
                                        <p:anim calcmode="lin" valueType="num">
                                          <p:cBhvr>
                                            <p:cTn id="49" dur="500" fill="hold"/>
                                            <p:tgtEl>
                                              <p:spTgt spid="105"/>
                                            </p:tgtEl>
                                            <p:attrNameLst>
                                              <p:attrName>ppt_h</p:attrName>
                                            </p:attrNameLst>
                                          </p:cBhvr>
                                          <p:tavLst>
                                            <p:tav tm="0">
                                              <p:val>
                                                <p:fltVal val="0"/>
                                              </p:val>
                                            </p:tav>
                                            <p:tav tm="100000">
                                              <p:val>
                                                <p:strVal val="#ppt_h"/>
                                              </p:val>
                                            </p:tav>
                                          </p:tavLst>
                                        </p:anim>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0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9 C 0.2625 0.3142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8 0.16823 0.36327 0.16528 0.37037 C 0.16511 0.3716 0.16337 0.38611 0.15972 0.38271 C 0.15695 0.37963 0.15608 0.37284 0.15417 0.3679 C 0.15243 0.35062 0.15104 0.33302 0.14861 0.31605 C 0.14774 0.30926 0.1467 0.30278 0.14583 0.29629 C 0.14531 0.29043 0.14497 0.28457 0.14445 0.27901 C 0.1434 0.26697 0.14358 0.26852 0.14167 0.25926 C 0.13993 0.27438 0.14045 0.27191 0.1375 0.28889 C 0.13663 0.29383 0.13594 0.29876 0.13472 0.3037 C 0.13403 0.3071 0.13281 0.31018 0.13195 0.31358 C 0.13142 0.31574 0.13108 0.31821 0.13056 0.32099 C 0.13004 0.32407 0.13004 0.32747 0.12917 0.33086 C 0.12535 0.34629 0.12604 0.3395 0.12083 0.35062 C 0.11511 0.36296 0.12153 0.3537 0.11389 0.36296 C 0.09688 0.33241 0.11597 0.37129 0.10139 0.29383 C 0.09653 0.26697 0.09497 0.26173 0.09167 0.23457 C 0.08958 0.21728 0.08733 0.2 0.08611 0.18271 C 0.08438 0.15771 0.08542 0.16944 0.08333 0.14815 C 0.07465 0.18395 0.08281 0.14599 0.07778 0.18518 C 0.07639 0.1966 0.07344 0.20771 0.07222 0.21975 C 0.07188 0.22469 0.0717 0.22963 0.07083 0.23457 C 0.07031 0.23734 0.06892 0.2392 0.06806 0.24197 C 0.06719 0.24537 0.0658 0.25586 0.06528 0.25926 C 0.0625 0.25339 0.05886 0.24845 0.05695 0.24197 C 0.05504 0.23518 0.05504 0.22716 0.05417 0.21975 C 0.05122 0.19383 0.05191 0.2 0.05 0.17778 C 0.04913 0.18086 0.04792 0.18395 0.04722 0.18765 C 0.04653 0.19228 0.04636 0.19753 0.04583 0.20247 C 0.04497 0.21018 0.04445 0.21265 0.04306 0.21975 C 0.04132 0.21543 0.03889 0.21203 0.0375 0.20741 C 0.0309 0.18487 0.02899 0.16018 0.02639 0.1358 C 0.02465 0.11852 0.02361 0.10062 0.02083 0.08395 C 0.01754 0.06327 0.01892 0.07222 0.01667 0.05679 C 0.01632 0.06173 0.01597 0.06666 0.01528 0.0716 C 0.01493 0.07407 0.01406 0.07623 0.01389 0.07901 C 0.0132 0.08858 0.01302 0.09876 0.0125 0.10864 C 0.00573 0.09228 0.00938 0.10432 0.00695 0.07901 C 0.00625 0.07068 0.00521 0.06234 0.00417 0.05432 C 0.00243 0.04012 0.00052 0.03611 -8.33333E-7 0.02222 C -0.00017 0.01481 -8.33333E-7 0.00741 -8.33333E-7 2.09877E-6 " pathEditMode="relative" rAng="0" ptsTypes="AAAAAAAAAAAAAAAAAAAAAAAAAAAAAAAAAAAAAAAAAAAAAAAAAAAAAAAAAAAAAAAA">
                                          <p:cBhvr>
                                            <p:cTn id="68" dur="2000" fill="hold"/>
                                            <p:tgtEl>
                                              <p:spTgt spid="107"/>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cBhvr additive="base">
                                            <p:cTn id="30" dur="500" fill="hold"/>
                                            <p:tgtEl>
                                              <p:spTgt spid="101"/>
                                            </p:tgtEl>
                                            <p:attrNameLst>
                                              <p:attrName>ppt_x</p:attrName>
                                            </p:attrNameLst>
                                          </p:cBhvr>
                                          <p:tavLst>
                                            <p:tav tm="0">
                                              <p:val>
                                                <p:strVal val="#ppt_x"/>
                                              </p:val>
                                            </p:tav>
                                            <p:tav tm="100000">
                                              <p:val>
                                                <p:strVal val="#ppt_x"/>
                                              </p:val>
                                            </p:tav>
                                          </p:tavLst>
                                        </p:anim>
                                        <p:anim calcmode="lin" valueType="num">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cBhvr additive="base">
                                            <p:cTn id="42" dur="500" fill="hold"/>
                                            <p:tgtEl>
                                              <p:spTgt spid="104"/>
                                            </p:tgtEl>
                                            <p:attrNameLst>
                                              <p:attrName>ppt_x</p:attrName>
                                            </p:attrNameLst>
                                          </p:cBhvr>
                                          <p:tavLst>
                                            <p:tav tm="0">
                                              <p:val>
                                                <p:strVal val="#ppt_x"/>
                                              </p:val>
                                            </p:tav>
                                            <p:tav tm="100000">
                                              <p:val>
                                                <p:strVal val="#ppt_x"/>
                                              </p:val>
                                            </p:tav>
                                          </p:tavLst>
                                        </p:anim>
                                        <p:anim calcmode="lin" valueType="num">
                                          <p:cBhvr additive="base">
                                            <p:cTn id="4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500" fill="hold"/>
                                            <p:tgtEl>
                                              <p:spTgt spid="105"/>
                                            </p:tgtEl>
                                            <p:attrNameLst>
                                              <p:attrName>ppt_w</p:attrName>
                                            </p:attrNameLst>
                                          </p:cBhvr>
                                          <p:tavLst>
                                            <p:tav tm="0">
                                              <p:val>
                                                <p:fltVal val="0"/>
                                              </p:val>
                                            </p:tav>
                                            <p:tav tm="100000">
                                              <p:val>
                                                <p:strVal val="#ppt_w"/>
                                              </p:val>
                                            </p:tav>
                                          </p:tavLst>
                                        </p:anim>
                                        <p:anim calcmode="lin" valueType="num">
                                          <p:cBhvr>
                                            <p:cTn id="49" dur="500" fill="hold"/>
                                            <p:tgtEl>
                                              <p:spTgt spid="105"/>
                                            </p:tgtEl>
                                            <p:attrNameLst>
                                              <p:attrName>ppt_h</p:attrName>
                                            </p:attrNameLst>
                                          </p:cBhvr>
                                          <p:tavLst>
                                            <p:tav tm="0">
                                              <p:val>
                                                <p:fltVal val="0"/>
                                              </p:val>
                                            </p:tav>
                                            <p:tav tm="100000">
                                              <p:val>
                                                <p:strVal val="#ppt_h"/>
                                              </p:val>
                                            </p:tav>
                                          </p:tavLst>
                                        </p:anim>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0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9 C 0.2625 0.3142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8 0.16823 0.36327 0.16528 0.37037 C 0.16511 0.3716 0.16337 0.38611 0.15972 0.38271 C 0.15695 0.37963 0.15608 0.37284 0.15417 0.3679 C 0.15243 0.35062 0.15104 0.33302 0.14861 0.31605 C 0.14774 0.30926 0.1467 0.30278 0.14583 0.29629 C 0.14531 0.29043 0.14497 0.28457 0.14445 0.27901 C 0.1434 0.26697 0.14358 0.26852 0.14167 0.25926 C 0.13993 0.27438 0.14045 0.27191 0.1375 0.28889 C 0.13663 0.29383 0.13594 0.29876 0.13472 0.3037 C 0.13403 0.3071 0.13281 0.31018 0.13195 0.31358 C 0.13142 0.31574 0.13108 0.31821 0.13056 0.32099 C 0.13004 0.32407 0.13004 0.32747 0.12917 0.33086 C 0.12535 0.34629 0.12604 0.3395 0.12083 0.35062 C 0.11511 0.36296 0.12153 0.3537 0.11389 0.36296 C 0.09688 0.33241 0.11597 0.37129 0.10139 0.29383 C 0.09653 0.26697 0.09497 0.26173 0.09167 0.23457 C 0.08958 0.21728 0.08733 0.2 0.08611 0.18271 C 0.08438 0.15771 0.08542 0.16944 0.08333 0.14815 C 0.07465 0.18395 0.08281 0.14599 0.07778 0.18518 C 0.07639 0.1966 0.07344 0.20771 0.07222 0.21975 C 0.07188 0.22469 0.0717 0.22963 0.07083 0.23457 C 0.07031 0.23734 0.06892 0.2392 0.06806 0.24197 C 0.06719 0.24537 0.0658 0.25586 0.06528 0.25926 C 0.0625 0.25339 0.05886 0.24845 0.05695 0.24197 C 0.05504 0.23518 0.05504 0.22716 0.05417 0.21975 C 0.05122 0.19383 0.05191 0.2 0.05 0.17778 C 0.04913 0.18086 0.04792 0.18395 0.04722 0.18765 C 0.04653 0.19228 0.04636 0.19753 0.04583 0.20247 C 0.04497 0.21018 0.04445 0.21265 0.04306 0.21975 C 0.04132 0.21543 0.03889 0.21203 0.0375 0.20741 C 0.0309 0.18487 0.02899 0.16018 0.02639 0.1358 C 0.02465 0.11852 0.02361 0.10062 0.02083 0.08395 C 0.01754 0.06327 0.01892 0.07222 0.01667 0.05679 C 0.01632 0.06173 0.01597 0.06666 0.01528 0.0716 C 0.01493 0.07407 0.01406 0.07623 0.01389 0.07901 C 0.0132 0.08858 0.01302 0.09876 0.0125 0.10864 C 0.00573 0.09228 0.00938 0.10432 0.00695 0.07901 C 0.00625 0.07068 0.00521 0.06234 0.00417 0.05432 C 0.00243 0.04012 0.00052 0.03611 -8.33333E-7 0.02222 C -0.00017 0.01481 -8.33333E-7 0.00741 -8.33333E-7 2.09877E-6 " pathEditMode="relative" rAng="0" ptsTypes="AAAAAAAAAAAAAAAAAAAAAAAAAAAAAAAAAAAAAAAAAAAAAAAAAAAAAAAAAAAAAAAA">
                                          <p:cBhvr>
                                            <p:cTn id="68" dur="2000" fill="hold"/>
                                            <p:tgtEl>
                                              <p:spTgt spid="107"/>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pic>
        <p:nvPicPr>
          <p:cNvPr id="3" name="图片 2"/>
          <p:cNvPicPr>
            <a:picLocks noChangeAspect="1"/>
          </p:cNvPicPr>
          <p:nvPr/>
        </p:nvPicPr>
        <p:blipFill rotWithShape="1">
          <a:blip r:embed="rId2" cstate="email"/>
          <a:srcRect t="38405"/>
          <a:stretch>
            <a:fillRect/>
          </a:stretch>
        </p:blipFill>
        <p:spPr>
          <a:xfrm>
            <a:off x="3053923" y="1417320"/>
            <a:ext cx="6090077" cy="5029238"/>
          </a:xfrm>
          <a:prstGeom prst="rect">
            <a:avLst/>
          </a:prstGeom>
        </p:spPr>
      </p:pic>
      <p:pic>
        <p:nvPicPr>
          <p:cNvPr id="4" name="图片 3"/>
          <p:cNvPicPr>
            <a:picLocks noChangeAspect="1"/>
          </p:cNvPicPr>
          <p:nvPr/>
        </p:nvPicPr>
        <p:blipFill>
          <a:blip r:embed="rId3" cstate="email"/>
          <a:stretch>
            <a:fillRect/>
          </a:stretch>
        </p:blipFill>
        <p:spPr>
          <a:xfrm>
            <a:off x="7795261" y="0"/>
            <a:ext cx="1234440" cy="1714212"/>
          </a:xfrm>
          <a:prstGeom prst="rect">
            <a:avLst/>
          </a:prstGeom>
        </p:spPr>
      </p:pic>
      <p:pic>
        <p:nvPicPr>
          <p:cNvPr id="5" name="图片 4"/>
          <p:cNvPicPr>
            <a:picLocks noChangeAspect="1"/>
          </p:cNvPicPr>
          <p:nvPr/>
        </p:nvPicPr>
        <p:blipFill>
          <a:blip r:embed="rId4" cstate="email"/>
          <a:stretch>
            <a:fillRect/>
          </a:stretch>
        </p:blipFill>
        <p:spPr>
          <a:xfrm>
            <a:off x="0" y="94446"/>
            <a:ext cx="1285174" cy="1525320"/>
          </a:xfrm>
          <a:prstGeom prst="rect">
            <a:avLst/>
          </a:prstGeom>
        </p:spPr>
      </p:pic>
      <p:pic>
        <p:nvPicPr>
          <p:cNvPr id="6" name="图片 5"/>
          <p:cNvPicPr>
            <a:picLocks noChangeAspect="1"/>
          </p:cNvPicPr>
          <p:nvPr/>
        </p:nvPicPr>
        <p:blipFill>
          <a:blip r:embed="rId5" cstate="email"/>
          <a:stretch>
            <a:fillRect/>
          </a:stretch>
        </p:blipFill>
        <p:spPr>
          <a:xfrm>
            <a:off x="268255" y="1714212"/>
            <a:ext cx="2847975" cy="2847975"/>
          </a:xfrm>
          <a:prstGeom prst="rect">
            <a:avLst/>
          </a:prstGeom>
        </p:spPr>
      </p:pic>
      <p:sp>
        <p:nvSpPr>
          <p:cNvPr id="7" name="10"/>
          <p:cNvSpPr txBox="1"/>
          <p:nvPr/>
        </p:nvSpPr>
        <p:spPr>
          <a:xfrm>
            <a:off x="935465" y="2565489"/>
            <a:ext cx="1513556" cy="477054"/>
          </a:xfrm>
          <a:prstGeom prst="rect">
            <a:avLst/>
          </a:prstGeom>
          <a:noFill/>
        </p:spPr>
        <p:txBody>
          <a:bodyPr wrap="none" rtlCol="0">
            <a:spAutoFit/>
          </a:bodyPr>
          <a:lstStyle/>
          <a:p>
            <a:r>
              <a:rPr lang="en-US" altLang="zh-CN" sz="2500" dirty="0">
                <a:solidFill>
                  <a:schemeClr val="tx2"/>
                </a:solidFill>
                <a:latin typeface="汉仪白棋体简" panose="02010604000101010101" pitchFamily="2" charset="-122"/>
                <a:ea typeface="汉仪白棋体简" panose="02010604000101010101" pitchFamily="2" charset="-122"/>
              </a:rPr>
              <a:t>LOVELY</a:t>
            </a:r>
            <a:endParaRPr lang="zh-CN" altLang="en-US" sz="2500" dirty="0">
              <a:solidFill>
                <a:schemeClr val="tx2"/>
              </a:solidFill>
              <a:latin typeface="汉仪白棋体简" panose="02010604000101010101" pitchFamily="2" charset="-122"/>
              <a:ea typeface="汉仪白棋体简" panose="02010604000101010101" pitchFamily="2" charset="-122"/>
            </a:endParaRPr>
          </a:p>
        </p:txBody>
      </p:sp>
      <p:sp>
        <p:nvSpPr>
          <p:cNvPr id="8" name="品 11"/>
          <p:cNvSpPr/>
          <p:nvPr/>
        </p:nvSpPr>
        <p:spPr>
          <a:xfrm>
            <a:off x="738129" y="2908005"/>
            <a:ext cx="1908228" cy="709297"/>
          </a:xfrm>
          <a:prstGeom prst="rect">
            <a:avLst/>
          </a:prstGeom>
        </p:spPr>
        <p:txBody>
          <a:bodyPr wrap="square">
            <a:spAutoFit/>
          </a:bodyPr>
          <a:lstStyle/>
          <a:p>
            <a:pPr algn="ctr">
              <a:lnSpc>
                <a:spcPct val="150000"/>
              </a:lnSpc>
            </a:pPr>
            <a:r>
              <a:rPr lang="zh-CN" altLang="en-US"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打起我的鼓敲起我的锣生活充满</a:t>
            </a:r>
            <a:r>
              <a:rPr lang="zh-CN" altLang="en-US" dirty="0" smtClean="0">
                <a:latin typeface="方正喵呜体" panose="02010600010101010101" pitchFamily="2" charset="-122"/>
                <a:ea typeface="方正喵呜体" panose="02010600010101010101" pitchFamily="2" charset="-122"/>
                <a:cs typeface="Lato Light" charset="0"/>
                <a:sym typeface="微软雅黑" panose="020B0503020204020204" pitchFamily="34" charset="-122"/>
              </a:rPr>
              <a:t>节奏感</a:t>
            </a:r>
            <a:endParaRPr lang="en-US" altLang="zh-CN" dirty="0">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p:txBody>
      </p:sp>
      <p:pic>
        <p:nvPicPr>
          <p:cNvPr id="9" name="图片 8"/>
          <p:cNvPicPr>
            <a:picLocks noChangeAspect="1"/>
          </p:cNvPicPr>
          <p:nvPr/>
        </p:nvPicPr>
        <p:blipFill>
          <a:blip r:embed="rId6" cstate="email"/>
          <a:stretch>
            <a:fillRect/>
          </a:stretch>
        </p:blipFill>
        <p:spPr>
          <a:xfrm>
            <a:off x="2143812" y="-148945"/>
            <a:ext cx="2759968" cy="1462061"/>
          </a:xfrm>
          <a:prstGeom prst="rect">
            <a:avLst/>
          </a:prstGeom>
        </p:spPr>
      </p:pic>
      <p:sp>
        <p:nvSpPr>
          <p:cNvPr id="10" name="10"/>
          <p:cNvSpPr txBox="1"/>
          <p:nvPr/>
        </p:nvSpPr>
        <p:spPr>
          <a:xfrm>
            <a:off x="2847970" y="468813"/>
            <a:ext cx="1351652" cy="430887"/>
          </a:xfrm>
          <a:prstGeom prst="rect">
            <a:avLst/>
          </a:prstGeom>
          <a:noFill/>
        </p:spPr>
        <p:txBody>
          <a:bodyPr wrap="none" rtlCol="0">
            <a:spAutoFit/>
          </a:bodyPr>
          <a:lstStyle/>
          <a:p>
            <a:r>
              <a:rPr lang="en-US" altLang="zh-CN" sz="2200" dirty="0">
                <a:latin typeface="汉仪白棋体简" panose="02010604000101010101" pitchFamily="2" charset="-122"/>
                <a:ea typeface="汉仪白棋体简" panose="02010604000101010101" pitchFamily="2" charset="-122"/>
              </a:rPr>
              <a:t>LOVELY</a:t>
            </a:r>
            <a:endParaRPr lang="zh-CN" altLang="en-US" sz="2200" dirty="0">
              <a:latin typeface="汉仪白棋体简" panose="02010604000101010101" pitchFamily="2" charset="-122"/>
              <a:ea typeface="汉仪白棋体简" panose="02010604000101010101" pitchFamily="2" charset="-122"/>
            </a:endParaRPr>
          </a:p>
        </p:txBody>
      </p:sp>
      <p:sp>
        <p:nvSpPr>
          <p:cNvPr id="11" name="品 11"/>
          <p:cNvSpPr/>
          <p:nvPr/>
        </p:nvSpPr>
        <p:spPr>
          <a:xfrm rot="21320792">
            <a:off x="2271652" y="1065119"/>
            <a:ext cx="4365678" cy="738664"/>
          </a:xfrm>
          <a:prstGeom prst="rect">
            <a:avLst/>
          </a:prstGeom>
        </p:spPr>
        <p:txBody>
          <a:bodyPr wrap="square">
            <a:spAutoFit/>
          </a:bodyPr>
          <a:lstStyle/>
          <a:p>
            <a:pPr>
              <a:lnSpc>
                <a:spcPct val="150000"/>
              </a:lnSpc>
            </a:pPr>
            <a:r>
              <a:rPr lang="zh-CN" altLang="en-US" dirty="0">
                <a:solidFill>
                  <a:schemeClr val="tx2"/>
                </a:solidFill>
                <a:latin typeface="方正喵呜体" panose="02010600010101010101" pitchFamily="2" charset="-122"/>
                <a:ea typeface="方正喵呜体" panose="02010600010101010101" pitchFamily="2" charset="-122"/>
                <a:cs typeface="Lato Light" charset="0"/>
                <a:sym typeface="微软雅黑" panose="020B0503020204020204" pitchFamily="34" charset="-122"/>
              </a:rPr>
              <a:t>打起我的鼓敲起我的锣生活充满节奏感大王叫我来巡山抓个和尚做晚餐这山涧的水无比的</a:t>
            </a:r>
            <a:r>
              <a:rPr lang="zh-CN" altLang="en-US" dirty="0" smtClean="0">
                <a:solidFill>
                  <a:schemeClr val="tx2"/>
                </a:solidFill>
                <a:latin typeface="方正喵呜体" panose="02010600010101010101" pitchFamily="2" charset="-122"/>
                <a:ea typeface="方正喵呜体" panose="02010600010101010101" pitchFamily="2" charset="-122"/>
                <a:cs typeface="Lato Light" charset="0"/>
                <a:sym typeface="微软雅黑" panose="020B0503020204020204" pitchFamily="34" charset="-122"/>
              </a:rPr>
              <a:t>甜</a:t>
            </a:r>
            <a:endParaRPr lang="en-US" altLang="zh-CN" dirty="0">
              <a:solidFill>
                <a:schemeClr val="tx2"/>
              </a:solidFill>
              <a:latin typeface="方正喵呜体" panose="02010600010101010101" pitchFamily="2" charset="-122"/>
              <a:ea typeface="方正喵呜体" panose="02010600010101010101" pitchFamily="2" charset="-122"/>
              <a:cs typeface="Lato Light" charset="0"/>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807216" y="696045"/>
            <a:ext cx="5032652" cy="3391177"/>
            <a:chOff x="676275" y="214313"/>
            <a:chExt cx="3543300" cy="2387600"/>
          </a:xfrm>
        </p:grpSpPr>
        <p:grpSp>
          <p:nvGrpSpPr>
            <p:cNvPr id="4" name="组合 3"/>
            <p:cNvGrpSpPr/>
            <p:nvPr/>
          </p:nvGrpSpPr>
          <p:grpSpPr>
            <a:xfrm>
              <a:off x="676275" y="214313"/>
              <a:ext cx="3543300" cy="2387600"/>
              <a:chOff x="676275" y="214313"/>
              <a:chExt cx="3543300" cy="2387600"/>
            </a:xfrm>
          </p:grpSpPr>
          <p:sp>
            <p:nvSpPr>
              <p:cNvPr id="8" name="AutoShape 3"/>
              <p:cNvSpPr>
                <a:spLocks noChangeAspect="1" noChangeArrowheads="1" noTextEdit="1"/>
              </p:cNvSpPr>
              <p:nvPr/>
            </p:nvSpPr>
            <p:spPr bwMode="auto">
              <a:xfrm>
                <a:off x="717550" y="276225"/>
                <a:ext cx="33369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676275" y="214313"/>
                <a:ext cx="3543300" cy="2387600"/>
              </a:xfrm>
              <a:custGeom>
                <a:avLst/>
                <a:gdLst>
                  <a:gd name="T0" fmla="*/ 162 w 172"/>
                  <a:gd name="T1" fmla="*/ 48 h 115"/>
                  <a:gd name="T2" fmla="*/ 113 w 172"/>
                  <a:gd name="T3" fmla="*/ 17 h 115"/>
                  <a:gd name="T4" fmla="*/ 97 w 172"/>
                  <a:gd name="T5" fmla="*/ 19 h 115"/>
                  <a:gd name="T6" fmla="*/ 47 w 172"/>
                  <a:gd name="T7" fmla="*/ 25 h 115"/>
                  <a:gd name="T8" fmla="*/ 57 w 172"/>
                  <a:gd name="T9" fmla="*/ 3 h 115"/>
                  <a:gd name="T10" fmla="*/ 29 w 172"/>
                  <a:gd name="T11" fmla="*/ 28 h 115"/>
                  <a:gd name="T12" fmla="*/ 27 w 172"/>
                  <a:gd name="T13" fmla="*/ 29 h 115"/>
                  <a:gd name="T14" fmla="*/ 5 w 172"/>
                  <a:gd name="T15" fmla="*/ 81 h 115"/>
                  <a:gd name="T16" fmla="*/ 9 w 172"/>
                  <a:gd name="T17" fmla="*/ 93 h 115"/>
                  <a:gd name="T18" fmla="*/ 16 w 172"/>
                  <a:gd name="T19" fmla="*/ 102 h 115"/>
                  <a:gd name="T20" fmla="*/ 53 w 172"/>
                  <a:gd name="T21" fmla="*/ 110 h 115"/>
                  <a:gd name="T22" fmla="*/ 110 w 172"/>
                  <a:gd name="T23" fmla="*/ 101 h 115"/>
                  <a:gd name="T24" fmla="*/ 122 w 172"/>
                  <a:gd name="T25" fmla="*/ 100 h 115"/>
                  <a:gd name="T26" fmla="*/ 162 w 172"/>
                  <a:gd name="T27" fmla="*/ 48 h 115"/>
                  <a:gd name="T28" fmla="*/ 120 w 172"/>
                  <a:gd name="T29" fmla="*/ 94 h 115"/>
                  <a:gd name="T30" fmla="*/ 111 w 172"/>
                  <a:gd name="T31" fmla="*/ 95 h 115"/>
                  <a:gd name="T32" fmla="*/ 65 w 172"/>
                  <a:gd name="T33" fmla="*/ 102 h 115"/>
                  <a:gd name="T34" fmla="*/ 35 w 172"/>
                  <a:gd name="T35" fmla="*/ 96 h 115"/>
                  <a:gd name="T36" fmla="*/ 29 w 172"/>
                  <a:gd name="T37" fmla="*/ 88 h 115"/>
                  <a:gd name="T38" fmla="*/ 25 w 172"/>
                  <a:gd name="T39" fmla="*/ 79 h 115"/>
                  <a:gd name="T40" fmla="*/ 43 w 172"/>
                  <a:gd name="T41" fmla="*/ 37 h 115"/>
                  <a:gd name="T42" fmla="*/ 52 w 172"/>
                  <a:gd name="T43" fmla="*/ 33 h 115"/>
                  <a:gd name="T44" fmla="*/ 100 w 172"/>
                  <a:gd name="T45" fmla="*/ 28 h 115"/>
                  <a:gd name="T46" fmla="*/ 112 w 172"/>
                  <a:gd name="T47" fmla="*/ 27 h 115"/>
                  <a:gd name="T48" fmla="*/ 152 w 172"/>
                  <a:gd name="T49" fmla="*/ 52 h 115"/>
                  <a:gd name="T50" fmla="*/ 120 w 172"/>
                  <a:gd name="T51" fmla="*/ 9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15">
                    <a:moveTo>
                      <a:pt x="162" y="48"/>
                    </a:moveTo>
                    <a:cubicBezTo>
                      <a:pt x="155" y="23"/>
                      <a:pt x="135" y="12"/>
                      <a:pt x="113" y="17"/>
                    </a:cubicBezTo>
                    <a:cubicBezTo>
                      <a:pt x="108" y="17"/>
                      <a:pt x="102" y="18"/>
                      <a:pt x="97" y="19"/>
                    </a:cubicBezTo>
                    <a:cubicBezTo>
                      <a:pt x="80" y="22"/>
                      <a:pt x="63" y="26"/>
                      <a:pt x="47" y="25"/>
                    </a:cubicBezTo>
                    <a:cubicBezTo>
                      <a:pt x="46" y="20"/>
                      <a:pt x="48" y="12"/>
                      <a:pt x="57" y="3"/>
                    </a:cubicBezTo>
                    <a:cubicBezTo>
                      <a:pt x="62" y="0"/>
                      <a:pt x="34" y="5"/>
                      <a:pt x="29" y="28"/>
                    </a:cubicBezTo>
                    <a:cubicBezTo>
                      <a:pt x="28" y="28"/>
                      <a:pt x="27" y="29"/>
                      <a:pt x="27" y="29"/>
                    </a:cubicBezTo>
                    <a:cubicBezTo>
                      <a:pt x="9" y="39"/>
                      <a:pt x="0" y="60"/>
                      <a:pt x="5" y="81"/>
                    </a:cubicBezTo>
                    <a:cubicBezTo>
                      <a:pt x="6" y="85"/>
                      <a:pt x="7" y="89"/>
                      <a:pt x="9" y="93"/>
                    </a:cubicBezTo>
                    <a:cubicBezTo>
                      <a:pt x="11" y="96"/>
                      <a:pt x="14" y="100"/>
                      <a:pt x="16" y="102"/>
                    </a:cubicBezTo>
                    <a:cubicBezTo>
                      <a:pt x="25" y="115"/>
                      <a:pt x="42" y="115"/>
                      <a:pt x="53" y="110"/>
                    </a:cubicBezTo>
                    <a:cubicBezTo>
                      <a:pt x="72" y="103"/>
                      <a:pt x="91" y="103"/>
                      <a:pt x="110" y="101"/>
                    </a:cubicBezTo>
                    <a:cubicBezTo>
                      <a:pt x="114" y="101"/>
                      <a:pt x="118" y="101"/>
                      <a:pt x="122" y="100"/>
                    </a:cubicBezTo>
                    <a:cubicBezTo>
                      <a:pt x="149" y="104"/>
                      <a:pt x="172" y="76"/>
                      <a:pt x="162" y="48"/>
                    </a:cubicBezTo>
                    <a:close/>
                    <a:moveTo>
                      <a:pt x="120" y="94"/>
                    </a:moveTo>
                    <a:cubicBezTo>
                      <a:pt x="117" y="95"/>
                      <a:pt x="114" y="95"/>
                      <a:pt x="111" y="95"/>
                    </a:cubicBezTo>
                    <a:cubicBezTo>
                      <a:pt x="95" y="96"/>
                      <a:pt x="80" y="97"/>
                      <a:pt x="65" y="102"/>
                    </a:cubicBezTo>
                    <a:cubicBezTo>
                      <a:pt x="55" y="106"/>
                      <a:pt x="42" y="106"/>
                      <a:pt x="35" y="96"/>
                    </a:cubicBezTo>
                    <a:cubicBezTo>
                      <a:pt x="32" y="94"/>
                      <a:pt x="30" y="91"/>
                      <a:pt x="29" y="88"/>
                    </a:cubicBezTo>
                    <a:cubicBezTo>
                      <a:pt x="27" y="85"/>
                      <a:pt x="26" y="82"/>
                      <a:pt x="25" y="79"/>
                    </a:cubicBezTo>
                    <a:cubicBezTo>
                      <a:pt x="21" y="62"/>
                      <a:pt x="29" y="45"/>
                      <a:pt x="43" y="37"/>
                    </a:cubicBezTo>
                    <a:cubicBezTo>
                      <a:pt x="46" y="35"/>
                      <a:pt x="49" y="34"/>
                      <a:pt x="52" y="33"/>
                    </a:cubicBezTo>
                    <a:cubicBezTo>
                      <a:pt x="66" y="35"/>
                      <a:pt x="83" y="31"/>
                      <a:pt x="100" y="28"/>
                    </a:cubicBezTo>
                    <a:cubicBezTo>
                      <a:pt x="104" y="28"/>
                      <a:pt x="108" y="27"/>
                      <a:pt x="112" y="27"/>
                    </a:cubicBezTo>
                    <a:cubicBezTo>
                      <a:pt x="130" y="23"/>
                      <a:pt x="147" y="32"/>
                      <a:pt x="152" y="52"/>
                    </a:cubicBezTo>
                    <a:cubicBezTo>
                      <a:pt x="160" y="75"/>
                      <a:pt x="142" y="98"/>
                      <a:pt x="120" y="94"/>
                    </a:cubicBezTo>
                    <a:close/>
                  </a:path>
                </a:pathLst>
              </a:custGeom>
              <a:solidFill>
                <a:schemeClr val="accent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779463" y="608013"/>
                <a:ext cx="3275013" cy="1890713"/>
              </a:xfrm>
              <a:custGeom>
                <a:avLst/>
                <a:gdLst>
                  <a:gd name="T0" fmla="*/ 150 w 159"/>
                  <a:gd name="T1" fmla="*/ 31 h 91"/>
                  <a:gd name="T2" fmla="*/ 112 w 159"/>
                  <a:gd name="T3" fmla="*/ 78 h 91"/>
                  <a:gd name="T4" fmla="*/ 102 w 159"/>
                  <a:gd name="T5" fmla="*/ 79 h 91"/>
                  <a:gd name="T6" fmla="*/ 49 w 159"/>
                  <a:gd name="T7" fmla="*/ 87 h 91"/>
                  <a:gd name="T8" fmla="*/ 15 w 159"/>
                  <a:gd name="T9" fmla="*/ 81 h 91"/>
                  <a:gd name="T10" fmla="*/ 8 w 159"/>
                  <a:gd name="T11" fmla="*/ 72 h 91"/>
                  <a:gd name="T12" fmla="*/ 4 w 159"/>
                  <a:gd name="T13" fmla="*/ 62 h 91"/>
                  <a:gd name="T14" fmla="*/ 4 w 159"/>
                  <a:gd name="T15" fmla="*/ 62 h 91"/>
                  <a:gd name="T16" fmla="*/ 25 w 159"/>
                  <a:gd name="T17" fmla="*/ 16 h 91"/>
                  <a:gd name="T18" fmla="*/ 35 w 159"/>
                  <a:gd name="T19" fmla="*/ 12 h 91"/>
                  <a:gd name="T20" fmla="*/ 91 w 159"/>
                  <a:gd name="T21" fmla="*/ 6 h 91"/>
                  <a:gd name="T22" fmla="*/ 105 w 159"/>
                  <a:gd name="T23" fmla="*/ 4 h 91"/>
                  <a:gd name="T24" fmla="*/ 150 w 159"/>
                  <a:gd name="T25" fmla="*/ 3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91">
                    <a:moveTo>
                      <a:pt x="150" y="31"/>
                    </a:moveTo>
                    <a:cubicBezTo>
                      <a:pt x="159" y="56"/>
                      <a:pt x="138" y="81"/>
                      <a:pt x="112" y="78"/>
                    </a:cubicBezTo>
                    <a:cubicBezTo>
                      <a:pt x="109" y="78"/>
                      <a:pt x="105" y="78"/>
                      <a:pt x="102" y="79"/>
                    </a:cubicBezTo>
                    <a:cubicBezTo>
                      <a:pt x="84" y="80"/>
                      <a:pt x="66" y="81"/>
                      <a:pt x="49" y="87"/>
                    </a:cubicBezTo>
                    <a:cubicBezTo>
                      <a:pt x="38" y="91"/>
                      <a:pt x="23" y="91"/>
                      <a:pt x="15" y="81"/>
                    </a:cubicBezTo>
                    <a:cubicBezTo>
                      <a:pt x="12" y="78"/>
                      <a:pt x="10" y="75"/>
                      <a:pt x="8" y="72"/>
                    </a:cubicBezTo>
                    <a:cubicBezTo>
                      <a:pt x="6" y="69"/>
                      <a:pt x="5" y="65"/>
                      <a:pt x="4" y="62"/>
                    </a:cubicBezTo>
                    <a:cubicBezTo>
                      <a:pt x="4" y="62"/>
                      <a:pt x="4" y="62"/>
                      <a:pt x="4" y="62"/>
                    </a:cubicBezTo>
                    <a:cubicBezTo>
                      <a:pt x="0" y="43"/>
                      <a:pt x="9" y="25"/>
                      <a:pt x="25" y="16"/>
                    </a:cubicBezTo>
                    <a:cubicBezTo>
                      <a:pt x="28" y="14"/>
                      <a:pt x="32" y="13"/>
                      <a:pt x="35" y="12"/>
                    </a:cubicBezTo>
                    <a:cubicBezTo>
                      <a:pt x="52" y="14"/>
                      <a:pt x="71" y="9"/>
                      <a:pt x="91" y="6"/>
                    </a:cubicBezTo>
                    <a:cubicBezTo>
                      <a:pt x="95" y="5"/>
                      <a:pt x="100" y="4"/>
                      <a:pt x="105" y="4"/>
                    </a:cubicBezTo>
                    <a:cubicBezTo>
                      <a:pt x="125" y="0"/>
                      <a:pt x="145" y="9"/>
                      <a:pt x="150" y="31"/>
                    </a:cubicBezTo>
                    <a:close/>
                  </a:path>
                </a:pathLst>
              </a:custGeom>
              <a:blipFill>
                <a:blip r:embed="rId2" cstate="email"/>
                <a:stretch>
                  <a:fillRect/>
                </a:stretch>
              </a:blip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rot="2444748">
              <a:off x="3611074" y="283659"/>
              <a:ext cx="575121" cy="442334"/>
              <a:chOff x="4208463" y="1044575"/>
              <a:chExt cx="2117724" cy="1628775"/>
            </a:xfrm>
          </p:grpSpPr>
          <p:sp>
            <p:nvSpPr>
              <p:cNvPr id="6" name="Freeform 29"/>
              <p:cNvSpPr/>
              <p:nvPr/>
            </p:nvSpPr>
            <p:spPr bwMode="auto">
              <a:xfrm>
                <a:off x="4208463" y="1044575"/>
                <a:ext cx="2117724" cy="1628775"/>
              </a:xfrm>
              <a:custGeom>
                <a:avLst/>
                <a:gdLst>
                  <a:gd name="T0" fmla="*/ 25 w 41"/>
                  <a:gd name="T1" fmla="*/ 31 h 31"/>
                  <a:gd name="T2" fmla="*/ 29 w 41"/>
                  <a:gd name="T3" fmla="*/ 25 h 31"/>
                  <a:gd name="T4" fmla="*/ 19 w 41"/>
                  <a:gd name="T5" fmla="*/ 13 h 31"/>
                  <a:gd name="T6" fmla="*/ 18 w 41"/>
                  <a:gd name="T7" fmla="*/ 29 h 31"/>
                  <a:gd name="T8" fmla="*/ 25 w 41"/>
                  <a:gd name="T9" fmla="*/ 31 h 31"/>
                </a:gdLst>
                <a:ahLst/>
                <a:cxnLst>
                  <a:cxn ang="0">
                    <a:pos x="T0" y="T1"/>
                  </a:cxn>
                  <a:cxn ang="0">
                    <a:pos x="T2" y="T3"/>
                  </a:cxn>
                  <a:cxn ang="0">
                    <a:pos x="T4" y="T5"/>
                  </a:cxn>
                  <a:cxn ang="0">
                    <a:pos x="T6" y="T7"/>
                  </a:cxn>
                  <a:cxn ang="0">
                    <a:pos x="T8" y="T9"/>
                  </a:cxn>
                </a:cxnLst>
                <a:rect l="0" t="0" r="r" b="b"/>
                <a:pathLst>
                  <a:path w="41" h="31">
                    <a:moveTo>
                      <a:pt x="25" y="31"/>
                    </a:moveTo>
                    <a:cubicBezTo>
                      <a:pt x="25" y="30"/>
                      <a:pt x="28" y="27"/>
                      <a:pt x="29" y="25"/>
                    </a:cubicBezTo>
                    <a:cubicBezTo>
                      <a:pt x="41" y="10"/>
                      <a:pt x="24" y="0"/>
                      <a:pt x="19" y="13"/>
                    </a:cubicBezTo>
                    <a:cubicBezTo>
                      <a:pt x="8" y="5"/>
                      <a:pt x="0" y="24"/>
                      <a:pt x="18" y="29"/>
                    </a:cubicBezTo>
                    <a:cubicBezTo>
                      <a:pt x="20" y="29"/>
                      <a:pt x="24" y="30"/>
                      <a:pt x="25" y="31"/>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Oval 30"/>
              <p:cNvSpPr>
                <a:spLocks noChangeArrowheads="1"/>
              </p:cNvSpPr>
              <p:nvPr/>
            </p:nvSpPr>
            <p:spPr bwMode="auto">
              <a:xfrm>
                <a:off x="5551488" y="1570038"/>
                <a:ext cx="153987" cy="20955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grpSp>
      <p:grpSp>
        <p:nvGrpSpPr>
          <p:cNvPr id="11" name="组合 10"/>
          <p:cNvGrpSpPr/>
          <p:nvPr/>
        </p:nvGrpSpPr>
        <p:grpSpPr>
          <a:xfrm>
            <a:off x="6568393" y="431934"/>
            <a:ext cx="2022475" cy="4310063"/>
            <a:chOff x="6105525" y="358775"/>
            <a:chExt cx="2022475" cy="4310063"/>
          </a:xfrm>
        </p:grpSpPr>
        <p:sp>
          <p:nvSpPr>
            <p:cNvPr id="12" name="Freeform 5"/>
            <p:cNvSpPr/>
            <p:nvPr/>
          </p:nvSpPr>
          <p:spPr bwMode="auto">
            <a:xfrm>
              <a:off x="6105525" y="392113"/>
              <a:ext cx="2014538" cy="1538288"/>
            </a:xfrm>
            <a:custGeom>
              <a:avLst/>
              <a:gdLst>
                <a:gd name="T0" fmla="*/ 1269 w 1269"/>
                <a:gd name="T1" fmla="*/ 792 h 969"/>
                <a:gd name="T2" fmla="*/ 121 w 1269"/>
                <a:gd name="T3" fmla="*/ 969 h 969"/>
                <a:gd name="T4" fmla="*/ 0 w 1269"/>
                <a:gd name="T5" fmla="*/ 176 h 969"/>
                <a:gd name="T6" fmla="*/ 1145 w 1269"/>
                <a:gd name="T7" fmla="*/ 0 h 969"/>
                <a:gd name="T8" fmla="*/ 1269 w 1269"/>
                <a:gd name="T9" fmla="*/ 792 h 969"/>
              </a:gdLst>
              <a:ahLst/>
              <a:cxnLst>
                <a:cxn ang="0">
                  <a:pos x="T0" y="T1"/>
                </a:cxn>
                <a:cxn ang="0">
                  <a:pos x="T2" y="T3"/>
                </a:cxn>
                <a:cxn ang="0">
                  <a:pos x="T4" y="T5"/>
                </a:cxn>
                <a:cxn ang="0">
                  <a:pos x="T6" y="T7"/>
                </a:cxn>
                <a:cxn ang="0">
                  <a:pos x="T8" y="T9"/>
                </a:cxn>
              </a:cxnLst>
              <a:rect l="0" t="0" r="r" b="b"/>
              <a:pathLst>
                <a:path w="1269" h="969">
                  <a:moveTo>
                    <a:pt x="1269" y="792"/>
                  </a:moveTo>
                  <a:lnTo>
                    <a:pt x="121" y="969"/>
                  </a:lnTo>
                  <a:lnTo>
                    <a:pt x="0" y="176"/>
                  </a:lnTo>
                  <a:lnTo>
                    <a:pt x="1145" y="0"/>
                  </a:lnTo>
                  <a:lnTo>
                    <a:pt x="1269" y="792"/>
                  </a:lnTo>
                  <a:close/>
                </a:path>
              </a:pathLst>
            </a:custGeom>
            <a:blipFill>
              <a:blip r:embed="rId3" cstate="email"/>
              <a:stretch>
                <a:fillRect/>
              </a:stretch>
            </a:blip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6105525" y="392113"/>
              <a:ext cx="2014538" cy="1538288"/>
            </a:xfrm>
            <a:custGeom>
              <a:avLst/>
              <a:gdLst>
                <a:gd name="T0" fmla="*/ 1269 w 1269"/>
                <a:gd name="T1" fmla="*/ 792 h 969"/>
                <a:gd name="T2" fmla="*/ 121 w 1269"/>
                <a:gd name="T3" fmla="*/ 969 h 969"/>
                <a:gd name="T4" fmla="*/ 0 w 1269"/>
                <a:gd name="T5" fmla="*/ 176 h 969"/>
                <a:gd name="T6" fmla="*/ 1145 w 1269"/>
                <a:gd name="T7" fmla="*/ 0 h 969"/>
                <a:gd name="T8" fmla="*/ 1269 w 1269"/>
                <a:gd name="T9" fmla="*/ 792 h 969"/>
              </a:gdLst>
              <a:ahLst/>
              <a:cxnLst>
                <a:cxn ang="0">
                  <a:pos x="T0" y="T1"/>
                </a:cxn>
                <a:cxn ang="0">
                  <a:pos x="T2" y="T3"/>
                </a:cxn>
                <a:cxn ang="0">
                  <a:pos x="T4" y="T5"/>
                </a:cxn>
                <a:cxn ang="0">
                  <a:pos x="T6" y="T7"/>
                </a:cxn>
                <a:cxn ang="0">
                  <a:pos x="T8" y="T9"/>
                </a:cxn>
              </a:cxnLst>
              <a:rect l="0" t="0" r="r" b="b"/>
              <a:pathLst>
                <a:path w="1269" h="969">
                  <a:moveTo>
                    <a:pt x="1269" y="792"/>
                  </a:moveTo>
                  <a:lnTo>
                    <a:pt x="121" y="969"/>
                  </a:lnTo>
                  <a:lnTo>
                    <a:pt x="0" y="176"/>
                  </a:lnTo>
                  <a:lnTo>
                    <a:pt x="1145" y="0"/>
                  </a:lnTo>
                  <a:lnTo>
                    <a:pt x="1269" y="7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
            <p:cNvSpPr/>
            <p:nvPr/>
          </p:nvSpPr>
          <p:spPr bwMode="auto">
            <a:xfrm>
              <a:off x="6705600" y="358775"/>
              <a:ext cx="331788" cy="203200"/>
            </a:xfrm>
            <a:custGeom>
              <a:avLst/>
              <a:gdLst>
                <a:gd name="T0" fmla="*/ 52 w 209"/>
                <a:gd name="T1" fmla="*/ 0 h 128"/>
                <a:gd name="T2" fmla="*/ 0 w 209"/>
                <a:gd name="T3" fmla="*/ 78 h 128"/>
                <a:gd name="T4" fmla="*/ 69 w 209"/>
                <a:gd name="T5" fmla="*/ 128 h 128"/>
                <a:gd name="T6" fmla="*/ 209 w 209"/>
                <a:gd name="T7" fmla="*/ 107 h 128"/>
                <a:gd name="T8" fmla="*/ 52 w 209"/>
                <a:gd name="T9" fmla="*/ 0 h 128"/>
              </a:gdLst>
              <a:ahLst/>
              <a:cxnLst>
                <a:cxn ang="0">
                  <a:pos x="T0" y="T1"/>
                </a:cxn>
                <a:cxn ang="0">
                  <a:pos x="T2" y="T3"/>
                </a:cxn>
                <a:cxn ang="0">
                  <a:pos x="T4" y="T5"/>
                </a:cxn>
                <a:cxn ang="0">
                  <a:pos x="T6" y="T7"/>
                </a:cxn>
                <a:cxn ang="0">
                  <a:pos x="T8" y="T9"/>
                </a:cxn>
              </a:cxnLst>
              <a:rect l="0" t="0" r="r" b="b"/>
              <a:pathLst>
                <a:path w="209" h="128">
                  <a:moveTo>
                    <a:pt x="52" y="0"/>
                  </a:moveTo>
                  <a:lnTo>
                    <a:pt x="0" y="78"/>
                  </a:lnTo>
                  <a:lnTo>
                    <a:pt x="69" y="128"/>
                  </a:lnTo>
                  <a:lnTo>
                    <a:pt x="209" y="107"/>
                  </a:lnTo>
                  <a:lnTo>
                    <a:pt x="52" y="0"/>
                  </a:lnTo>
                  <a:close/>
                </a:path>
              </a:pathLst>
            </a:custGeom>
            <a:solidFill>
              <a:srgbClr val="FFE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nvSpPr>
          <p:spPr bwMode="auto">
            <a:xfrm>
              <a:off x="6705600" y="358775"/>
              <a:ext cx="331788" cy="203200"/>
            </a:xfrm>
            <a:custGeom>
              <a:avLst/>
              <a:gdLst>
                <a:gd name="T0" fmla="*/ 52 w 209"/>
                <a:gd name="T1" fmla="*/ 0 h 128"/>
                <a:gd name="T2" fmla="*/ 0 w 209"/>
                <a:gd name="T3" fmla="*/ 78 h 128"/>
                <a:gd name="T4" fmla="*/ 69 w 209"/>
                <a:gd name="T5" fmla="*/ 128 h 128"/>
                <a:gd name="T6" fmla="*/ 209 w 209"/>
                <a:gd name="T7" fmla="*/ 107 h 128"/>
                <a:gd name="T8" fmla="*/ 52 w 209"/>
                <a:gd name="T9" fmla="*/ 0 h 128"/>
              </a:gdLst>
              <a:ahLst/>
              <a:cxnLst>
                <a:cxn ang="0">
                  <a:pos x="T0" y="T1"/>
                </a:cxn>
                <a:cxn ang="0">
                  <a:pos x="T2" y="T3"/>
                </a:cxn>
                <a:cxn ang="0">
                  <a:pos x="T4" y="T5"/>
                </a:cxn>
                <a:cxn ang="0">
                  <a:pos x="T6" y="T7"/>
                </a:cxn>
                <a:cxn ang="0">
                  <a:pos x="T8" y="T9"/>
                </a:cxn>
              </a:cxnLst>
              <a:rect l="0" t="0" r="r" b="b"/>
              <a:pathLst>
                <a:path w="209" h="128">
                  <a:moveTo>
                    <a:pt x="52" y="0"/>
                  </a:moveTo>
                  <a:lnTo>
                    <a:pt x="0" y="78"/>
                  </a:lnTo>
                  <a:lnTo>
                    <a:pt x="69" y="128"/>
                  </a:lnTo>
                  <a:lnTo>
                    <a:pt x="209" y="107"/>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6815138" y="528638"/>
              <a:ext cx="350838" cy="209550"/>
            </a:xfrm>
            <a:custGeom>
              <a:avLst/>
              <a:gdLst>
                <a:gd name="T0" fmla="*/ 140 w 221"/>
                <a:gd name="T1" fmla="*/ 0 h 132"/>
                <a:gd name="T2" fmla="*/ 0 w 221"/>
                <a:gd name="T3" fmla="*/ 21 h 132"/>
                <a:gd name="T4" fmla="*/ 152 w 221"/>
                <a:gd name="T5" fmla="*/ 132 h 132"/>
                <a:gd name="T6" fmla="*/ 221 w 221"/>
                <a:gd name="T7" fmla="*/ 54 h 132"/>
                <a:gd name="T8" fmla="*/ 140 w 221"/>
                <a:gd name="T9" fmla="*/ 0 h 132"/>
              </a:gdLst>
              <a:ahLst/>
              <a:cxnLst>
                <a:cxn ang="0">
                  <a:pos x="T0" y="T1"/>
                </a:cxn>
                <a:cxn ang="0">
                  <a:pos x="T2" y="T3"/>
                </a:cxn>
                <a:cxn ang="0">
                  <a:pos x="T4" y="T5"/>
                </a:cxn>
                <a:cxn ang="0">
                  <a:pos x="T6" y="T7"/>
                </a:cxn>
                <a:cxn ang="0">
                  <a:pos x="T8" y="T9"/>
                </a:cxn>
              </a:cxnLst>
              <a:rect l="0" t="0" r="r" b="b"/>
              <a:pathLst>
                <a:path w="221" h="132">
                  <a:moveTo>
                    <a:pt x="140" y="0"/>
                  </a:moveTo>
                  <a:lnTo>
                    <a:pt x="0" y="21"/>
                  </a:lnTo>
                  <a:lnTo>
                    <a:pt x="152" y="132"/>
                  </a:lnTo>
                  <a:lnTo>
                    <a:pt x="221" y="54"/>
                  </a:lnTo>
                  <a:lnTo>
                    <a:pt x="140" y="0"/>
                  </a:lnTo>
                  <a:close/>
                </a:path>
              </a:pathLst>
            </a:custGeom>
            <a:solidFill>
              <a:srgbClr val="FFD4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6815138" y="528638"/>
              <a:ext cx="350838" cy="209550"/>
            </a:xfrm>
            <a:custGeom>
              <a:avLst/>
              <a:gdLst>
                <a:gd name="T0" fmla="*/ 140 w 221"/>
                <a:gd name="T1" fmla="*/ 0 h 132"/>
                <a:gd name="T2" fmla="*/ 0 w 221"/>
                <a:gd name="T3" fmla="*/ 21 h 132"/>
                <a:gd name="T4" fmla="*/ 152 w 221"/>
                <a:gd name="T5" fmla="*/ 132 h 132"/>
                <a:gd name="T6" fmla="*/ 221 w 221"/>
                <a:gd name="T7" fmla="*/ 54 h 132"/>
                <a:gd name="T8" fmla="*/ 140 w 221"/>
                <a:gd name="T9" fmla="*/ 0 h 132"/>
              </a:gdLst>
              <a:ahLst/>
              <a:cxnLst>
                <a:cxn ang="0">
                  <a:pos x="T0" y="T1"/>
                </a:cxn>
                <a:cxn ang="0">
                  <a:pos x="T2" y="T3"/>
                </a:cxn>
                <a:cxn ang="0">
                  <a:pos x="T4" y="T5"/>
                </a:cxn>
                <a:cxn ang="0">
                  <a:pos x="T6" y="T7"/>
                </a:cxn>
                <a:cxn ang="0">
                  <a:pos x="T8" y="T9"/>
                </a:cxn>
              </a:cxnLst>
              <a:rect l="0" t="0" r="r" b="b"/>
              <a:pathLst>
                <a:path w="221" h="132">
                  <a:moveTo>
                    <a:pt x="140" y="0"/>
                  </a:moveTo>
                  <a:lnTo>
                    <a:pt x="0" y="21"/>
                  </a:lnTo>
                  <a:lnTo>
                    <a:pt x="152" y="132"/>
                  </a:lnTo>
                  <a:lnTo>
                    <a:pt x="221" y="54"/>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6351588" y="2092325"/>
              <a:ext cx="1768475" cy="1290638"/>
            </a:xfrm>
            <a:custGeom>
              <a:avLst/>
              <a:gdLst>
                <a:gd name="T0" fmla="*/ 1059 w 1114"/>
                <a:gd name="T1" fmla="*/ 813 h 813"/>
                <a:gd name="T2" fmla="*/ 0 w 1114"/>
                <a:gd name="T3" fmla="*/ 735 h 813"/>
                <a:gd name="T4" fmla="*/ 54 w 1114"/>
                <a:gd name="T5" fmla="*/ 0 h 813"/>
                <a:gd name="T6" fmla="*/ 1114 w 1114"/>
                <a:gd name="T7" fmla="*/ 81 h 813"/>
                <a:gd name="T8" fmla="*/ 1059 w 1114"/>
                <a:gd name="T9" fmla="*/ 813 h 813"/>
              </a:gdLst>
              <a:ahLst/>
              <a:cxnLst>
                <a:cxn ang="0">
                  <a:pos x="T0" y="T1"/>
                </a:cxn>
                <a:cxn ang="0">
                  <a:pos x="T2" y="T3"/>
                </a:cxn>
                <a:cxn ang="0">
                  <a:pos x="T4" y="T5"/>
                </a:cxn>
                <a:cxn ang="0">
                  <a:pos x="T6" y="T7"/>
                </a:cxn>
                <a:cxn ang="0">
                  <a:pos x="T8" y="T9"/>
                </a:cxn>
              </a:cxnLst>
              <a:rect l="0" t="0" r="r" b="b"/>
              <a:pathLst>
                <a:path w="1114" h="813">
                  <a:moveTo>
                    <a:pt x="1059" y="813"/>
                  </a:moveTo>
                  <a:lnTo>
                    <a:pt x="0" y="735"/>
                  </a:lnTo>
                  <a:lnTo>
                    <a:pt x="54" y="0"/>
                  </a:lnTo>
                  <a:lnTo>
                    <a:pt x="1114" y="81"/>
                  </a:lnTo>
                  <a:lnTo>
                    <a:pt x="1059" y="813"/>
                  </a:lnTo>
                  <a:close/>
                </a:path>
              </a:pathLst>
            </a:custGeom>
            <a:blipFill>
              <a:blip r:embed="rId4" cstate="email"/>
              <a:stretch>
                <a:fillRect/>
              </a:stretch>
            </a:blipFill>
            <a:ln>
              <a:noFill/>
            </a:ln>
          </p:spPr>
          <p:txBody>
            <a:bodyPr vert="horz" wrap="square" lIns="91440" tIns="45720" rIns="91440" bIns="45720" numCol="1" anchor="t" anchorCtr="0" compatLnSpc="1"/>
            <a:lstStyle/>
            <a:p>
              <a:endParaRPr lang="zh-CN" altLang="en-US"/>
            </a:p>
          </p:txBody>
        </p:sp>
        <p:sp>
          <p:nvSpPr>
            <p:cNvPr id="19" name="Freeform 12"/>
            <p:cNvSpPr/>
            <p:nvPr/>
          </p:nvSpPr>
          <p:spPr bwMode="auto">
            <a:xfrm>
              <a:off x="6351588" y="2092325"/>
              <a:ext cx="1768475" cy="1290638"/>
            </a:xfrm>
            <a:custGeom>
              <a:avLst/>
              <a:gdLst>
                <a:gd name="T0" fmla="*/ 1059 w 1114"/>
                <a:gd name="T1" fmla="*/ 813 h 813"/>
                <a:gd name="T2" fmla="*/ 0 w 1114"/>
                <a:gd name="T3" fmla="*/ 735 h 813"/>
                <a:gd name="T4" fmla="*/ 54 w 1114"/>
                <a:gd name="T5" fmla="*/ 0 h 813"/>
                <a:gd name="T6" fmla="*/ 1114 w 1114"/>
                <a:gd name="T7" fmla="*/ 81 h 813"/>
                <a:gd name="T8" fmla="*/ 1059 w 1114"/>
                <a:gd name="T9" fmla="*/ 813 h 813"/>
              </a:gdLst>
              <a:ahLst/>
              <a:cxnLst>
                <a:cxn ang="0">
                  <a:pos x="T0" y="T1"/>
                </a:cxn>
                <a:cxn ang="0">
                  <a:pos x="T2" y="T3"/>
                </a:cxn>
                <a:cxn ang="0">
                  <a:pos x="T4" y="T5"/>
                </a:cxn>
                <a:cxn ang="0">
                  <a:pos x="T6" y="T7"/>
                </a:cxn>
                <a:cxn ang="0">
                  <a:pos x="T8" y="T9"/>
                </a:cxn>
              </a:cxnLst>
              <a:rect l="0" t="0" r="r" b="b"/>
              <a:pathLst>
                <a:path w="1114" h="813">
                  <a:moveTo>
                    <a:pt x="1059" y="813"/>
                  </a:moveTo>
                  <a:lnTo>
                    <a:pt x="0" y="735"/>
                  </a:lnTo>
                  <a:lnTo>
                    <a:pt x="54" y="0"/>
                  </a:lnTo>
                  <a:lnTo>
                    <a:pt x="1114" y="81"/>
                  </a:lnTo>
                  <a:lnTo>
                    <a:pt x="1059" y="8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7281863" y="2006600"/>
              <a:ext cx="254000" cy="165100"/>
            </a:xfrm>
            <a:custGeom>
              <a:avLst/>
              <a:gdLst>
                <a:gd name="T0" fmla="*/ 98 w 160"/>
                <a:gd name="T1" fmla="*/ 0 h 104"/>
                <a:gd name="T2" fmla="*/ 0 w 160"/>
                <a:gd name="T3" fmla="*/ 94 h 104"/>
                <a:gd name="T4" fmla="*/ 119 w 160"/>
                <a:gd name="T5" fmla="*/ 104 h 104"/>
                <a:gd name="T6" fmla="*/ 160 w 160"/>
                <a:gd name="T7" fmla="*/ 59 h 104"/>
                <a:gd name="T8" fmla="*/ 98 w 160"/>
                <a:gd name="T9" fmla="*/ 0 h 104"/>
              </a:gdLst>
              <a:ahLst/>
              <a:cxnLst>
                <a:cxn ang="0">
                  <a:pos x="T0" y="T1"/>
                </a:cxn>
                <a:cxn ang="0">
                  <a:pos x="T2" y="T3"/>
                </a:cxn>
                <a:cxn ang="0">
                  <a:pos x="T4" y="T5"/>
                </a:cxn>
                <a:cxn ang="0">
                  <a:pos x="T6" y="T7"/>
                </a:cxn>
                <a:cxn ang="0">
                  <a:pos x="T8" y="T9"/>
                </a:cxn>
              </a:cxnLst>
              <a:rect l="0" t="0" r="r" b="b"/>
              <a:pathLst>
                <a:path w="160" h="104">
                  <a:moveTo>
                    <a:pt x="98" y="0"/>
                  </a:moveTo>
                  <a:lnTo>
                    <a:pt x="0" y="94"/>
                  </a:lnTo>
                  <a:lnTo>
                    <a:pt x="119" y="104"/>
                  </a:lnTo>
                  <a:lnTo>
                    <a:pt x="160" y="59"/>
                  </a:lnTo>
                  <a:lnTo>
                    <a:pt x="98" y="0"/>
                  </a:lnTo>
                  <a:close/>
                </a:path>
              </a:pathLst>
            </a:custGeom>
            <a:solidFill>
              <a:srgbClr val="D5F4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7281863" y="2006600"/>
              <a:ext cx="254000" cy="165100"/>
            </a:xfrm>
            <a:custGeom>
              <a:avLst/>
              <a:gdLst>
                <a:gd name="T0" fmla="*/ 98 w 160"/>
                <a:gd name="T1" fmla="*/ 0 h 104"/>
                <a:gd name="T2" fmla="*/ 0 w 160"/>
                <a:gd name="T3" fmla="*/ 94 h 104"/>
                <a:gd name="T4" fmla="*/ 119 w 160"/>
                <a:gd name="T5" fmla="*/ 104 h 104"/>
                <a:gd name="T6" fmla="*/ 160 w 160"/>
                <a:gd name="T7" fmla="*/ 59 h 104"/>
                <a:gd name="T8" fmla="*/ 98 w 160"/>
                <a:gd name="T9" fmla="*/ 0 h 104"/>
              </a:gdLst>
              <a:ahLst/>
              <a:cxnLst>
                <a:cxn ang="0">
                  <a:pos x="T0" y="T1"/>
                </a:cxn>
                <a:cxn ang="0">
                  <a:pos x="T2" y="T3"/>
                </a:cxn>
                <a:cxn ang="0">
                  <a:pos x="T4" y="T5"/>
                </a:cxn>
                <a:cxn ang="0">
                  <a:pos x="T6" y="T7"/>
                </a:cxn>
                <a:cxn ang="0">
                  <a:pos x="T8" y="T9"/>
                </a:cxn>
              </a:cxnLst>
              <a:rect l="0" t="0" r="r" b="b"/>
              <a:pathLst>
                <a:path w="160" h="104">
                  <a:moveTo>
                    <a:pt x="98" y="0"/>
                  </a:moveTo>
                  <a:lnTo>
                    <a:pt x="0" y="94"/>
                  </a:lnTo>
                  <a:lnTo>
                    <a:pt x="119" y="104"/>
                  </a:lnTo>
                  <a:lnTo>
                    <a:pt x="160" y="59"/>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7150100" y="2155825"/>
              <a:ext cx="320675" cy="244475"/>
            </a:xfrm>
            <a:custGeom>
              <a:avLst/>
              <a:gdLst>
                <a:gd name="T0" fmla="*/ 83 w 202"/>
                <a:gd name="T1" fmla="*/ 0 h 154"/>
                <a:gd name="T2" fmla="*/ 0 w 202"/>
                <a:gd name="T3" fmla="*/ 81 h 154"/>
                <a:gd name="T4" fmla="*/ 62 w 202"/>
                <a:gd name="T5" fmla="*/ 154 h 154"/>
                <a:gd name="T6" fmla="*/ 202 w 202"/>
                <a:gd name="T7" fmla="*/ 10 h 154"/>
                <a:gd name="T8" fmla="*/ 83 w 202"/>
                <a:gd name="T9" fmla="*/ 0 h 154"/>
              </a:gdLst>
              <a:ahLst/>
              <a:cxnLst>
                <a:cxn ang="0">
                  <a:pos x="T0" y="T1"/>
                </a:cxn>
                <a:cxn ang="0">
                  <a:pos x="T2" y="T3"/>
                </a:cxn>
                <a:cxn ang="0">
                  <a:pos x="T4" y="T5"/>
                </a:cxn>
                <a:cxn ang="0">
                  <a:pos x="T6" y="T7"/>
                </a:cxn>
                <a:cxn ang="0">
                  <a:pos x="T8" y="T9"/>
                </a:cxn>
              </a:cxnLst>
              <a:rect l="0" t="0" r="r" b="b"/>
              <a:pathLst>
                <a:path w="202" h="154">
                  <a:moveTo>
                    <a:pt x="83" y="0"/>
                  </a:moveTo>
                  <a:lnTo>
                    <a:pt x="0" y="81"/>
                  </a:lnTo>
                  <a:lnTo>
                    <a:pt x="62" y="154"/>
                  </a:lnTo>
                  <a:lnTo>
                    <a:pt x="202" y="10"/>
                  </a:lnTo>
                  <a:lnTo>
                    <a:pt x="83" y="0"/>
                  </a:lnTo>
                  <a:close/>
                </a:path>
              </a:pathLst>
            </a:custGeom>
            <a:solidFill>
              <a:srgbClr val="C0E6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7150100" y="2155825"/>
              <a:ext cx="320675" cy="244475"/>
            </a:xfrm>
            <a:custGeom>
              <a:avLst/>
              <a:gdLst>
                <a:gd name="T0" fmla="*/ 83 w 202"/>
                <a:gd name="T1" fmla="*/ 0 h 154"/>
                <a:gd name="T2" fmla="*/ 0 w 202"/>
                <a:gd name="T3" fmla="*/ 81 h 154"/>
                <a:gd name="T4" fmla="*/ 62 w 202"/>
                <a:gd name="T5" fmla="*/ 154 h 154"/>
                <a:gd name="T6" fmla="*/ 202 w 202"/>
                <a:gd name="T7" fmla="*/ 10 h 154"/>
                <a:gd name="T8" fmla="*/ 83 w 202"/>
                <a:gd name="T9" fmla="*/ 0 h 154"/>
              </a:gdLst>
              <a:ahLst/>
              <a:cxnLst>
                <a:cxn ang="0">
                  <a:pos x="T0" y="T1"/>
                </a:cxn>
                <a:cxn ang="0">
                  <a:pos x="T2" y="T3"/>
                </a:cxn>
                <a:cxn ang="0">
                  <a:pos x="T4" y="T5"/>
                </a:cxn>
                <a:cxn ang="0">
                  <a:pos x="T6" y="T7"/>
                </a:cxn>
                <a:cxn ang="0">
                  <a:pos x="T8" y="T9"/>
                </a:cxn>
              </a:cxnLst>
              <a:rect l="0" t="0" r="r" b="b"/>
              <a:pathLst>
                <a:path w="202" h="154">
                  <a:moveTo>
                    <a:pt x="83" y="0"/>
                  </a:moveTo>
                  <a:lnTo>
                    <a:pt x="0" y="81"/>
                  </a:lnTo>
                  <a:lnTo>
                    <a:pt x="62" y="154"/>
                  </a:lnTo>
                  <a:lnTo>
                    <a:pt x="202" y="10"/>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6248400" y="3149600"/>
              <a:ext cx="1879600" cy="1519238"/>
            </a:xfrm>
            <a:custGeom>
              <a:avLst/>
              <a:gdLst>
                <a:gd name="T0" fmla="*/ 1184 w 1184"/>
                <a:gd name="T1" fmla="*/ 692 h 957"/>
                <a:gd name="T2" fmla="*/ 183 w 1184"/>
                <a:gd name="T3" fmla="*/ 957 h 957"/>
                <a:gd name="T4" fmla="*/ 0 w 1184"/>
                <a:gd name="T5" fmla="*/ 265 h 957"/>
                <a:gd name="T6" fmla="*/ 1001 w 1184"/>
                <a:gd name="T7" fmla="*/ 0 h 957"/>
                <a:gd name="T8" fmla="*/ 1184 w 1184"/>
                <a:gd name="T9" fmla="*/ 692 h 957"/>
              </a:gdLst>
              <a:ahLst/>
              <a:cxnLst>
                <a:cxn ang="0">
                  <a:pos x="T0" y="T1"/>
                </a:cxn>
                <a:cxn ang="0">
                  <a:pos x="T2" y="T3"/>
                </a:cxn>
                <a:cxn ang="0">
                  <a:pos x="T4" y="T5"/>
                </a:cxn>
                <a:cxn ang="0">
                  <a:pos x="T6" y="T7"/>
                </a:cxn>
                <a:cxn ang="0">
                  <a:pos x="T8" y="T9"/>
                </a:cxn>
              </a:cxnLst>
              <a:rect l="0" t="0" r="r" b="b"/>
              <a:pathLst>
                <a:path w="1184" h="957">
                  <a:moveTo>
                    <a:pt x="1184" y="692"/>
                  </a:moveTo>
                  <a:lnTo>
                    <a:pt x="183" y="957"/>
                  </a:lnTo>
                  <a:lnTo>
                    <a:pt x="0" y="265"/>
                  </a:lnTo>
                  <a:lnTo>
                    <a:pt x="1001" y="0"/>
                  </a:lnTo>
                  <a:lnTo>
                    <a:pt x="1184" y="692"/>
                  </a:lnTo>
                  <a:close/>
                </a:path>
              </a:pathLst>
            </a:custGeom>
            <a:blipFill>
              <a:blip r:embed="rId5" cstate="email"/>
              <a:stretch>
                <a:fillRect/>
              </a:stretch>
            </a:blipFill>
            <a:ln>
              <a:noFill/>
            </a:ln>
          </p:spPr>
          <p:txBody>
            <a:bodyPr vert="horz" wrap="square" lIns="91440" tIns="45720" rIns="91440" bIns="45720" numCol="1" anchor="t" anchorCtr="0" compatLnSpc="1"/>
            <a:lstStyle/>
            <a:p>
              <a:endParaRPr lang="zh-CN" altLang="en-US"/>
            </a:p>
          </p:txBody>
        </p:sp>
        <p:sp>
          <p:nvSpPr>
            <p:cNvPr id="25" name="Freeform 18"/>
            <p:cNvSpPr/>
            <p:nvPr/>
          </p:nvSpPr>
          <p:spPr bwMode="auto">
            <a:xfrm>
              <a:off x="6248400" y="3149600"/>
              <a:ext cx="1879600" cy="1519238"/>
            </a:xfrm>
            <a:custGeom>
              <a:avLst/>
              <a:gdLst>
                <a:gd name="T0" fmla="*/ 1184 w 1184"/>
                <a:gd name="T1" fmla="*/ 692 h 957"/>
                <a:gd name="T2" fmla="*/ 183 w 1184"/>
                <a:gd name="T3" fmla="*/ 957 h 957"/>
                <a:gd name="T4" fmla="*/ 0 w 1184"/>
                <a:gd name="T5" fmla="*/ 265 h 957"/>
                <a:gd name="T6" fmla="*/ 1001 w 1184"/>
                <a:gd name="T7" fmla="*/ 0 h 957"/>
                <a:gd name="T8" fmla="*/ 1184 w 1184"/>
                <a:gd name="T9" fmla="*/ 692 h 957"/>
              </a:gdLst>
              <a:ahLst/>
              <a:cxnLst>
                <a:cxn ang="0">
                  <a:pos x="T0" y="T1"/>
                </a:cxn>
                <a:cxn ang="0">
                  <a:pos x="T2" y="T3"/>
                </a:cxn>
                <a:cxn ang="0">
                  <a:pos x="T4" y="T5"/>
                </a:cxn>
                <a:cxn ang="0">
                  <a:pos x="T6" y="T7"/>
                </a:cxn>
                <a:cxn ang="0">
                  <a:pos x="T8" y="T9"/>
                </a:cxn>
              </a:cxnLst>
              <a:rect l="0" t="0" r="r" b="b"/>
              <a:pathLst>
                <a:path w="1184" h="957">
                  <a:moveTo>
                    <a:pt x="1184" y="692"/>
                  </a:moveTo>
                  <a:lnTo>
                    <a:pt x="183" y="957"/>
                  </a:lnTo>
                  <a:lnTo>
                    <a:pt x="0" y="265"/>
                  </a:lnTo>
                  <a:lnTo>
                    <a:pt x="1001" y="0"/>
                  </a:lnTo>
                  <a:lnTo>
                    <a:pt x="1184" y="6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7004050" y="3303588"/>
              <a:ext cx="187325" cy="52388"/>
            </a:xfrm>
            <a:custGeom>
              <a:avLst/>
              <a:gdLst>
                <a:gd name="T0" fmla="*/ 0 w 118"/>
                <a:gd name="T1" fmla="*/ 0 h 33"/>
                <a:gd name="T2" fmla="*/ 28 w 118"/>
                <a:gd name="T3" fmla="*/ 33 h 33"/>
                <a:gd name="T4" fmla="*/ 118 w 118"/>
                <a:gd name="T5" fmla="*/ 10 h 33"/>
                <a:gd name="T6" fmla="*/ 0 w 118"/>
                <a:gd name="T7" fmla="*/ 0 h 33"/>
              </a:gdLst>
              <a:ahLst/>
              <a:cxnLst>
                <a:cxn ang="0">
                  <a:pos x="T0" y="T1"/>
                </a:cxn>
                <a:cxn ang="0">
                  <a:pos x="T2" y="T3"/>
                </a:cxn>
                <a:cxn ang="0">
                  <a:pos x="T4" y="T5"/>
                </a:cxn>
                <a:cxn ang="0">
                  <a:pos x="T6" y="T7"/>
                </a:cxn>
              </a:cxnLst>
              <a:rect l="0" t="0" r="r" b="b"/>
              <a:pathLst>
                <a:path w="118" h="33">
                  <a:moveTo>
                    <a:pt x="0" y="0"/>
                  </a:moveTo>
                  <a:lnTo>
                    <a:pt x="28" y="33"/>
                  </a:lnTo>
                  <a:lnTo>
                    <a:pt x="118" y="10"/>
                  </a:lnTo>
                  <a:lnTo>
                    <a:pt x="0" y="0"/>
                  </a:lnTo>
                  <a:close/>
                </a:path>
              </a:pathLst>
            </a:custGeom>
            <a:solidFill>
              <a:srgbClr val="D9E9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7004050" y="3303588"/>
              <a:ext cx="187325" cy="52388"/>
            </a:xfrm>
            <a:custGeom>
              <a:avLst/>
              <a:gdLst>
                <a:gd name="T0" fmla="*/ 0 w 118"/>
                <a:gd name="T1" fmla="*/ 0 h 33"/>
                <a:gd name="T2" fmla="*/ 28 w 118"/>
                <a:gd name="T3" fmla="*/ 33 h 33"/>
                <a:gd name="T4" fmla="*/ 118 w 118"/>
                <a:gd name="T5" fmla="*/ 10 h 33"/>
                <a:gd name="T6" fmla="*/ 0 w 118"/>
                <a:gd name="T7" fmla="*/ 0 h 33"/>
              </a:gdLst>
              <a:ahLst/>
              <a:cxnLst>
                <a:cxn ang="0">
                  <a:pos x="T0" y="T1"/>
                </a:cxn>
                <a:cxn ang="0">
                  <a:pos x="T2" y="T3"/>
                </a:cxn>
                <a:cxn ang="0">
                  <a:pos x="T4" y="T5"/>
                </a:cxn>
                <a:cxn ang="0">
                  <a:pos x="T6" y="T7"/>
                </a:cxn>
              </a:cxnLst>
              <a:rect l="0" t="0" r="r" b="b"/>
              <a:pathLst>
                <a:path w="118" h="33">
                  <a:moveTo>
                    <a:pt x="0" y="0"/>
                  </a:moveTo>
                  <a:lnTo>
                    <a:pt x="28" y="33"/>
                  </a:lnTo>
                  <a:lnTo>
                    <a:pt x="118"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6916738" y="3122613"/>
              <a:ext cx="282575" cy="196850"/>
            </a:xfrm>
            <a:custGeom>
              <a:avLst/>
              <a:gdLst>
                <a:gd name="T0" fmla="*/ 74 w 178"/>
                <a:gd name="T1" fmla="*/ 0 h 124"/>
                <a:gd name="T2" fmla="*/ 0 w 178"/>
                <a:gd name="T3" fmla="*/ 55 h 124"/>
                <a:gd name="T4" fmla="*/ 55 w 178"/>
                <a:gd name="T5" fmla="*/ 114 h 124"/>
                <a:gd name="T6" fmla="*/ 173 w 178"/>
                <a:gd name="T7" fmla="*/ 124 h 124"/>
                <a:gd name="T8" fmla="*/ 178 w 178"/>
                <a:gd name="T9" fmla="*/ 124 h 124"/>
                <a:gd name="T10" fmla="*/ 74 w 178"/>
                <a:gd name="T11" fmla="*/ 0 h 124"/>
              </a:gdLst>
              <a:ahLst/>
              <a:cxnLst>
                <a:cxn ang="0">
                  <a:pos x="T0" y="T1"/>
                </a:cxn>
                <a:cxn ang="0">
                  <a:pos x="T2" y="T3"/>
                </a:cxn>
                <a:cxn ang="0">
                  <a:pos x="T4" y="T5"/>
                </a:cxn>
                <a:cxn ang="0">
                  <a:pos x="T6" y="T7"/>
                </a:cxn>
                <a:cxn ang="0">
                  <a:pos x="T8" y="T9"/>
                </a:cxn>
                <a:cxn ang="0">
                  <a:pos x="T10" y="T11"/>
                </a:cxn>
              </a:cxnLst>
              <a:rect l="0" t="0" r="r" b="b"/>
              <a:pathLst>
                <a:path w="178" h="124">
                  <a:moveTo>
                    <a:pt x="74" y="0"/>
                  </a:moveTo>
                  <a:lnTo>
                    <a:pt x="0" y="55"/>
                  </a:lnTo>
                  <a:lnTo>
                    <a:pt x="55" y="114"/>
                  </a:lnTo>
                  <a:lnTo>
                    <a:pt x="173" y="124"/>
                  </a:lnTo>
                  <a:lnTo>
                    <a:pt x="178" y="124"/>
                  </a:lnTo>
                  <a:lnTo>
                    <a:pt x="74" y="0"/>
                  </a:lnTo>
                  <a:close/>
                </a:path>
              </a:pathLst>
            </a:custGeom>
            <a:solidFill>
              <a:srgbClr val="C5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6916738" y="3122613"/>
              <a:ext cx="282575" cy="196850"/>
            </a:xfrm>
            <a:custGeom>
              <a:avLst/>
              <a:gdLst>
                <a:gd name="T0" fmla="*/ 74 w 178"/>
                <a:gd name="T1" fmla="*/ 0 h 124"/>
                <a:gd name="T2" fmla="*/ 0 w 178"/>
                <a:gd name="T3" fmla="*/ 55 h 124"/>
                <a:gd name="T4" fmla="*/ 55 w 178"/>
                <a:gd name="T5" fmla="*/ 114 h 124"/>
                <a:gd name="T6" fmla="*/ 173 w 178"/>
                <a:gd name="T7" fmla="*/ 124 h 124"/>
                <a:gd name="T8" fmla="*/ 178 w 178"/>
                <a:gd name="T9" fmla="*/ 124 h 124"/>
                <a:gd name="T10" fmla="*/ 74 w 178"/>
                <a:gd name="T11" fmla="*/ 0 h 124"/>
              </a:gdLst>
              <a:ahLst/>
              <a:cxnLst>
                <a:cxn ang="0">
                  <a:pos x="T0" y="T1"/>
                </a:cxn>
                <a:cxn ang="0">
                  <a:pos x="T2" y="T3"/>
                </a:cxn>
                <a:cxn ang="0">
                  <a:pos x="T4" y="T5"/>
                </a:cxn>
                <a:cxn ang="0">
                  <a:pos x="T6" y="T7"/>
                </a:cxn>
                <a:cxn ang="0">
                  <a:pos x="T8" y="T9"/>
                </a:cxn>
                <a:cxn ang="0">
                  <a:pos x="T10" y="T11"/>
                </a:cxn>
              </a:cxnLst>
              <a:rect l="0" t="0" r="r" b="b"/>
              <a:pathLst>
                <a:path w="178" h="124">
                  <a:moveTo>
                    <a:pt x="74" y="0"/>
                  </a:moveTo>
                  <a:lnTo>
                    <a:pt x="0" y="55"/>
                  </a:lnTo>
                  <a:lnTo>
                    <a:pt x="55" y="114"/>
                  </a:lnTo>
                  <a:lnTo>
                    <a:pt x="173" y="124"/>
                  </a:lnTo>
                  <a:lnTo>
                    <a:pt x="178" y="124"/>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7048500" y="3319463"/>
              <a:ext cx="241300" cy="190500"/>
            </a:xfrm>
            <a:custGeom>
              <a:avLst/>
              <a:gdLst>
                <a:gd name="T0" fmla="*/ 95 w 152"/>
                <a:gd name="T1" fmla="*/ 0 h 120"/>
                <a:gd name="T2" fmla="*/ 90 w 152"/>
                <a:gd name="T3" fmla="*/ 0 h 120"/>
                <a:gd name="T4" fmla="*/ 0 w 152"/>
                <a:gd name="T5" fmla="*/ 23 h 120"/>
                <a:gd name="T6" fmla="*/ 88 w 152"/>
                <a:gd name="T7" fmla="*/ 120 h 120"/>
                <a:gd name="T8" fmla="*/ 152 w 152"/>
                <a:gd name="T9" fmla="*/ 61 h 120"/>
                <a:gd name="T10" fmla="*/ 95 w 152"/>
                <a:gd name="T11" fmla="*/ 0 h 120"/>
              </a:gdLst>
              <a:ahLst/>
              <a:cxnLst>
                <a:cxn ang="0">
                  <a:pos x="T0" y="T1"/>
                </a:cxn>
                <a:cxn ang="0">
                  <a:pos x="T2" y="T3"/>
                </a:cxn>
                <a:cxn ang="0">
                  <a:pos x="T4" y="T5"/>
                </a:cxn>
                <a:cxn ang="0">
                  <a:pos x="T6" y="T7"/>
                </a:cxn>
                <a:cxn ang="0">
                  <a:pos x="T8" y="T9"/>
                </a:cxn>
                <a:cxn ang="0">
                  <a:pos x="T10" y="T11"/>
                </a:cxn>
              </a:cxnLst>
              <a:rect l="0" t="0" r="r" b="b"/>
              <a:pathLst>
                <a:path w="152" h="120">
                  <a:moveTo>
                    <a:pt x="95" y="0"/>
                  </a:moveTo>
                  <a:lnTo>
                    <a:pt x="90" y="0"/>
                  </a:lnTo>
                  <a:lnTo>
                    <a:pt x="0" y="23"/>
                  </a:lnTo>
                  <a:lnTo>
                    <a:pt x="88" y="120"/>
                  </a:lnTo>
                  <a:lnTo>
                    <a:pt x="152" y="61"/>
                  </a:lnTo>
                  <a:lnTo>
                    <a:pt x="95" y="0"/>
                  </a:lnTo>
                  <a:close/>
                </a:path>
              </a:pathLst>
            </a:custGeom>
            <a:solidFill>
              <a:srgbClr val="C5E4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7048500" y="3319463"/>
              <a:ext cx="241300" cy="190500"/>
            </a:xfrm>
            <a:custGeom>
              <a:avLst/>
              <a:gdLst>
                <a:gd name="T0" fmla="*/ 95 w 152"/>
                <a:gd name="T1" fmla="*/ 0 h 120"/>
                <a:gd name="T2" fmla="*/ 90 w 152"/>
                <a:gd name="T3" fmla="*/ 0 h 120"/>
                <a:gd name="T4" fmla="*/ 0 w 152"/>
                <a:gd name="T5" fmla="*/ 23 h 120"/>
                <a:gd name="T6" fmla="*/ 88 w 152"/>
                <a:gd name="T7" fmla="*/ 120 h 120"/>
                <a:gd name="T8" fmla="*/ 152 w 152"/>
                <a:gd name="T9" fmla="*/ 61 h 120"/>
                <a:gd name="T10" fmla="*/ 95 w 152"/>
                <a:gd name="T11" fmla="*/ 0 h 120"/>
              </a:gdLst>
              <a:ahLst/>
              <a:cxnLst>
                <a:cxn ang="0">
                  <a:pos x="T0" y="T1"/>
                </a:cxn>
                <a:cxn ang="0">
                  <a:pos x="T2" y="T3"/>
                </a:cxn>
                <a:cxn ang="0">
                  <a:pos x="T4" y="T5"/>
                </a:cxn>
                <a:cxn ang="0">
                  <a:pos x="T6" y="T7"/>
                </a:cxn>
                <a:cxn ang="0">
                  <a:pos x="T8" y="T9"/>
                </a:cxn>
                <a:cxn ang="0">
                  <a:pos x="T10" y="T11"/>
                </a:cxn>
              </a:cxnLst>
              <a:rect l="0" t="0" r="r" b="b"/>
              <a:pathLst>
                <a:path w="152" h="120">
                  <a:moveTo>
                    <a:pt x="95" y="0"/>
                  </a:moveTo>
                  <a:lnTo>
                    <a:pt x="90" y="0"/>
                  </a:lnTo>
                  <a:lnTo>
                    <a:pt x="0" y="23"/>
                  </a:lnTo>
                  <a:lnTo>
                    <a:pt x="88" y="120"/>
                  </a:lnTo>
                  <a:lnTo>
                    <a:pt x="152" y="61"/>
                  </a:lnTo>
                  <a:lnTo>
                    <a:pt x="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淘宝网Chenying0907出品 9"/>
          <p:cNvSpPr txBox="1"/>
          <p:nvPr/>
        </p:nvSpPr>
        <p:spPr>
          <a:xfrm>
            <a:off x="2958652" y="3765787"/>
            <a:ext cx="2125903" cy="400110"/>
          </a:xfrm>
          <a:prstGeom prst="rect">
            <a:avLst/>
          </a:prstGeom>
          <a:noFill/>
        </p:spPr>
        <p:txBody>
          <a:bodyPr wrap="none" rtlCol="0">
            <a:spAutoFit/>
          </a:bodyPr>
          <a:lstStyle/>
          <a:p>
            <a:r>
              <a:rPr lang="zh-CN" altLang="en-US" sz="2000" b="1" dirty="0" smtClean="0">
                <a:solidFill>
                  <a:schemeClr val="accent2"/>
                </a:solidFill>
                <a:latin typeface="汉仪小麦体简" panose="00020600040101010101" pitchFamily="18" charset="-122"/>
                <a:ea typeface="汉仪小麦体简" panose="00020600040101010101" pitchFamily="18" charset="-122"/>
              </a:rPr>
              <a:t>亲爱的，</a:t>
            </a:r>
            <a:r>
              <a:rPr lang="en-US" altLang="zh-CN" sz="2000" b="1" dirty="0">
                <a:solidFill>
                  <a:schemeClr val="accent2"/>
                </a:solidFill>
                <a:latin typeface="汉仪小麦体简" panose="00020600040101010101" pitchFamily="18" charset="-122"/>
                <a:ea typeface="汉仪小麦体简" panose="00020600040101010101" pitchFamily="18" charset="-122"/>
              </a:rPr>
              <a:t>Darling</a:t>
            </a:r>
            <a:endParaRPr lang="zh-CN" altLang="en-US" sz="2000" b="1" dirty="0">
              <a:solidFill>
                <a:schemeClr val="accent2"/>
              </a:solidFill>
              <a:latin typeface="汉仪小麦体简" panose="00020600040101010101" pitchFamily="18" charset="-122"/>
              <a:ea typeface="汉仪小麦体简" panose="00020600040101010101" pitchFamily="18" charset="-122"/>
            </a:endParaRPr>
          </a:p>
        </p:txBody>
      </p:sp>
      <p:sp>
        <p:nvSpPr>
          <p:cNvPr id="33" name="淘宝网Chenying0907出品 11"/>
          <p:cNvSpPr/>
          <p:nvPr/>
        </p:nvSpPr>
        <p:spPr>
          <a:xfrm>
            <a:off x="2068333" y="4171535"/>
            <a:ext cx="3403540" cy="830997"/>
          </a:xfrm>
          <a:prstGeom prst="rect">
            <a:avLst/>
          </a:prstGeom>
        </p:spPr>
        <p:txBody>
          <a:bodyPr wrap="square">
            <a:spAutoFit/>
          </a:bodyPr>
          <a:lstStyle/>
          <a:p>
            <a:r>
              <a:rPr lang="en-US" altLang="zh-CN" sz="1200" dirty="0" smtClean="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zh-CN" altLang="en-US" sz="1200" dirty="0">
              <a:solidFill>
                <a:schemeClr val="tx2"/>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eelOff"/>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14:presetBounceEnd="20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20000">
                                          <p:cBhvr additive="base">
                                            <p:cTn id="21"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1"/>
                                            </p:tgtEl>
                                            <p:attrNameLst>
                                              <p:attrName>r</p:attrName>
                                            </p:attrNameLst>
                                          </p:cBhvr>
                                        </p:animRot>
                                        <p:animRot by="-240000">
                                          <p:cBhvr>
                                            <p:cTn id="27" dur="200" fill="hold">
                                              <p:stCondLst>
                                                <p:cond delay="200"/>
                                              </p:stCondLst>
                                            </p:cTn>
                                            <p:tgtEl>
                                              <p:spTgt spid="11"/>
                                            </p:tgtEl>
                                            <p:attrNameLst>
                                              <p:attrName>r</p:attrName>
                                            </p:attrNameLst>
                                          </p:cBhvr>
                                        </p:animRot>
                                        <p:animRot by="240000">
                                          <p:cBhvr>
                                            <p:cTn id="28" dur="200" fill="hold">
                                              <p:stCondLst>
                                                <p:cond delay="400"/>
                                              </p:stCondLst>
                                            </p:cTn>
                                            <p:tgtEl>
                                              <p:spTgt spid="11"/>
                                            </p:tgtEl>
                                            <p:attrNameLst>
                                              <p:attrName>r</p:attrName>
                                            </p:attrNameLst>
                                          </p:cBhvr>
                                        </p:animRot>
                                        <p:animRot by="-240000">
                                          <p:cBhvr>
                                            <p:cTn id="29" dur="200" fill="hold">
                                              <p:stCondLst>
                                                <p:cond delay="600"/>
                                              </p:stCondLst>
                                            </p:cTn>
                                            <p:tgtEl>
                                              <p:spTgt spid="11"/>
                                            </p:tgtEl>
                                            <p:attrNameLst>
                                              <p:attrName>r</p:attrName>
                                            </p:attrNameLst>
                                          </p:cBhvr>
                                        </p:animRot>
                                        <p:animRot by="120000">
                                          <p:cBhvr>
                                            <p:cTn id="30" dur="200" fill="hold">
                                              <p:stCondLst>
                                                <p:cond delay="800"/>
                                              </p:stCondLst>
                                            </p:cTn>
                                            <p:tgtEl>
                                              <p:spTgt spid="11"/>
                                            </p:tgtEl>
                                            <p:attrNameLst>
                                              <p:attrName>r</p:attrName>
                                            </p:attrNameLst>
                                          </p:cBhvr>
                                        </p:animRo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1"/>
                                            </p:tgtEl>
                                            <p:attrNameLst>
                                              <p:attrName>r</p:attrName>
                                            </p:attrNameLst>
                                          </p:cBhvr>
                                        </p:animRot>
                                        <p:animRot by="-240000">
                                          <p:cBhvr>
                                            <p:cTn id="27" dur="200" fill="hold">
                                              <p:stCondLst>
                                                <p:cond delay="200"/>
                                              </p:stCondLst>
                                            </p:cTn>
                                            <p:tgtEl>
                                              <p:spTgt spid="11"/>
                                            </p:tgtEl>
                                            <p:attrNameLst>
                                              <p:attrName>r</p:attrName>
                                            </p:attrNameLst>
                                          </p:cBhvr>
                                        </p:animRot>
                                        <p:animRot by="240000">
                                          <p:cBhvr>
                                            <p:cTn id="28" dur="200" fill="hold">
                                              <p:stCondLst>
                                                <p:cond delay="400"/>
                                              </p:stCondLst>
                                            </p:cTn>
                                            <p:tgtEl>
                                              <p:spTgt spid="11"/>
                                            </p:tgtEl>
                                            <p:attrNameLst>
                                              <p:attrName>r</p:attrName>
                                            </p:attrNameLst>
                                          </p:cBhvr>
                                        </p:animRot>
                                        <p:animRot by="-240000">
                                          <p:cBhvr>
                                            <p:cTn id="29" dur="200" fill="hold">
                                              <p:stCondLst>
                                                <p:cond delay="600"/>
                                              </p:stCondLst>
                                            </p:cTn>
                                            <p:tgtEl>
                                              <p:spTgt spid="11"/>
                                            </p:tgtEl>
                                            <p:attrNameLst>
                                              <p:attrName>r</p:attrName>
                                            </p:attrNameLst>
                                          </p:cBhvr>
                                        </p:animRot>
                                        <p:animRot by="120000">
                                          <p:cBhvr>
                                            <p:cTn id="30" dur="200" fill="hold">
                                              <p:stCondLst>
                                                <p:cond delay="800"/>
                                              </p:stCondLst>
                                            </p:cTn>
                                            <p:tgtEl>
                                              <p:spTgt spid="11"/>
                                            </p:tgtEl>
                                            <p:attrNameLst>
                                              <p:attrName>r</p:attrName>
                                            </p:attrNameLst>
                                          </p:cBhvr>
                                        </p:animRo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1107848" y="422274"/>
            <a:ext cx="3370263" cy="4721226"/>
            <a:chOff x="3255963" y="-17463"/>
            <a:chExt cx="3370263" cy="4721226"/>
          </a:xfrm>
        </p:grpSpPr>
        <p:sp>
          <p:nvSpPr>
            <p:cNvPr id="4" name="Freeform 5"/>
            <p:cNvSpPr/>
            <p:nvPr/>
          </p:nvSpPr>
          <p:spPr bwMode="auto">
            <a:xfrm>
              <a:off x="3255963" y="0"/>
              <a:ext cx="3370263" cy="4703763"/>
            </a:xfrm>
            <a:custGeom>
              <a:avLst/>
              <a:gdLst>
                <a:gd name="T0" fmla="*/ 5 w 2113"/>
                <a:gd name="T1" fmla="*/ 1442 h 2950"/>
                <a:gd name="T2" fmla="*/ 5 w 2113"/>
                <a:gd name="T3" fmla="*/ 1462 h 2950"/>
                <a:gd name="T4" fmla="*/ 51 w 2113"/>
                <a:gd name="T5" fmla="*/ 2304 h 2950"/>
                <a:gd name="T6" fmla="*/ 137 w 2113"/>
                <a:gd name="T7" fmla="*/ 2699 h 2950"/>
                <a:gd name="T8" fmla="*/ 734 w 2113"/>
                <a:gd name="T9" fmla="*/ 2944 h 2950"/>
                <a:gd name="T10" fmla="*/ 1347 w 2113"/>
                <a:gd name="T11" fmla="*/ 2909 h 2950"/>
                <a:gd name="T12" fmla="*/ 1899 w 2113"/>
                <a:gd name="T13" fmla="*/ 2854 h 2950"/>
                <a:gd name="T14" fmla="*/ 2076 w 2113"/>
                <a:gd name="T15" fmla="*/ 2484 h 2950"/>
                <a:gd name="T16" fmla="*/ 2105 w 2113"/>
                <a:gd name="T17" fmla="*/ 2220 h 2950"/>
                <a:gd name="T18" fmla="*/ 2103 w 2113"/>
                <a:gd name="T19" fmla="*/ 1865 h 2950"/>
                <a:gd name="T20" fmla="*/ 2081 w 2113"/>
                <a:gd name="T21" fmla="*/ 1465 h 2950"/>
                <a:gd name="T22" fmla="*/ 2108 w 2113"/>
                <a:gd name="T23" fmla="*/ 978 h 2950"/>
                <a:gd name="T24" fmla="*/ 2095 w 2113"/>
                <a:gd name="T25" fmla="*/ 433 h 2950"/>
                <a:gd name="T26" fmla="*/ 1370 w 2113"/>
                <a:gd name="T27" fmla="*/ 2 h 2950"/>
                <a:gd name="T28" fmla="*/ 862 w 2113"/>
                <a:gd name="T29" fmla="*/ 23 h 2950"/>
                <a:gd name="T30" fmla="*/ 226 w 2113"/>
                <a:gd name="T31" fmla="*/ 129 h 2950"/>
                <a:gd name="T32" fmla="*/ 57 w 2113"/>
                <a:gd name="T33" fmla="*/ 543 h 2950"/>
                <a:gd name="T34" fmla="*/ 14 w 2113"/>
                <a:gd name="T35" fmla="*/ 1061 h 2950"/>
                <a:gd name="T36" fmla="*/ 5 w 2113"/>
                <a:gd name="T37" fmla="*/ 1442 h 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3" h="2950">
                  <a:moveTo>
                    <a:pt x="5" y="1442"/>
                  </a:moveTo>
                  <a:cubicBezTo>
                    <a:pt x="5" y="1449"/>
                    <a:pt x="5" y="1455"/>
                    <a:pt x="5" y="1462"/>
                  </a:cubicBezTo>
                  <a:cubicBezTo>
                    <a:pt x="13" y="1745"/>
                    <a:pt x="15" y="2026"/>
                    <a:pt x="51" y="2304"/>
                  </a:cubicBezTo>
                  <a:cubicBezTo>
                    <a:pt x="67" y="2433"/>
                    <a:pt x="74" y="2580"/>
                    <a:pt x="137" y="2699"/>
                  </a:cubicBezTo>
                  <a:cubicBezTo>
                    <a:pt x="239" y="2895"/>
                    <a:pt x="538" y="2948"/>
                    <a:pt x="734" y="2944"/>
                  </a:cubicBezTo>
                  <a:cubicBezTo>
                    <a:pt x="939" y="2941"/>
                    <a:pt x="1142" y="2898"/>
                    <a:pt x="1347" y="2909"/>
                  </a:cubicBezTo>
                  <a:cubicBezTo>
                    <a:pt x="1493" y="2917"/>
                    <a:pt x="1780" y="2950"/>
                    <a:pt x="1899" y="2854"/>
                  </a:cubicBezTo>
                  <a:cubicBezTo>
                    <a:pt x="2005" y="2769"/>
                    <a:pt x="2045" y="2610"/>
                    <a:pt x="2076" y="2484"/>
                  </a:cubicBezTo>
                  <a:cubicBezTo>
                    <a:pt x="2096" y="2399"/>
                    <a:pt x="2103" y="2313"/>
                    <a:pt x="2105" y="2220"/>
                  </a:cubicBezTo>
                  <a:cubicBezTo>
                    <a:pt x="2107" y="2098"/>
                    <a:pt x="2094" y="1985"/>
                    <a:pt x="2103" y="1865"/>
                  </a:cubicBezTo>
                  <a:cubicBezTo>
                    <a:pt x="2113" y="1734"/>
                    <a:pt x="2085" y="1596"/>
                    <a:pt x="2081" y="1465"/>
                  </a:cubicBezTo>
                  <a:cubicBezTo>
                    <a:pt x="2076" y="1301"/>
                    <a:pt x="2106" y="1141"/>
                    <a:pt x="2108" y="978"/>
                  </a:cubicBezTo>
                  <a:cubicBezTo>
                    <a:pt x="2109" y="798"/>
                    <a:pt x="2110" y="609"/>
                    <a:pt x="2095" y="433"/>
                  </a:cubicBezTo>
                  <a:cubicBezTo>
                    <a:pt x="2063" y="65"/>
                    <a:pt x="1669" y="5"/>
                    <a:pt x="1370" y="2"/>
                  </a:cubicBezTo>
                  <a:cubicBezTo>
                    <a:pt x="1200" y="0"/>
                    <a:pt x="1031" y="16"/>
                    <a:pt x="862" y="23"/>
                  </a:cubicBezTo>
                  <a:cubicBezTo>
                    <a:pt x="645" y="33"/>
                    <a:pt x="419" y="10"/>
                    <a:pt x="226" y="129"/>
                  </a:cubicBezTo>
                  <a:cubicBezTo>
                    <a:pt x="88" y="215"/>
                    <a:pt x="73" y="398"/>
                    <a:pt x="57" y="543"/>
                  </a:cubicBezTo>
                  <a:cubicBezTo>
                    <a:pt x="39" y="716"/>
                    <a:pt x="32" y="888"/>
                    <a:pt x="14" y="1061"/>
                  </a:cubicBezTo>
                  <a:cubicBezTo>
                    <a:pt x="0" y="1187"/>
                    <a:pt x="1" y="1316"/>
                    <a:pt x="5" y="1442"/>
                  </a:cubicBezTo>
                  <a:close/>
                </a:path>
              </a:pathLst>
            </a:custGeom>
            <a:solidFill>
              <a:srgbClr val="FEC7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3255963" y="-17463"/>
              <a:ext cx="3367088" cy="4721226"/>
            </a:xfrm>
            <a:custGeom>
              <a:avLst/>
              <a:gdLst>
                <a:gd name="T0" fmla="*/ 4 w 2111"/>
                <a:gd name="T1" fmla="*/ 1452 h 2961"/>
                <a:gd name="T2" fmla="*/ 40 w 2111"/>
                <a:gd name="T3" fmla="*/ 2230 h 2961"/>
                <a:gd name="T4" fmla="*/ 88 w 2111"/>
                <a:gd name="T5" fmla="*/ 2577 h 2961"/>
                <a:gd name="T6" fmla="*/ 216 w 2111"/>
                <a:gd name="T7" fmla="*/ 2808 h 2961"/>
                <a:gd name="T8" fmla="*/ 661 w 2111"/>
                <a:gd name="T9" fmla="*/ 2955 h 2961"/>
                <a:gd name="T10" fmla="*/ 991 w 2111"/>
                <a:gd name="T11" fmla="*/ 2938 h 2961"/>
                <a:gd name="T12" fmla="*/ 1368 w 2111"/>
                <a:gd name="T13" fmla="*/ 2922 h 2961"/>
                <a:gd name="T14" fmla="*/ 1623 w 2111"/>
                <a:gd name="T15" fmla="*/ 2932 h 2961"/>
                <a:gd name="T16" fmla="*/ 1865 w 2111"/>
                <a:gd name="T17" fmla="*/ 2888 h 2961"/>
                <a:gd name="T18" fmla="*/ 2025 w 2111"/>
                <a:gd name="T19" fmla="*/ 2674 h 2961"/>
                <a:gd name="T20" fmla="*/ 2098 w 2111"/>
                <a:gd name="T21" fmla="*/ 2366 h 2961"/>
                <a:gd name="T22" fmla="*/ 2101 w 2111"/>
                <a:gd name="T23" fmla="*/ 1990 h 2961"/>
                <a:gd name="T24" fmla="*/ 2106 w 2111"/>
                <a:gd name="T25" fmla="*/ 1802 h 2961"/>
                <a:gd name="T26" fmla="*/ 2092 w 2111"/>
                <a:gd name="T27" fmla="*/ 1612 h 2961"/>
                <a:gd name="T28" fmla="*/ 2081 w 2111"/>
                <a:gd name="T29" fmla="*/ 1422 h 2961"/>
                <a:gd name="T30" fmla="*/ 2093 w 2111"/>
                <a:gd name="T31" fmla="*/ 1229 h 2961"/>
                <a:gd name="T32" fmla="*/ 2107 w 2111"/>
                <a:gd name="T33" fmla="*/ 1036 h 2961"/>
                <a:gd name="T34" fmla="*/ 2109 w 2111"/>
                <a:gd name="T35" fmla="*/ 846 h 2961"/>
                <a:gd name="T36" fmla="*/ 2098 w 2111"/>
                <a:gd name="T37" fmla="*/ 466 h 2961"/>
                <a:gd name="T38" fmla="*/ 2024 w 2111"/>
                <a:gd name="T39" fmla="*/ 239 h 2961"/>
                <a:gd name="T40" fmla="*/ 1680 w 2111"/>
                <a:gd name="T41" fmla="*/ 43 h 2961"/>
                <a:gd name="T42" fmla="*/ 1115 w 2111"/>
                <a:gd name="T43" fmla="*/ 19 h 2961"/>
                <a:gd name="T44" fmla="*/ 733 w 2111"/>
                <a:gd name="T45" fmla="*/ 37 h 2961"/>
                <a:gd name="T46" fmla="*/ 406 w 2111"/>
                <a:gd name="T47" fmla="*/ 66 h 2961"/>
                <a:gd name="T48" fmla="*/ 144 w 2111"/>
                <a:gd name="T49" fmla="*/ 218 h 2961"/>
                <a:gd name="T50" fmla="*/ 65 w 2111"/>
                <a:gd name="T51" fmla="*/ 475 h 2961"/>
                <a:gd name="T52" fmla="*/ 34 w 2111"/>
                <a:gd name="T53" fmla="*/ 828 h 2961"/>
                <a:gd name="T54" fmla="*/ 3 w 2111"/>
                <a:gd name="T55" fmla="*/ 1219 h 2961"/>
                <a:gd name="T56" fmla="*/ 4 w 2111"/>
                <a:gd name="T57" fmla="*/ 1452 h 2961"/>
                <a:gd name="T58" fmla="*/ 5 w 2111"/>
                <a:gd name="T59" fmla="*/ 1454 h 2961"/>
                <a:gd name="T60" fmla="*/ 15 w 2111"/>
                <a:gd name="T61" fmla="*/ 1065 h 2961"/>
                <a:gd name="T62" fmla="*/ 47 w 2111"/>
                <a:gd name="T63" fmla="*/ 672 h 2961"/>
                <a:gd name="T64" fmla="*/ 85 w 2111"/>
                <a:gd name="T65" fmla="*/ 368 h 2961"/>
                <a:gd name="T66" fmla="*/ 222 w 2111"/>
                <a:gd name="T67" fmla="*/ 144 h 2961"/>
                <a:gd name="T68" fmla="*/ 887 w 2111"/>
                <a:gd name="T69" fmla="*/ 34 h 2961"/>
                <a:gd name="T70" fmla="*/ 1551 w 2111"/>
                <a:gd name="T71" fmla="*/ 23 h 2961"/>
                <a:gd name="T72" fmla="*/ 1998 w 2111"/>
                <a:gd name="T73" fmla="*/ 207 h 2961"/>
                <a:gd name="T74" fmla="*/ 2093 w 2111"/>
                <a:gd name="T75" fmla="*/ 427 h 2961"/>
                <a:gd name="T76" fmla="*/ 2108 w 2111"/>
                <a:gd name="T77" fmla="*/ 799 h 2961"/>
                <a:gd name="T78" fmla="*/ 2095 w 2111"/>
                <a:gd name="T79" fmla="*/ 1182 h 2961"/>
                <a:gd name="T80" fmla="*/ 2086 w 2111"/>
                <a:gd name="T81" fmla="*/ 1565 h 2961"/>
                <a:gd name="T82" fmla="*/ 2102 w 2111"/>
                <a:gd name="T83" fmla="*/ 1755 h 2961"/>
                <a:gd name="T84" fmla="*/ 2099 w 2111"/>
                <a:gd name="T85" fmla="*/ 1944 h 2961"/>
                <a:gd name="T86" fmla="*/ 2100 w 2111"/>
                <a:gd name="T87" fmla="*/ 2321 h 2961"/>
                <a:gd name="T88" fmla="*/ 2035 w 2111"/>
                <a:gd name="T89" fmla="*/ 2639 h 2961"/>
                <a:gd name="T90" fmla="*/ 1885 w 2111"/>
                <a:gd name="T91" fmla="*/ 2874 h 2961"/>
                <a:gd name="T92" fmla="*/ 1644 w 2111"/>
                <a:gd name="T93" fmla="*/ 2931 h 2961"/>
                <a:gd name="T94" fmla="*/ 1384 w 2111"/>
                <a:gd name="T95" fmla="*/ 2922 h 2961"/>
                <a:gd name="T96" fmla="*/ 1036 w 2111"/>
                <a:gd name="T97" fmla="*/ 2932 h 2961"/>
                <a:gd name="T98" fmla="*/ 679 w 2111"/>
                <a:gd name="T99" fmla="*/ 2954 h 2961"/>
                <a:gd name="T100" fmla="*/ 170 w 2111"/>
                <a:gd name="T101" fmla="*/ 2760 h 2961"/>
                <a:gd name="T102" fmla="*/ 73 w 2111"/>
                <a:gd name="T103" fmla="*/ 2490 h 2961"/>
                <a:gd name="T104" fmla="*/ 35 w 2111"/>
                <a:gd name="T105" fmla="*/ 2161 h 2961"/>
                <a:gd name="T106" fmla="*/ 5 w 2111"/>
                <a:gd name="T107" fmla="*/ 1454 h 2961"/>
                <a:gd name="T108" fmla="*/ 4 w 2111"/>
                <a:gd name="T109" fmla="*/ 1452 h 2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1" h="2961">
                  <a:moveTo>
                    <a:pt x="4" y="1452"/>
                  </a:moveTo>
                  <a:cubicBezTo>
                    <a:pt x="10" y="1712"/>
                    <a:pt x="13" y="1972"/>
                    <a:pt x="40" y="2230"/>
                  </a:cubicBezTo>
                  <a:cubicBezTo>
                    <a:pt x="52" y="2345"/>
                    <a:pt x="62" y="2463"/>
                    <a:pt x="88" y="2577"/>
                  </a:cubicBezTo>
                  <a:cubicBezTo>
                    <a:pt x="109" y="2666"/>
                    <a:pt x="146" y="2748"/>
                    <a:pt x="216" y="2808"/>
                  </a:cubicBezTo>
                  <a:cubicBezTo>
                    <a:pt x="335" y="2912"/>
                    <a:pt x="508" y="2946"/>
                    <a:pt x="661" y="2955"/>
                  </a:cubicBezTo>
                  <a:cubicBezTo>
                    <a:pt x="771" y="2961"/>
                    <a:pt x="882" y="2949"/>
                    <a:pt x="991" y="2938"/>
                  </a:cubicBezTo>
                  <a:cubicBezTo>
                    <a:pt x="1117" y="2926"/>
                    <a:pt x="1242" y="2914"/>
                    <a:pt x="1368" y="2922"/>
                  </a:cubicBezTo>
                  <a:cubicBezTo>
                    <a:pt x="1453" y="2927"/>
                    <a:pt x="1538" y="2934"/>
                    <a:pt x="1623" y="2932"/>
                  </a:cubicBezTo>
                  <a:cubicBezTo>
                    <a:pt x="1704" y="2931"/>
                    <a:pt x="1791" y="2925"/>
                    <a:pt x="1865" y="2888"/>
                  </a:cubicBezTo>
                  <a:cubicBezTo>
                    <a:pt x="1947" y="2847"/>
                    <a:pt x="1994" y="2756"/>
                    <a:pt x="2025" y="2674"/>
                  </a:cubicBezTo>
                  <a:cubicBezTo>
                    <a:pt x="2062" y="2576"/>
                    <a:pt x="2087" y="2470"/>
                    <a:pt x="2098" y="2366"/>
                  </a:cubicBezTo>
                  <a:cubicBezTo>
                    <a:pt x="2111" y="2241"/>
                    <a:pt x="2102" y="2116"/>
                    <a:pt x="2101" y="1990"/>
                  </a:cubicBezTo>
                  <a:cubicBezTo>
                    <a:pt x="2100" y="1927"/>
                    <a:pt x="2106" y="1865"/>
                    <a:pt x="2106" y="1802"/>
                  </a:cubicBezTo>
                  <a:cubicBezTo>
                    <a:pt x="2105" y="1738"/>
                    <a:pt x="2098" y="1675"/>
                    <a:pt x="2092" y="1612"/>
                  </a:cubicBezTo>
                  <a:cubicBezTo>
                    <a:pt x="2086" y="1549"/>
                    <a:pt x="2081" y="1485"/>
                    <a:pt x="2081" y="1422"/>
                  </a:cubicBezTo>
                  <a:cubicBezTo>
                    <a:pt x="2082" y="1357"/>
                    <a:pt x="2087" y="1293"/>
                    <a:pt x="2093" y="1229"/>
                  </a:cubicBezTo>
                  <a:cubicBezTo>
                    <a:pt x="2099" y="1165"/>
                    <a:pt x="2105" y="1101"/>
                    <a:pt x="2107" y="1036"/>
                  </a:cubicBezTo>
                  <a:cubicBezTo>
                    <a:pt x="2110" y="973"/>
                    <a:pt x="2109" y="909"/>
                    <a:pt x="2109" y="846"/>
                  </a:cubicBezTo>
                  <a:cubicBezTo>
                    <a:pt x="2110" y="719"/>
                    <a:pt x="2108" y="592"/>
                    <a:pt x="2098" y="466"/>
                  </a:cubicBezTo>
                  <a:cubicBezTo>
                    <a:pt x="2091" y="384"/>
                    <a:pt x="2072" y="307"/>
                    <a:pt x="2024" y="239"/>
                  </a:cubicBezTo>
                  <a:cubicBezTo>
                    <a:pt x="1945" y="127"/>
                    <a:pt x="1810" y="72"/>
                    <a:pt x="1680" y="43"/>
                  </a:cubicBezTo>
                  <a:cubicBezTo>
                    <a:pt x="1496" y="2"/>
                    <a:pt x="1302" y="9"/>
                    <a:pt x="1115" y="19"/>
                  </a:cubicBezTo>
                  <a:cubicBezTo>
                    <a:pt x="988" y="26"/>
                    <a:pt x="861" y="35"/>
                    <a:pt x="733" y="37"/>
                  </a:cubicBezTo>
                  <a:cubicBezTo>
                    <a:pt x="624" y="39"/>
                    <a:pt x="513" y="41"/>
                    <a:pt x="406" y="66"/>
                  </a:cubicBezTo>
                  <a:cubicBezTo>
                    <a:pt x="308" y="89"/>
                    <a:pt x="204" y="133"/>
                    <a:pt x="144" y="218"/>
                  </a:cubicBezTo>
                  <a:cubicBezTo>
                    <a:pt x="92" y="292"/>
                    <a:pt x="76" y="387"/>
                    <a:pt x="65" y="475"/>
                  </a:cubicBezTo>
                  <a:cubicBezTo>
                    <a:pt x="51" y="592"/>
                    <a:pt x="42" y="710"/>
                    <a:pt x="34" y="828"/>
                  </a:cubicBezTo>
                  <a:cubicBezTo>
                    <a:pt x="24" y="958"/>
                    <a:pt x="7" y="1089"/>
                    <a:pt x="3" y="1219"/>
                  </a:cubicBezTo>
                  <a:cubicBezTo>
                    <a:pt x="0" y="1297"/>
                    <a:pt x="2" y="1375"/>
                    <a:pt x="4" y="1452"/>
                  </a:cubicBezTo>
                  <a:cubicBezTo>
                    <a:pt x="4" y="1453"/>
                    <a:pt x="5" y="1453"/>
                    <a:pt x="5" y="1454"/>
                  </a:cubicBezTo>
                  <a:cubicBezTo>
                    <a:pt x="2" y="1324"/>
                    <a:pt x="1" y="1194"/>
                    <a:pt x="15" y="1065"/>
                  </a:cubicBezTo>
                  <a:cubicBezTo>
                    <a:pt x="29" y="934"/>
                    <a:pt x="37" y="803"/>
                    <a:pt x="47" y="672"/>
                  </a:cubicBezTo>
                  <a:cubicBezTo>
                    <a:pt x="56" y="571"/>
                    <a:pt x="62" y="467"/>
                    <a:pt x="85" y="368"/>
                  </a:cubicBezTo>
                  <a:cubicBezTo>
                    <a:pt x="105" y="280"/>
                    <a:pt x="145" y="195"/>
                    <a:pt x="222" y="144"/>
                  </a:cubicBezTo>
                  <a:cubicBezTo>
                    <a:pt x="415" y="16"/>
                    <a:pt x="667" y="44"/>
                    <a:pt x="887" y="34"/>
                  </a:cubicBezTo>
                  <a:cubicBezTo>
                    <a:pt x="1108" y="23"/>
                    <a:pt x="1330" y="0"/>
                    <a:pt x="1551" y="23"/>
                  </a:cubicBezTo>
                  <a:cubicBezTo>
                    <a:pt x="1710" y="40"/>
                    <a:pt x="1886" y="83"/>
                    <a:pt x="1998" y="207"/>
                  </a:cubicBezTo>
                  <a:cubicBezTo>
                    <a:pt x="2053" y="268"/>
                    <a:pt x="2083" y="346"/>
                    <a:pt x="2093" y="427"/>
                  </a:cubicBezTo>
                  <a:cubicBezTo>
                    <a:pt x="2108" y="549"/>
                    <a:pt x="2107" y="675"/>
                    <a:pt x="2108" y="799"/>
                  </a:cubicBezTo>
                  <a:cubicBezTo>
                    <a:pt x="2108" y="927"/>
                    <a:pt x="2107" y="1054"/>
                    <a:pt x="2095" y="1182"/>
                  </a:cubicBezTo>
                  <a:cubicBezTo>
                    <a:pt x="2084" y="1310"/>
                    <a:pt x="2075" y="1436"/>
                    <a:pt x="2086" y="1565"/>
                  </a:cubicBezTo>
                  <a:cubicBezTo>
                    <a:pt x="2091" y="1628"/>
                    <a:pt x="2099" y="1692"/>
                    <a:pt x="2102" y="1755"/>
                  </a:cubicBezTo>
                  <a:cubicBezTo>
                    <a:pt x="2106" y="1818"/>
                    <a:pt x="2100" y="1881"/>
                    <a:pt x="2099" y="1944"/>
                  </a:cubicBezTo>
                  <a:cubicBezTo>
                    <a:pt x="2097" y="2070"/>
                    <a:pt x="2109" y="2195"/>
                    <a:pt x="2100" y="2321"/>
                  </a:cubicBezTo>
                  <a:cubicBezTo>
                    <a:pt x="2093" y="2429"/>
                    <a:pt x="2069" y="2536"/>
                    <a:pt x="2035" y="2639"/>
                  </a:cubicBezTo>
                  <a:cubicBezTo>
                    <a:pt x="2007" y="2726"/>
                    <a:pt x="1963" y="2821"/>
                    <a:pt x="1885" y="2874"/>
                  </a:cubicBezTo>
                  <a:cubicBezTo>
                    <a:pt x="1817" y="2921"/>
                    <a:pt x="1724" y="2928"/>
                    <a:pt x="1644" y="2931"/>
                  </a:cubicBezTo>
                  <a:cubicBezTo>
                    <a:pt x="1557" y="2934"/>
                    <a:pt x="1470" y="2928"/>
                    <a:pt x="1384" y="2922"/>
                  </a:cubicBezTo>
                  <a:cubicBezTo>
                    <a:pt x="1267" y="2914"/>
                    <a:pt x="1152" y="2921"/>
                    <a:pt x="1036" y="2932"/>
                  </a:cubicBezTo>
                  <a:cubicBezTo>
                    <a:pt x="917" y="2944"/>
                    <a:pt x="798" y="2958"/>
                    <a:pt x="679" y="2954"/>
                  </a:cubicBezTo>
                  <a:cubicBezTo>
                    <a:pt x="501" y="2949"/>
                    <a:pt x="287" y="2906"/>
                    <a:pt x="170" y="2760"/>
                  </a:cubicBezTo>
                  <a:cubicBezTo>
                    <a:pt x="109" y="2685"/>
                    <a:pt x="87" y="2583"/>
                    <a:pt x="73" y="2490"/>
                  </a:cubicBezTo>
                  <a:cubicBezTo>
                    <a:pt x="56" y="2381"/>
                    <a:pt x="45" y="2271"/>
                    <a:pt x="35" y="2161"/>
                  </a:cubicBezTo>
                  <a:cubicBezTo>
                    <a:pt x="14" y="1926"/>
                    <a:pt x="11" y="1689"/>
                    <a:pt x="5" y="1454"/>
                  </a:cubicBezTo>
                  <a:cubicBezTo>
                    <a:pt x="5" y="1453"/>
                    <a:pt x="4" y="1453"/>
                    <a:pt x="4" y="145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3502026" y="254000"/>
              <a:ext cx="2879725" cy="4192588"/>
            </a:xfrm>
            <a:custGeom>
              <a:avLst/>
              <a:gdLst>
                <a:gd name="T0" fmla="*/ 4 w 1806"/>
                <a:gd name="T1" fmla="*/ 1287 h 2630"/>
                <a:gd name="T2" fmla="*/ 4 w 1806"/>
                <a:gd name="T3" fmla="*/ 1305 h 2630"/>
                <a:gd name="T4" fmla="*/ 43 w 1806"/>
                <a:gd name="T5" fmla="*/ 2056 h 2630"/>
                <a:gd name="T6" fmla="*/ 116 w 1806"/>
                <a:gd name="T7" fmla="*/ 2408 h 2630"/>
                <a:gd name="T8" fmla="*/ 626 w 1806"/>
                <a:gd name="T9" fmla="*/ 2627 h 2630"/>
                <a:gd name="T10" fmla="*/ 1150 w 1806"/>
                <a:gd name="T11" fmla="*/ 2595 h 2630"/>
                <a:gd name="T12" fmla="*/ 1622 w 1806"/>
                <a:gd name="T13" fmla="*/ 2545 h 2630"/>
                <a:gd name="T14" fmla="*/ 1773 w 1806"/>
                <a:gd name="T15" fmla="*/ 2215 h 2630"/>
                <a:gd name="T16" fmla="*/ 1798 w 1806"/>
                <a:gd name="T17" fmla="*/ 1980 h 2630"/>
                <a:gd name="T18" fmla="*/ 1797 w 1806"/>
                <a:gd name="T19" fmla="*/ 1663 h 2630"/>
                <a:gd name="T20" fmla="*/ 1779 w 1806"/>
                <a:gd name="T21" fmla="*/ 1306 h 2630"/>
                <a:gd name="T22" fmla="*/ 1802 w 1806"/>
                <a:gd name="T23" fmla="*/ 872 h 2630"/>
                <a:gd name="T24" fmla="*/ 1791 w 1806"/>
                <a:gd name="T25" fmla="*/ 385 h 2630"/>
                <a:gd name="T26" fmla="*/ 1172 w 1806"/>
                <a:gd name="T27" fmla="*/ 2 h 2630"/>
                <a:gd name="T28" fmla="*/ 738 w 1806"/>
                <a:gd name="T29" fmla="*/ 21 h 2630"/>
                <a:gd name="T30" fmla="*/ 194 w 1806"/>
                <a:gd name="T31" fmla="*/ 117 h 2630"/>
                <a:gd name="T32" fmla="*/ 50 w 1806"/>
                <a:gd name="T33" fmla="*/ 486 h 2630"/>
                <a:gd name="T34" fmla="*/ 12 w 1806"/>
                <a:gd name="T35" fmla="*/ 948 h 2630"/>
                <a:gd name="T36" fmla="*/ 4 w 1806"/>
                <a:gd name="T37" fmla="*/ 1287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6" h="2630">
                  <a:moveTo>
                    <a:pt x="4" y="1287"/>
                  </a:moveTo>
                  <a:cubicBezTo>
                    <a:pt x="4" y="1293"/>
                    <a:pt x="4" y="1299"/>
                    <a:pt x="4" y="1305"/>
                  </a:cubicBezTo>
                  <a:cubicBezTo>
                    <a:pt x="11" y="1558"/>
                    <a:pt x="13" y="1808"/>
                    <a:pt x="43" y="2056"/>
                  </a:cubicBezTo>
                  <a:cubicBezTo>
                    <a:pt x="57" y="2171"/>
                    <a:pt x="63" y="2303"/>
                    <a:pt x="116" y="2408"/>
                  </a:cubicBezTo>
                  <a:cubicBezTo>
                    <a:pt x="203" y="2583"/>
                    <a:pt x="458" y="2630"/>
                    <a:pt x="626" y="2627"/>
                  </a:cubicBezTo>
                  <a:cubicBezTo>
                    <a:pt x="801" y="2623"/>
                    <a:pt x="975" y="2585"/>
                    <a:pt x="1150" y="2595"/>
                  </a:cubicBezTo>
                  <a:cubicBezTo>
                    <a:pt x="1275" y="2602"/>
                    <a:pt x="1520" y="2630"/>
                    <a:pt x="1622" y="2545"/>
                  </a:cubicBezTo>
                  <a:cubicBezTo>
                    <a:pt x="1712" y="2469"/>
                    <a:pt x="1747" y="2328"/>
                    <a:pt x="1773" y="2215"/>
                  </a:cubicBezTo>
                  <a:cubicBezTo>
                    <a:pt x="1791" y="2139"/>
                    <a:pt x="1797" y="2062"/>
                    <a:pt x="1798" y="1980"/>
                  </a:cubicBezTo>
                  <a:cubicBezTo>
                    <a:pt x="1801" y="1871"/>
                    <a:pt x="1789" y="1770"/>
                    <a:pt x="1797" y="1663"/>
                  </a:cubicBezTo>
                  <a:cubicBezTo>
                    <a:pt x="1806" y="1546"/>
                    <a:pt x="1782" y="1423"/>
                    <a:pt x="1779" y="1306"/>
                  </a:cubicBezTo>
                  <a:cubicBezTo>
                    <a:pt x="1774" y="1160"/>
                    <a:pt x="1800" y="1017"/>
                    <a:pt x="1802" y="872"/>
                  </a:cubicBezTo>
                  <a:cubicBezTo>
                    <a:pt x="1803" y="711"/>
                    <a:pt x="1804" y="543"/>
                    <a:pt x="1791" y="385"/>
                  </a:cubicBezTo>
                  <a:cubicBezTo>
                    <a:pt x="1765" y="58"/>
                    <a:pt x="1428" y="4"/>
                    <a:pt x="1172" y="2"/>
                  </a:cubicBezTo>
                  <a:cubicBezTo>
                    <a:pt x="1027" y="0"/>
                    <a:pt x="883" y="14"/>
                    <a:pt x="738" y="21"/>
                  </a:cubicBezTo>
                  <a:cubicBezTo>
                    <a:pt x="553" y="30"/>
                    <a:pt x="359" y="10"/>
                    <a:pt x="194" y="117"/>
                  </a:cubicBezTo>
                  <a:cubicBezTo>
                    <a:pt x="76" y="193"/>
                    <a:pt x="63" y="356"/>
                    <a:pt x="50" y="486"/>
                  </a:cubicBezTo>
                  <a:cubicBezTo>
                    <a:pt x="34" y="639"/>
                    <a:pt x="28" y="793"/>
                    <a:pt x="12" y="948"/>
                  </a:cubicBezTo>
                  <a:cubicBezTo>
                    <a:pt x="0" y="1060"/>
                    <a:pt x="1" y="1175"/>
                    <a:pt x="4" y="1287"/>
                  </a:cubicBezTo>
                  <a:close/>
                </a:path>
              </a:pathLst>
            </a:custGeom>
            <a:blipFill>
              <a:blip r:embed="rId2"/>
              <a:stretch>
                <a:fillRect/>
              </a:stretch>
            </a:blipFill>
            <a:ln>
              <a:noFill/>
            </a:ln>
          </p:spPr>
          <p:txBody>
            <a:bodyPr vert="horz" wrap="square" lIns="91440" tIns="45720" rIns="91440" bIns="45720" numCol="1" anchor="t" anchorCtr="0" compatLnSpc="1"/>
            <a:lstStyle/>
            <a:p>
              <a:endParaRPr lang="zh-CN" altLang="en-US"/>
            </a:p>
          </p:txBody>
        </p:sp>
        <p:sp>
          <p:nvSpPr>
            <p:cNvPr id="7" name="Freeform 8"/>
            <p:cNvSpPr/>
            <p:nvPr/>
          </p:nvSpPr>
          <p:spPr bwMode="auto">
            <a:xfrm>
              <a:off x="3502026" y="227013"/>
              <a:ext cx="2878138" cy="4227513"/>
            </a:xfrm>
            <a:custGeom>
              <a:avLst/>
              <a:gdLst>
                <a:gd name="T0" fmla="*/ 3 w 1805"/>
                <a:gd name="T1" fmla="*/ 1304 h 2652"/>
                <a:gd name="T2" fmla="*/ 43 w 1805"/>
                <a:gd name="T3" fmla="*/ 2079 h 2652"/>
                <a:gd name="T4" fmla="*/ 104 w 1805"/>
                <a:gd name="T5" fmla="*/ 2401 h 2652"/>
                <a:gd name="T6" fmla="*/ 256 w 1805"/>
                <a:gd name="T7" fmla="*/ 2564 h 2652"/>
                <a:gd name="T8" fmla="*/ 781 w 1805"/>
                <a:gd name="T9" fmla="*/ 2634 h 2652"/>
                <a:gd name="T10" fmla="*/ 1159 w 1805"/>
                <a:gd name="T11" fmla="*/ 2613 h 2652"/>
                <a:gd name="T12" fmla="*/ 1412 w 1805"/>
                <a:gd name="T13" fmla="*/ 2621 h 2652"/>
                <a:gd name="T14" fmla="*/ 1635 w 1805"/>
                <a:gd name="T15" fmla="*/ 2552 h 2652"/>
                <a:gd name="T16" fmla="*/ 1760 w 1805"/>
                <a:gd name="T17" fmla="*/ 2293 h 2652"/>
                <a:gd name="T18" fmla="*/ 1799 w 1805"/>
                <a:gd name="T19" fmla="*/ 1943 h 2652"/>
                <a:gd name="T20" fmla="*/ 1795 w 1805"/>
                <a:gd name="T21" fmla="*/ 1756 h 2652"/>
                <a:gd name="T22" fmla="*/ 1798 w 1805"/>
                <a:gd name="T23" fmla="*/ 1569 h 2652"/>
                <a:gd name="T24" fmla="*/ 1783 w 1805"/>
                <a:gd name="T25" fmla="*/ 1382 h 2652"/>
                <a:gd name="T26" fmla="*/ 1782 w 1805"/>
                <a:gd name="T27" fmla="*/ 1191 h 2652"/>
                <a:gd name="T28" fmla="*/ 1798 w 1805"/>
                <a:gd name="T29" fmla="*/ 998 h 2652"/>
                <a:gd name="T30" fmla="*/ 1803 w 1805"/>
                <a:gd name="T31" fmla="*/ 806 h 2652"/>
                <a:gd name="T32" fmla="*/ 1794 w 1805"/>
                <a:gd name="T33" fmla="*/ 425 h 2652"/>
                <a:gd name="T34" fmla="*/ 1715 w 1805"/>
                <a:gd name="T35" fmla="*/ 199 h 2652"/>
                <a:gd name="T36" fmla="*/ 1357 w 1805"/>
                <a:gd name="T37" fmla="*/ 31 h 2652"/>
                <a:gd name="T38" fmla="*/ 710 w 1805"/>
                <a:gd name="T39" fmla="*/ 39 h 2652"/>
                <a:gd name="T40" fmla="*/ 375 w 1805"/>
                <a:gd name="T41" fmla="*/ 61 h 2652"/>
                <a:gd name="T42" fmla="*/ 120 w 1805"/>
                <a:gd name="T43" fmla="*/ 209 h 2652"/>
                <a:gd name="T44" fmla="*/ 52 w 1805"/>
                <a:gd name="T45" fmla="*/ 471 h 2652"/>
                <a:gd name="T46" fmla="*/ 22 w 1805"/>
                <a:gd name="T47" fmla="*/ 846 h 2652"/>
                <a:gd name="T48" fmla="*/ 3 w 1805"/>
                <a:gd name="T49" fmla="*/ 1072 h 2652"/>
                <a:gd name="T50" fmla="*/ 3 w 1805"/>
                <a:gd name="T51" fmla="*/ 1304 h 2652"/>
                <a:gd name="T52" fmla="*/ 5 w 1805"/>
                <a:gd name="T53" fmla="*/ 1305 h 2652"/>
                <a:gd name="T54" fmla="*/ 17 w 1805"/>
                <a:gd name="T55" fmla="*/ 918 h 2652"/>
                <a:gd name="T56" fmla="*/ 48 w 1805"/>
                <a:gd name="T57" fmla="*/ 527 h 2652"/>
                <a:gd name="T58" fmla="*/ 100 w 1805"/>
                <a:gd name="T59" fmla="*/ 253 h 2652"/>
                <a:gd name="T60" fmla="*/ 177 w 1805"/>
                <a:gd name="T61" fmla="*/ 147 h 2652"/>
                <a:gd name="T62" fmla="*/ 332 w 1805"/>
                <a:gd name="T63" fmla="*/ 73 h 2652"/>
                <a:gd name="T64" fmla="*/ 665 w 1805"/>
                <a:gd name="T65" fmla="*/ 41 h 2652"/>
                <a:gd name="T66" fmla="*/ 1047 w 1805"/>
                <a:gd name="T67" fmla="*/ 21 h 2652"/>
                <a:gd name="T68" fmla="*/ 1558 w 1805"/>
                <a:gd name="T69" fmla="*/ 85 h 2652"/>
                <a:gd name="T70" fmla="*/ 1746 w 1805"/>
                <a:gd name="T71" fmla="*/ 246 h 2652"/>
                <a:gd name="T72" fmla="*/ 1798 w 1805"/>
                <a:gd name="T73" fmla="*/ 537 h 2652"/>
                <a:gd name="T74" fmla="*/ 1800 w 1805"/>
                <a:gd name="T75" fmla="*/ 919 h 2652"/>
                <a:gd name="T76" fmla="*/ 1777 w 1805"/>
                <a:gd name="T77" fmla="*/ 1307 h 2652"/>
                <a:gd name="T78" fmla="*/ 1796 w 1805"/>
                <a:gd name="T79" fmla="*/ 1679 h 2652"/>
                <a:gd name="T80" fmla="*/ 1795 w 1805"/>
                <a:gd name="T81" fmla="*/ 2057 h 2652"/>
                <a:gd name="T82" fmla="*/ 1733 w 1805"/>
                <a:gd name="T83" fmla="*/ 2377 h 2652"/>
                <a:gd name="T84" fmla="*/ 1578 w 1805"/>
                <a:gd name="T85" fmla="*/ 2588 h 2652"/>
                <a:gd name="T86" fmla="*/ 1317 w 1805"/>
                <a:gd name="T87" fmla="*/ 2621 h 2652"/>
                <a:gd name="T88" fmla="*/ 1034 w 1805"/>
                <a:gd name="T89" fmla="*/ 2611 h 2652"/>
                <a:gd name="T90" fmla="*/ 649 w 1805"/>
                <a:gd name="T91" fmla="*/ 2642 h 2652"/>
                <a:gd name="T92" fmla="*/ 391 w 1805"/>
                <a:gd name="T93" fmla="*/ 2616 h 2652"/>
                <a:gd name="T94" fmla="*/ 140 w 1805"/>
                <a:gd name="T95" fmla="*/ 2464 h 2652"/>
                <a:gd name="T96" fmla="*/ 52 w 1805"/>
                <a:gd name="T97" fmla="*/ 2152 h 2652"/>
                <a:gd name="T98" fmla="*/ 19 w 1805"/>
                <a:gd name="T99" fmla="*/ 1778 h 2652"/>
                <a:gd name="T100" fmla="*/ 7 w 1805"/>
                <a:gd name="T101" fmla="*/ 1385 h 2652"/>
                <a:gd name="T102" fmla="*/ 5 w 1805"/>
                <a:gd name="T103" fmla="*/ 1305 h 2652"/>
                <a:gd name="T104" fmla="*/ 3 w 1805"/>
                <a:gd name="T105" fmla="*/ 1304 h 2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5" h="2652">
                  <a:moveTo>
                    <a:pt x="3" y="1304"/>
                  </a:moveTo>
                  <a:cubicBezTo>
                    <a:pt x="9" y="1563"/>
                    <a:pt x="12" y="1822"/>
                    <a:pt x="43" y="2079"/>
                  </a:cubicBezTo>
                  <a:cubicBezTo>
                    <a:pt x="56" y="2188"/>
                    <a:pt x="62" y="2299"/>
                    <a:pt x="104" y="2401"/>
                  </a:cubicBezTo>
                  <a:cubicBezTo>
                    <a:pt x="134" y="2472"/>
                    <a:pt x="189" y="2527"/>
                    <a:pt x="256" y="2564"/>
                  </a:cubicBezTo>
                  <a:cubicBezTo>
                    <a:pt x="417" y="2652"/>
                    <a:pt x="604" y="2651"/>
                    <a:pt x="781" y="2634"/>
                  </a:cubicBezTo>
                  <a:cubicBezTo>
                    <a:pt x="907" y="2622"/>
                    <a:pt x="1033" y="2605"/>
                    <a:pt x="1159" y="2613"/>
                  </a:cubicBezTo>
                  <a:cubicBezTo>
                    <a:pt x="1243" y="2618"/>
                    <a:pt x="1328" y="2625"/>
                    <a:pt x="1412" y="2621"/>
                  </a:cubicBezTo>
                  <a:cubicBezTo>
                    <a:pt x="1490" y="2618"/>
                    <a:pt x="1576" y="2607"/>
                    <a:pt x="1635" y="2552"/>
                  </a:cubicBezTo>
                  <a:cubicBezTo>
                    <a:pt x="1706" y="2485"/>
                    <a:pt x="1736" y="2384"/>
                    <a:pt x="1760" y="2293"/>
                  </a:cubicBezTo>
                  <a:cubicBezTo>
                    <a:pt x="1789" y="2178"/>
                    <a:pt x="1801" y="2062"/>
                    <a:pt x="1799" y="1943"/>
                  </a:cubicBezTo>
                  <a:cubicBezTo>
                    <a:pt x="1799" y="1881"/>
                    <a:pt x="1795" y="1819"/>
                    <a:pt x="1795" y="1756"/>
                  </a:cubicBezTo>
                  <a:cubicBezTo>
                    <a:pt x="1795" y="1694"/>
                    <a:pt x="1801" y="1632"/>
                    <a:pt x="1798" y="1569"/>
                  </a:cubicBezTo>
                  <a:cubicBezTo>
                    <a:pt x="1795" y="1507"/>
                    <a:pt x="1787" y="1445"/>
                    <a:pt x="1783" y="1382"/>
                  </a:cubicBezTo>
                  <a:cubicBezTo>
                    <a:pt x="1778" y="1319"/>
                    <a:pt x="1778" y="1255"/>
                    <a:pt x="1782" y="1191"/>
                  </a:cubicBezTo>
                  <a:cubicBezTo>
                    <a:pt x="1786" y="1127"/>
                    <a:pt x="1793" y="1062"/>
                    <a:pt x="1798" y="998"/>
                  </a:cubicBezTo>
                  <a:cubicBezTo>
                    <a:pt x="1802" y="934"/>
                    <a:pt x="1803" y="870"/>
                    <a:pt x="1803" y="806"/>
                  </a:cubicBezTo>
                  <a:cubicBezTo>
                    <a:pt x="1804" y="679"/>
                    <a:pt x="1803" y="552"/>
                    <a:pt x="1794" y="425"/>
                  </a:cubicBezTo>
                  <a:cubicBezTo>
                    <a:pt x="1788" y="343"/>
                    <a:pt x="1768" y="265"/>
                    <a:pt x="1715" y="199"/>
                  </a:cubicBezTo>
                  <a:cubicBezTo>
                    <a:pt x="1630" y="92"/>
                    <a:pt x="1487" y="50"/>
                    <a:pt x="1357" y="31"/>
                  </a:cubicBezTo>
                  <a:cubicBezTo>
                    <a:pt x="1143" y="0"/>
                    <a:pt x="925" y="31"/>
                    <a:pt x="710" y="39"/>
                  </a:cubicBezTo>
                  <a:cubicBezTo>
                    <a:pt x="598" y="43"/>
                    <a:pt x="486" y="39"/>
                    <a:pt x="375" y="61"/>
                  </a:cubicBezTo>
                  <a:cubicBezTo>
                    <a:pt x="278" y="80"/>
                    <a:pt x="175" y="122"/>
                    <a:pt x="120" y="209"/>
                  </a:cubicBezTo>
                  <a:cubicBezTo>
                    <a:pt x="71" y="286"/>
                    <a:pt x="61" y="382"/>
                    <a:pt x="52" y="471"/>
                  </a:cubicBezTo>
                  <a:cubicBezTo>
                    <a:pt x="39" y="596"/>
                    <a:pt x="32" y="721"/>
                    <a:pt x="22" y="846"/>
                  </a:cubicBezTo>
                  <a:cubicBezTo>
                    <a:pt x="16" y="922"/>
                    <a:pt x="7" y="997"/>
                    <a:pt x="3" y="1072"/>
                  </a:cubicBezTo>
                  <a:cubicBezTo>
                    <a:pt x="0" y="1149"/>
                    <a:pt x="1" y="1227"/>
                    <a:pt x="3" y="1304"/>
                  </a:cubicBezTo>
                  <a:cubicBezTo>
                    <a:pt x="3" y="1304"/>
                    <a:pt x="5" y="1305"/>
                    <a:pt x="5" y="1305"/>
                  </a:cubicBezTo>
                  <a:cubicBezTo>
                    <a:pt x="2" y="1175"/>
                    <a:pt x="5" y="1047"/>
                    <a:pt x="17" y="918"/>
                  </a:cubicBezTo>
                  <a:cubicBezTo>
                    <a:pt x="30" y="788"/>
                    <a:pt x="36" y="657"/>
                    <a:pt x="48" y="527"/>
                  </a:cubicBezTo>
                  <a:cubicBezTo>
                    <a:pt x="57" y="435"/>
                    <a:pt x="64" y="339"/>
                    <a:pt x="100" y="253"/>
                  </a:cubicBezTo>
                  <a:cubicBezTo>
                    <a:pt x="117" y="212"/>
                    <a:pt x="143" y="175"/>
                    <a:pt x="177" y="147"/>
                  </a:cubicBezTo>
                  <a:cubicBezTo>
                    <a:pt x="221" y="111"/>
                    <a:pt x="278" y="89"/>
                    <a:pt x="332" y="73"/>
                  </a:cubicBezTo>
                  <a:cubicBezTo>
                    <a:pt x="439" y="42"/>
                    <a:pt x="554" y="43"/>
                    <a:pt x="665" y="41"/>
                  </a:cubicBezTo>
                  <a:cubicBezTo>
                    <a:pt x="792" y="38"/>
                    <a:pt x="919" y="26"/>
                    <a:pt x="1047" y="21"/>
                  </a:cubicBezTo>
                  <a:cubicBezTo>
                    <a:pt x="1216" y="14"/>
                    <a:pt x="1399" y="17"/>
                    <a:pt x="1558" y="85"/>
                  </a:cubicBezTo>
                  <a:cubicBezTo>
                    <a:pt x="1636" y="118"/>
                    <a:pt x="1704" y="171"/>
                    <a:pt x="1746" y="246"/>
                  </a:cubicBezTo>
                  <a:cubicBezTo>
                    <a:pt x="1795" y="334"/>
                    <a:pt x="1795" y="439"/>
                    <a:pt x="1798" y="537"/>
                  </a:cubicBezTo>
                  <a:cubicBezTo>
                    <a:pt x="1803" y="664"/>
                    <a:pt x="1804" y="792"/>
                    <a:pt x="1800" y="919"/>
                  </a:cubicBezTo>
                  <a:cubicBezTo>
                    <a:pt x="1796" y="1049"/>
                    <a:pt x="1776" y="1177"/>
                    <a:pt x="1777" y="1307"/>
                  </a:cubicBezTo>
                  <a:cubicBezTo>
                    <a:pt x="1779" y="1431"/>
                    <a:pt x="1805" y="1554"/>
                    <a:pt x="1796" y="1679"/>
                  </a:cubicBezTo>
                  <a:cubicBezTo>
                    <a:pt x="1787" y="1805"/>
                    <a:pt x="1802" y="1931"/>
                    <a:pt x="1795" y="2057"/>
                  </a:cubicBezTo>
                  <a:cubicBezTo>
                    <a:pt x="1790" y="2166"/>
                    <a:pt x="1768" y="2274"/>
                    <a:pt x="1733" y="2377"/>
                  </a:cubicBezTo>
                  <a:cubicBezTo>
                    <a:pt x="1705" y="2459"/>
                    <a:pt x="1661" y="2550"/>
                    <a:pt x="1578" y="2588"/>
                  </a:cubicBezTo>
                  <a:cubicBezTo>
                    <a:pt x="1499" y="2624"/>
                    <a:pt x="1402" y="2623"/>
                    <a:pt x="1317" y="2621"/>
                  </a:cubicBezTo>
                  <a:cubicBezTo>
                    <a:pt x="1223" y="2618"/>
                    <a:pt x="1129" y="2607"/>
                    <a:pt x="1034" y="2611"/>
                  </a:cubicBezTo>
                  <a:cubicBezTo>
                    <a:pt x="905" y="2616"/>
                    <a:pt x="778" y="2638"/>
                    <a:pt x="649" y="2642"/>
                  </a:cubicBezTo>
                  <a:cubicBezTo>
                    <a:pt x="562" y="2646"/>
                    <a:pt x="475" y="2638"/>
                    <a:pt x="391" y="2616"/>
                  </a:cubicBezTo>
                  <a:cubicBezTo>
                    <a:pt x="295" y="2591"/>
                    <a:pt x="200" y="2545"/>
                    <a:pt x="140" y="2464"/>
                  </a:cubicBezTo>
                  <a:cubicBezTo>
                    <a:pt x="76" y="2377"/>
                    <a:pt x="64" y="2257"/>
                    <a:pt x="52" y="2152"/>
                  </a:cubicBezTo>
                  <a:cubicBezTo>
                    <a:pt x="39" y="2028"/>
                    <a:pt x="26" y="1903"/>
                    <a:pt x="19" y="1778"/>
                  </a:cubicBezTo>
                  <a:cubicBezTo>
                    <a:pt x="12" y="1647"/>
                    <a:pt x="10" y="1516"/>
                    <a:pt x="7" y="1385"/>
                  </a:cubicBezTo>
                  <a:cubicBezTo>
                    <a:pt x="6" y="1359"/>
                    <a:pt x="5" y="1332"/>
                    <a:pt x="5" y="1305"/>
                  </a:cubicBezTo>
                  <a:cubicBezTo>
                    <a:pt x="5" y="1304"/>
                    <a:pt x="3" y="1304"/>
                    <a:pt x="3" y="130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9"/>
            <p:cNvSpPr>
              <a:spLocks noChangeArrowheads="1"/>
            </p:cNvSpPr>
            <p:nvPr/>
          </p:nvSpPr>
          <p:spPr bwMode="auto">
            <a:xfrm>
              <a:off x="3778251" y="185738"/>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10"/>
            <p:cNvSpPr>
              <a:spLocks noChangeArrowheads="1"/>
            </p:cNvSpPr>
            <p:nvPr/>
          </p:nvSpPr>
          <p:spPr bwMode="auto">
            <a:xfrm>
              <a:off x="4233863" y="104775"/>
              <a:ext cx="142875"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4749801" y="96838"/>
              <a:ext cx="144463"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12"/>
            <p:cNvSpPr>
              <a:spLocks noChangeArrowheads="1"/>
            </p:cNvSpPr>
            <p:nvPr/>
          </p:nvSpPr>
          <p:spPr bwMode="auto">
            <a:xfrm>
              <a:off x="5154613" y="36513"/>
              <a:ext cx="142875"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13"/>
            <p:cNvSpPr>
              <a:spLocks noChangeArrowheads="1"/>
            </p:cNvSpPr>
            <p:nvPr/>
          </p:nvSpPr>
          <p:spPr bwMode="auto">
            <a:xfrm>
              <a:off x="5678488" y="90488"/>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6148388" y="269875"/>
              <a:ext cx="142875"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5"/>
            <p:cNvSpPr>
              <a:spLocks noChangeArrowheads="1"/>
            </p:cNvSpPr>
            <p:nvPr/>
          </p:nvSpPr>
          <p:spPr bwMode="auto">
            <a:xfrm>
              <a:off x="6400801" y="676275"/>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16"/>
            <p:cNvSpPr>
              <a:spLocks noChangeArrowheads="1"/>
            </p:cNvSpPr>
            <p:nvPr/>
          </p:nvSpPr>
          <p:spPr bwMode="auto">
            <a:xfrm>
              <a:off x="6443663" y="1181100"/>
              <a:ext cx="142875"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17"/>
            <p:cNvSpPr>
              <a:spLocks noChangeArrowheads="1"/>
            </p:cNvSpPr>
            <p:nvPr/>
          </p:nvSpPr>
          <p:spPr bwMode="auto">
            <a:xfrm>
              <a:off x="6419851" y="1736725"/>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18"/>
            <p:cNvSpPr>
              <a:spLocks noChangeArrowheads="1"/>
            </p:cNvSpPr>
            <p:nvPr/>
          </p:nvSpPr>
          <p:spPr bwMode="auto">
            <a:xfrm>
              <a:off x="6373813" y="2244725"/>
              <a:ext cx="144463"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19"/>
            <p:cNvSpPr>
              <a:spLocks noChangeArrowheads="1"/>
            </p:cNvSpPr>
            <p:nvPr/>
          </p:nvSpPr>
          <p:spPr bwMode="auto">
            <a:xfrm>
              <a:off x="6419851" y="2695575"/>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0"/>
            <p:cNvSpPr>
              <a:spLocks noChangeArrowheads="1"/>
            </p:cNvSpPr>
            <p:nvPr/>
          </p:nvSpPr>
          <p:spPr bwMode="auto">
            <a:xfrm>
              <a:off x="6411913" y="3192463"/>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21"/>
            <p:cNvSpPr>
              <a:spLocks noChangeArrowheads="1"/>
            </p:cNvSpPr>
            <p:nvPr/>
          </p:nvSpPr>
          <p:spPr bwMode="auto">
            <a:xfrm>
              <a:off x="6392863" y="3648075"/>
              <a:ext cx="144463"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22"/>
            <p:cNvSpPr>
              <a:spLocks noChangeArrowheads="1"/>
            </p:cNvSpPr>
            <p:nvPr/>
          </p:nvSpPr>
          <p:spPr bwMode="auto">
            <a:xfrm>
              <a:off x="6291263" y="41767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23"/>
            <p:cNvSpPr>
              <a:spLocks noChangeArrowheads="1"/>
            </p:cNvSpPr>
            <p:nvPr/>
          </p:nvSpPr>
          <p:spPr bwMode="auto">
            <a:xfrm>
              <a:off x="5741988" y="4471988"/>
              <a:ext cx="144463"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24"/>
            <p:cNvSpPr>
              <a:spLocks noChangeArrowheads="1"/>
            </p:cNvSpPr>
            <p:nvPr/>
          </p:nvSpPr>
          <p:spPr bwMode="auto">
            <a:xfrm>
              <a:off x="5175251" y="4481513"/>
              <a:ext cx="142875"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25"/>
            <p:cNvSpPr>
              <a:spLocks noChangeArrowheads="1"/>
            </p:cNvSpPr>
            <p:nvPr/>
          </p:nvSpPr>
          <p:spPr bwMode="auto">
            <a:xfrm>
              <a:off x="4451351" y="4498975"/>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26"/>
            <p:cNvSpPr>
              <a:spLocks noChangeArrowheads="1"/>
            </p:cNvSpPr>
            <p:nvPr/>
          </p:nvSpPr>
          <p:spPr bwMode="auto">
            <a:xfrm>
              <a:off x="3744913" y="4356100"/>
              <a:ext cx="144463"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27"/>
            <p:cNvSpPr>
              <a:spLocks noChangeArrowheads="1"/>
            </p:cNvSpPr>
            <p:nvPr/>
          </p:nvSpPr>
          <p:spPr bwMode="auto">
            <a:xfrm>
              <a:off x="3408363" y="3819525"/>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8"/>
            <p:cNvSpPr>
              <a:spLocks noChangeArrowheads="1"/>
            </p:cNvSpPr>
            <p:nvPr/>
          </p:nvSpPr>
          <p:spPr bwMode="auto">
            <a:xfrm>
              <a:off x="3367088" y="3230563"/>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29"/>
            <p:cNvSpPr>
              <a:spLocks noChangeArrowheads="1"/>
            </p:cNvSpPr>
            <p:nvPr/>
          </p:nvSpPr>
          <p:spPr bwMode="auto">
            <a:xfrm>
              <a:off x="3317876" y="2738438"/>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30"/>
            <p:cNvSpPr>
              <a:spLocks noChangeArrowheads="1"/>
            </p:cNvSpPr>
            <p:nvPr/>
          </p:nvSpPr>
          <p:spPr bwMode="auto">
            <a:xfrm>
              <a:off x="3313113" y="2219325"/>
              <a:ext cx="144463"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31"/>
            <p:cNvSpPr>
              <a:spLocks noChangeArrowheads="1"/>
            </p:cNvSpPr>
            <p:nvPr/>
          </p:nvSpPr>
          <p:spPr bwMode="auto">
            <a:xfrm>
              <a:off x="3308351" y="1690688"/>
              <a:ext cx="144463"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32"/>
            <p:cNvSpPr>
              <a:spLocks noChangeArrowheads="1"/>
            </p:cNvSpPr>
            <p:nvPr/>
          </p:nvSpPr>
          <p:spPr bwMode="auto">
            <a:xfrm>
              <a:off x="3357563" y="1182688"/>
              <a:ext cx="144463" cy="144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33"/>
            <p:cNvSpPr>
              <a:spLocks noChangeArrowheads="1"/>
            </p:cNvSpPr>
            <p:nvPr/>
          </p:nvSpPr>
          <p:spPr bwMode="auto">
            <a:xfrm>
              <a:off x="3454401" y="52546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3" name="图片 32"/>
          <p:cNvPicPr>
            <a:picLocks noChangeAspect="1"/>
          </p:cNvPicPr>
          <p:nvPr/>
        </p:nvPicPr>
        <p:blipFill>
          <a:blip r:embed="rId3" cstate="email"/>
          <a:stretch>
            <a:fillRect/>
          </a:stretch>
        </p:blipFill>
        <p:spPr>
          <a:xfrm>
            <a:off x="114303" y="1864740"/>
            <a:ext cx="2416551" cy="3236236"/>
          </a:xfrm>
          <a:prstGeom prst="rect">
            <a:avLst/>
          </a:prstGeom>
        </p:spPr>
      </p:pic>
      <p:pic>
        <p:nvPicPr>
          <p:cNvPr id="34" name="图片 33"/>
          <p:cNvPicPr>
            <a:picLocks noChangeAspect="1"/>
          </p:cNvPicPr>
          <p:nvPr/>
        </p:nvPicPr>
        <p:blipFill>
          <a:blip r:embed="rId4" cstate="email"/>
          <a:stretch>
            <a:fillRect/>
          </a:stretch>
        </p:blipFill>
        <p:spPr>
          <a:xfrm>
            <a:off x="4714422" y="2122452"/>
            <a:ext cx="2388172" cy="1029900"/>
          </a:xfrm>
          <a:prstGeom prst="rect">
            <a:avLst/>
          </a:prstGeom>
        </p:spPr>
      </p:pic>
      <p:sp>
        <p:nvSpPr>
          <p:cNvPr id="35" name="淘宝网Chenying0907出品 10"/>
          <p:cNvSpPr txBox="1"/>
          <p:nvPr/>
        </p:nvSpPr>
        <p:spPr>
          <a:xfrm>
            <a:off x="5450179" y="2568640"/>
            <a:ext cx="1513556" cy="477054"/>
          </a:xfrm>
          <a:prstGeom prst="rect">
            <a:avLst/>
          </a:prstGeom>
          <a:noFill/>
        </p:spPr>
        <p:txBody>
          <a:bodyPr wrap="none" rtlCol="0">
            <a:spAutoFit/>
          </a:bodyPr>
          <a:lstStyle/>
          <a:p>
            <a:r>
              <a:rPr lang="en-US" altLang="zh-CN" sz="2500" dirty="0">
                <a:solidFill>
                  <a:schemeClr val="bg1"/>
                </a:solidFill>
                <a:latin typeface="汉仪白棋体简" panose="02010604000101010101" pitchFamily="2" charset="-122"/>
                <a:ea typeface="汉仪白棋体简" panose="02010604000101010101" pitchFamily="2" charset="-122"/>
              </a:rPr>
              <a:t>LOVELY</a:t>
            </a:r>
            <a:endParaRPr lang="zh-CN" altLang="en-US" sz="2500" dirty="0">
              <a:solidFill>
                <a:schemeClr val="bg1"/>
              </a:solidFill>
              <a:latin typeface="汉仪白棋体简" panose="02010604000101010101" pitchFamily="2" charset="-122"/>
              <a:ea typeface="汉仪白棋体简" panose="02010604000101010101" pitchFamily="2" charset="-122"/>
            </a:endParaRPr>
          </a:p>
        </p:txBody>
      </p:sp>
      <p:sp>
        <p:nvSpPr>
          <p:cNvPr id="36" name="淘宝网Chenying0907出品 11"/>
          <p:cNvSpPr/>
          <p:nvPr/>
        </p:nvSpPr>
        <p:spPr>
          <a:xfrm>
            <a:off x="4766737" y="3234363"/>
            <a:ext cx="3403540" cy="830997"/>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pic>
        <p:nvPicPr>
          <p:cNvPr id="37" name="图片 36"/>
          <p:cNvPicPr>
            <a:picLocks noChangeAspect="1"/>
          </p:cNvPicPr>
          <p:nvPr/>
        </p:nvPicPr>
        <p:blipFill>
          <a:blip r:embed="rId5"/>
          <a:stretch>
            <a:fillRect/>
          </a:stretch>
        </p:blipFill>
        <p:spPr>
          <a:xfrm>
            <a:off x="6109893" y="900800"/>
            <a:ext cx="1912500" cy="1372500"/>
          </a:xfrm>
          <a:prstGeom prst="rect">
            <a:avLst/>
          </a:prstGeom>
        </p:spPr>
      </p:pic>
      <p:pic>
        <p:nvPicPr>
          <p:cNvPr id="38" name="图片 37"/>
          <p:cNvPicPr>
            <a:picLocks noChangeAspect="1"/>
          </p:cNvPicPr>
          <p:nvPr/>
        </p:nvPicPr>
        <p:blipFill>
          <a:blip r:embed="rId6" cstate="email"/>
          <a:stretch>
            <a:fillRect/>
          </a:stretch>
        </p:blipFill>
        <p:spPr>
          <a:xfrm>
            <a:off x="7136892" y="3738134"/>
            <a:ext cx="1941457" cy="263610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组合 2"/>
          <p:cNvGrpSpPr/>
          <p:nvPr/>
        </p:nvGrpSpPr>
        <p:grpSpPr>
          <a:xfrm>
            <a:off x="3131911" y="1047627"/>
            <a:ext cx="5228318" cy="3722358"/>
            <a:chOff x="606425" y="-152400"/>
            <a:chExt cx="8096250" cy="5764213"/>
          </a:xfrm>
        </p:grpSpPr>
        <p:sp>
          <p:nvSpPr>
            <p:cNvPr id="4" name="Freeform 5"/>
            <p:cNvSpPr/>
            <p:nvPr/>
          </p:nvSpPr>
          <p:spPr bwMode="auto">
            <a:xfrm>
              <a:off x="606425" y="65088"/>
              <a:ext cx="8096250" cy="5546725"/>
            </a:xfrm>
            <a:custGeom>
              <a:avLst/>
              <a:gdLst>
                <a:gd name="T0" fmla="*/ 2105 w 2156"/>
                <a:gd name="T1" fmla="*/ 508 h 1476"/>
                <a:gd name="T2" fmla="*/ 1661 w 2156"/>
                <a:gd name="T3" fmla="*/ 1262 h 1476"/>
                <a:gd name="T4" fmla="*/ 62 w 2156"/>
                <a:gd name="T5" fmla="*/ 1313 h 1476"/>
                <a:gd name="T6" fmla="*/ 0 w 2156"/>
                <a:gd name="T7" fmla="*/ 1309 h 1476"/>
                <a:gd name="T8" fmla="*/ 702 w 2156"/>
                <a:gd name="T9" fmla="*/ 994 h 1476"/>
                <a:gd name="T10" fmla="*/ 1000 w 2156"/>
                <a:gd name="T11" fmla="*/ 646 h 1476"/>
                <a:gd name="T12" fmla="*/ 1280 w 2156"/>
                <a:gd name="T13" fmla="*/ 243 h 1476"/>
                <a:gd name="T14" fmla="*/ 1575 w 2156"/>
                <a:gd name="T15" fmla="*/ 42 h 1476"/>
                <a:gd name="T16" fmla="*/ 2105 w 2156"/>
                <a:gd name="T17" fmla="*/ 508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6" h="1476">
                  <a:moveTo>
                    <a:pt x="2105" y="508"/>
                  </a:moveTo>
                  <a:cubicBezTo>
                    <a:pt x="2156" y="899"/>
                    <a:pt x="1945" y="1140"/>
                    <a:pt x="1661" y="1262"/>
                  </a:cubicBezTo>
                  <a:cubicBezTo>
                    <a:pt x="1161" y="1476"/>
                    <a:pt x="591" y="1345"/>
                    <a:pt x="62" y="1313"/>
                  </a:cubicBezTo>
                  <a:cubicBezTo>
                    <a:pt x="35" y="1311"/>
                    <a:pt x="25" y="1314"/>
                    <a:pt x="0" y="1309"/>
                  </a:cubicBezTo>
                  <a:cubicBezTo>
                    <a:pt x="219" y="1327"/>
                    <a:pt x="541" y="1172"/>
                    <a:pt x="702" y="994"/>
                  </a:cubicBezTo>
                  <a:cubicBezTo>
                    <a:pt x="803" y="882"/>
                    <a:pt x="912" y="773"/>
                    <a:pt x="1000" y="646"/>
                  </a:cubicBezTo>
                  <a:cubicBezTo>
                    <a:pt x="1095" y="510"/>
                    <a:pt x="1164" y="355"/>
                    <a:pt x="1280" y="243"/>
                  </a:cubicBezTo>
                  <a:cubicBezTo>
                    <a:pt x="1370" y="157"/>
                    <a:pt x="1458" y="63"/>
                    <a:pt x="1575" y="42"/>
                  </a:cubicBezTo>
                  <a:cubicBezTo>
                    <a:pt x="1815" y="0"/>
                    <a:pt x="2069" y="224"/>
                    <a:pt x="2105" y="508"/>
                  </a:cubicBezTo>
                  <a:close/>
                </a:path>
              </a:pathLst>
            </a:custGeom>
            <a:blipFill>
              <a:blip r:embed="rId2" cstate="email"/>
              <a:stretch>
                <a:fillRect/>
              </a:stretch>
            </a:blipFill>
            <a:ln>
              <a:noFill/>
            </a:ln>
          </p:spPr>
          <p:txBody>
            <a:bodyPr vert="horz" wrap="square" lIns="91440" tIns="45720" rIns="91440" bIns="45720" numCol="1" anchor="t" anchorCtr="0" compatLnSpc="1"/>
            <a:lstStyle/>
            <a:p>
              <a:endParaRPr lang="zh-CN" altLang="en-US"/>
            </a:p>
          </p:txBody>
        </p:sp>
        <p:sp>
          <p:nvSpPr>
            <p:cNvPr id="5" name="Freeform 6"/>
            <p:cNvSpPr/>
            <p:nvPr/>
          </p:nvSpPr>
          <p:spPr bwMode="auto">
            <a:xfrm>
              <a:off x="614363" y="-152400"/>
              <a:ext cx="7870825" cy="5459413"/>
            </a:xfrm>
            <a:custGeom>
              <a:avLst/>
              <a:gdLst>
                <a:gd name="T0" fmla="*/ 2061 w 2096"/>
                <a:gd name="T1" fmla="*/ 453 h 1453"/>
                <a:gd name="T2" fmla="*/ 1959 w 2096"/>
                <a:gd name="T3" fmla="*/ 988 h 1453"/>
                <a:gd name="T4" fmla="*/ 1517 w 2096"/>
                <a:gd name="T5" fmla="*/ 1294 h 1453"/>
                <a:gd name="T6" fmla="*/ 151 w 2096"/>
                <a:gd name="T7" fmla="*/ 1379 h 1453"/>
                <a:gd name="T8" fmla="*/ 69 w 2096"/>
                <a:gd name="T9" fmla="*/ 1378 h 1453"/>
                <a:gd name="T10" fmla="*/ 35 w 2096"/>
                <a:gd name="T11" fmla="*/ 1380 h 1453"/>
                <a:gd name="T12" fmla="*/ 22 w 2096"/>
                <a:gd name="T13" fmla="*/ 1380 h 1453"/>
                <a:gd name="T14" fmla="*/ 152 w 2096"/>
                <a:gd name="T15" fmla="*/ 1362 h 1453"/>
                <a:gd name="T16" fmla="*/ 426 w 2096"/>
                <a:gd name="T17" fmla="*/ 1245 h 1453"/>
                <a:gd name="T18" fmla="*/ 658 w 2096"/>
                <a:gd name="T19" fmla="*/ 1060 h 1453"/>
                <a:gd name="T20" fmla="*/ 763 w 2096"/>
                <a:gd name="T21" fmla="*/ 934 h 1453"/>
                <a:gd name="T22" fmla="*/ 876 w 2096"/>
                <a:gd name="T23" fmla="*/ 792 h 1453"/>
                <a:gd name="T24" fmla="*/ 1055 w 2096"/>
                <a:gd name="T25" fmla="*/ 498 h 1453"/>
                <a:gd name="T26" fmla="*/ 1142 w 2096"/>
                <a:gd name="T27" fmla="*/ 345 h 1453"/>
                <a:gd name="T28" fmla="*/ 1244 w 2096"/>
                <a:gd name="T29" fmla="*/ 216 h 1453"/>
                <a:gd name="T30" fmla="*/ 1487 w 2096"/>
                <a:gd name="T31" fmla="*/ 27 h 1453"/>
                <a:gd name="T32" fmla="*/ 1739 w 2096"/>
                <a:gd name="T33" fmla="*/ 45 h 1453"/>
                <a:gd name="T34" fmla="*/ 2061 w 2096"/>
                <a:gd name="T35" fmla="*/ 453 h 1453"/>
                <a:gd name="T36" fmla="*/ 2062 w 2096"/>
                <a:gd name="T37" fmla="*/ 454 h 1453"/>
                <a:gd name="T38" fmla="*/ 1771 w 2096"/>
                <a:gd name="T39" fmla="*/ 59 h 1453"/>
                <a:gd name="T40" fmla="*/ 1533 w 2096"/>
                <a:gd name="T41" fmla="*/ 15 h 1453"/>
                <a:gd name="T42" fmla="*/ 1283 w 2096"/>
                <a:gd name="T43" fmla="*/ 172 h 1453"/>
                <a:gd name="T44" fmla="*/ 1175 w 2096"/>
                <a:gd name="T45" fmla="*/ 294 h 1453"/>
                <a:gd name="T46" fmla="*/ 1090 w 2096"/>
                <a:gd name="T47" fmla="*/ 430 h 1453"/>
                <a:gd name="T48" fmla="*/ 913 w 2096"/>
                <a:gd name="T49" fmla="*/ 737 h 1453"/>
                <a:gd name="T50" fmla="*/ 689 w 2096"/>
                <a:gd name="T51" fmla="*/ 1022 h 1453"/>
                <a:gd name="T52" fmla="*/ 472 w 2096"/>
                <a:gd name="T53" fmla="*/ 1214 h 1453"/>
                <a:gd name="T54" fmla="*/ 7 w 2096"/>
                <a:gd name="T55" fmla="*/ 1378 h 1453"/>
                <a:gd name="T56" fmla="*/ 8 w 2096"/>
                <a:gd name="T57" fmla="*/ 1380 h 1453"/>
                <a:gd name="T58" fmla="*/ 77 w 2096"/>
                <a:gd name="T59" fmla="*/ 1380 h 1453"/>
                <a:gd name="T60" fmla="*/ 165 w 2096"/>
                <a:gd name="T61" fmla="*/ 1381 h 1453"/>
                <a:gd name="T62" fmla="*/ 337 w 2096"/>
                <a:gd name="T63" fmla="*/ 1387 h 1453"/>
                <a:gd name="T64" fmla="*/ 685 w 2096"/>
                <a:gd name="T65" fmla="*/ 1399 h 1453"/>
                <a:gd name="T66" fmla="*/ 1368 w 2096"/>
                <a:gd name="T67" fmla="*/ 1341 h 1453"/>
                <a:gd name="T68" fmla="*/ 1886 w 2096"/>
                <a:gd name="T69" fmla="*/ 1076 h 1453"/>
                <a:gd name="T70" fmla="*/ 2078 w 2096"/>
                <a:gd name="T71" fmla="*/ 615 h 1453"/>
                <a:gd name="T72" fmla="*/ 2062 w 2096"/>
                <a:gd name="T73" fmla="*/ 454 h 1453"/>
                <a:gd name="T74" fmla="*/ 2061 w 2096"/>
                <a:gd name="T75" fmla="*/ 453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1453">
                  <a:moveTo>
                    <a:pt x="2061" y="453"/>
                  </a:moveTo>
                  <a:cubicBezTo>
                    <a:pt x="2096" y="640"/>
                    <a:pt x="2071" y="831"/>
                    <a:pt x="1959" y="988"/>
                  </a:cubicBezTo>
                  <a:cubicBezTo>
                    <a:pt x="1853" y="1138"/>
                    <a:pt x="1687" y="1232"/>
                    <a:pt x="1517" y="1294"/>
                  </a:cubicBezTo>
                  <a:cubicBezTo>
                    <a:pt x="1081" y="1453"/>
                    <a:pt x="604" y="1388"/>
                    <a:pt x="151" y="1379"/>
                  </a:cubicBezTo>
                  <a:cubicBezTo>
                    <a:pt x="124" y="1379"/>
                    <a:pt x="96" y="1379"/>
                    <a:pt x="69" y="1378"/>
                  </a:cubicBezTo>
                  <a:cubicBezTo>
                    <a:pt x="58" y="1378"/>
                    <a:pt x="46" y="1379"/>
                    <a:pt x="35" y="1380"/>
                  </a:cubicBezTo>
                  <a:cubicBezTo>
                    <a:pt x="28" y="1380"/>
                    <a:pt x="0" y="1380"/>
                    <a:pt x="22" y="1380"/>
                  </a:cubicBezTo>
                  <a:cubicBezTo>
                    <a:pt x="66" y="1380"/>
                    <a:pt x="109" y="1373"/>
                    <a:pt x="152" y="1362"/>
                  </a:cubicBezTo>
                  <a:cubicBezTo>
                    <a:pt x="249" y="1339"/>
                    <a:pt x="341" y="1296"/>
                    <a:pt x="426" y="1245"/>
                  </a:cubicBezTo>
                  <a:cubicBezTo>
                    <a:pt x="511" y="1195"/>
                    <a:pt x="591" y="1133"/>
                    <a:pt x="658" y="1060"/>
                  </a:cubicBezTo>
                  <a:cubicBezTo>
                    <a:pt x="695" y="1020"/>
                    <a:pt x="728" y="976"/>
                    <a:pt x="763" y="934"/>
                  </a:cubicBezTo>
                  <a:cubicBezTo>
                    <a:pt x="801" y="887"/>
                    <a:pt x="839" y="840"/>
                    <a:pt x="876" y="792"/>
                  </a:cubicBezTo>
                  <a:cubicBezTo>
                    <a:pt x="945" y="699"/>
                    <a:pt x="1002" y="600"/>
                    <a:pt x="1055" y="498"/>
                  </a:cubicBezTo>
                  <a:cubicBezTo>
                    <a:pt x="1083" y="446"/>
                    <a:pt x="1111" y="395"/>
                    <a:pt x="1142" y="345"/>
                  </a:cubicBezTo>
                  <a:cubicBezTo>
                    <a:pt x="1172" y="299"/>
                    <a:pt x="1207" y="257"/>
                    <a:pt x="1244" y="216"/>
                  </a:cubicBezTo>
                  <a:cubicBezTo>
                    <a:pt x="1313" y="140"/>
                    <a:pt x="1386" y="59"/>
                    <a:pt x="1487" y="27"/>
                  </a:cubicBezTo>
                  <a:cubicBezTo>
                    <a:pt x="1569" y="0"/>
                    <a:pt x="1661" y="13"/>
                    <a:pt x="1739" y="45"/>
                  </a:cubicBezTo>
                  <a:cubicBezTo>
                    <a:pt x="1906" y="114"/>
                    <a:pt x="2027" y="278"/>
                    <a:pt x="2061" y="453"/>
                  </a:cubicBezTo>
                  <a:cubicBezTo>
                    <a:pt x="2061" y="453"/>
                    <a:pt x="2062" y="455"/>
                    <a:pt x="2062" y="454"/>
                  </a:cubicBezTo>
                  <a:cubicBezTo>
                    <a:pt x="2029" y="288"/>
                    <a:pt x="1922" y="138"/>
                    <a:pt x="1771" y="59"/>
                  </a:cubicBezTo>
                  <a:cubicBezTo>
                    <a:pt x="1698" y="21"/>
                    <a:pt x="1615" y="3"/>
                    <a:pt x="1533" y="15"/>
                  </a:cubicBezTo>
                  <a:cubicBezTo>
                    <a:pt x="1430" y="29"/>
                    <a:pt x="1352" y="99"/>
                    <a:pt x="1283" y="172"/>
                  </a:cubicBezTo>
                  <a:cubicBezTo>
                    <a:pt x="1245" y="211"/>
                    <a:pt x="1208" y="251"/>
                    <a:pt x="1175" y="294"/>
                  </a:cubicBezTo>
                  <a:cubicBezTo>
                    <a:pt x="1143" y="337"/>
                    <a:pt x="1116" y="384"/>
                    <a:pt x="1090" y="430"/>
                  </a:cubicBezTo>
                  <a:cubicBezTo>
                    <a:pt x="1033" y="534"/>
                    <a:pt x="981" y="640"/>
                    <a:pt x="913" y="737"/>
                  </a:cubicBezTo>
                  <a:cubicBezTo>
                    <a:pt x="844" y="836"/>
                    <a:pt x="765" y="927"/>
                    <a:pt x="689" y="1022"/>
                  </a:cubicBezTo>
                  <a:cubicBezTo>
                    <a:pt x="628" y="1097"/>
                    <a:pt x="553" y="1160"/>
                    <a:pt x="472" y="1214"/>
                  </a:cubicBezTo>
                  <a:cubicBezTo>
                    <a:pt x="338" y="1303"/>
                    <a:pt x="172" y="1381"/>
                    <a:pt x="7" y="1378"/>
                  </a:cubicBezTo>
                  <a:cubicBezTo>
                    <a:pt x="7" y="1378"/>
                    <a:pt x="7" y="1380"/>
                    <a:pt x="8" y="1380"/>
                  </a:cubicBezTo>
                  <a:cubicBezTo>
                    <a:pt x="31" y="1383"/>
                    <a:pt x="54" y="1380"/>
                    <a:pt x="77" y="1380"/>
                  </a:cubicBezTo>
                  <a:cubicBezTo>
                    <a:pt x="106" y="1380"/>
                    <a:pt x="136" y="1381"/>
                    <a:pt x="165" y="1381"/>
                  </a:cubicBezTo>
                  <a:cubicBezTo>
                    <a:pt x="223" y="1382"/>
                    <a:pt x="280" y="1384"/>
                    <a:pt x="337" y="1387"/>
                  </a:cubicBezTo>
                  <a:cubicBezTo>
                    <a:pt x="453" y="1391"/>
                    <a:pt x="569" y="1396"/>
                    <a:pt x="685" y="1399"/>
                  </a:cubicBezTo>
                  <a:cubicBezTo>
                    <a:pt x="914" y="1403"/>
                    <a:pt x="1145" y="1396"/>
                    <a:pt x="1368" y="1341"/>
                  </a:cubicBezTo>
                  <a:cubicBezTo>
                    <a:pt x="1557" y="1295"/>
                    <a:pt x="1746" y="1215"/>
                    <a:pt x="1886" y="1076"/>
                  </a:cubicBezTo>
                  <a:cubicBezTo>
                    <a:pt x="2011" y="954"/>
                    <a:pt x="2077" y="789"/>
                    <a:pt x="2078" y="615"/>
                  </a:cubicBezTo>
                  <a:cubicBezTo>
                    <a:pt x="2078" y="561"/>
                    <a:pt x="2072" y="507"/>
                    <a:pt x="2062" y="454"/>
                  </a:cubicBezTo>
                  <a:cubicBezTo>
                    <a:pt x="2062" y="454"/>
                    <a:pt x="2061" y="453"/>
                    <a:pt x="2061" y="453"/>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2690813" y="2624138"/>
              <a:ext cx="1103313" cy="1571625"/>
            </a:xfrm>
            <a:custGeom>
              <a:avLst/>
              <a:gdLst>
                <a:gd name="T0" fmla="*/ 202 w 294"/>
                <a:gd name="T1" fmla="*/ 418 h 418"/>
                <a:gd name="T2" fmla="*/ 0 w 294"/>
                <a:gd name="T3" fmla="*/ 208 h 418"/>
                <a:gd name="T4" fmla="*/ 73 w 294"/>
                <a:gd name="T5" fmla="*/ 153 h 418"/>
                <a:gd name="T6" fmla="*/ 117 w 294"/>
                <a:gd name="T7" fmla="*/ 86 h 418"/>
                <a:gd name="T8" fmla="*/ 145 w 294"/>
                <a:gd name="T9" fmla="*/ 0 h 418"/>
                <a:gd name="T10" fmla="*/ 294 w 294"/>
                <a:gd name="T11" fmla="*/ 173 h 418"/>
                <a:gd name="T12" fmla="*/ 202 w 294"/>
                <a:gd name="T13" fmla="*/ 418 h 418"/>
              </a:gdLst>
              <a:ahLst/>
              <a:cxnLst>
                <a:cxn ang="0">
                  <a:pos x="T0" y="T1"/>
                </a:cxn>
                <a:cxn ang="0">
                  <a:pos x="T2" y="T3"/>
                </a:cxn>
                <a:cxn ang="0">
                  <a:pos x="T4" y="T5"/>
                </a:cxn>
                <a:cxn ang="0">
                  <a:pos x="T6" y="T7"/>
                </a:cxn>
                <a:cxn ang="0">
                  <a:pos x="T8" y="T9"/>
                </a:cxn>
                <a:cxn ang="0">
                  <a:pos x="T10" y="T11"/>
                </a:cxn>
                <a:cxn ang="0">
                  <a:pos x="T12" y="T13"/>
                </a:cxn>
              </a:cxnLst>
              <a:rect l="0" t="0" r="r" b="b"/>
              <a:pathLst>
                <a:path w="294" h="418">
                  <a:moveTo>
                    <a:pt x="202" y="418"/>
                  </a:moveTo>
                  <a:cubicBezTo>
                    <a:pt x="194" y="375"/>
                    <a:pt x="72" y="174"/>
                    <a:pt x="0" y="208"/>
                  </a:cubicBezTo>
                  <a:cubicBezTo>
                    <a:pt x="26" y="196"/>
                    <a:pt x="53" y="173"/>
                    <a:pt x="73" y="153"/>
                  </a:cubicBezTo>
                  <a:cubicBezTo>
                    <a:pt x="90" y="137"/>
                    <a:pt x="108" y="106"/>
                    <a:pt x="117" y="86"/>
                  </a:cubicBezTo>
                  <a:cubicBezTo>
                    <a:pt x="123" y="74"/>
                    <a:pt x="149" y="9"/>
                    <a:pt x="145" y="0"/>
                  </a:cubicBezTo>
                  <a:cubicBezTo>
                    <a:pt x="173" y="76"/>
                    <a:pt x="184" y="173"/>
                    <a:pt x="294" y="173"/>
                  </a:cubicBezTo>
                  <a:cubicBezTo>
                    <a:pt x="229" y="200"/>
                    <a:pt x="174" y="363"/>
                    <a:pt x="202" y="418"/>
                  </a:cubicBezTo>
                  <a:close/>
                </a:path>
              </a:pathLst>
            </a:custGeom>
            <a:solidFill>
              <a:srgbClr val="FEE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2674938" y="2613025"/>
              <a:ext cx="1135063" cy="1593850"/>
            </a:xfrm>
            <a:custGeom>
              <a:avLst/>
              <a:gdLst>
                <a:gd name="T0" fmla="*/ 210 w 302"/>
                <a:gd name="T1" fmla="*/ 424 h 424"/>
                <a:gd name="T2" fmla="*/ 180 w 302"/>
                <a:gd name="T3" fmla="*/ 359 h 424"/>
                <a:gd name="T4" fmla="*/ 120 w 302"/>
                <a:gd name="T5" fmla="*/ 274 h 424"/>
                <a:gd name="T6" fmla="*/ 0 w 302"/>
                <a:gd name="T7" fmla="*/ 208 h 424"/>
                <a:gd name="T8" fmla="*/ 9 w 302"/>
                <a:gd name="T9" fmla="*/ 214 h 424"/>
                <a:gd name="T10" fmla="*/ 125 w 302"/>
                <a:gd name="T11" fmla="*/ 91 h 424"/>
                <a:gd name="T12" fmla="*/ 143 w 302"/>
                <a:gd name="T13" fmla="*/ 46 h 424"/>
                <a:gd name="T14" fmla="*/ 153 w 302"/>
                <a:gd name="T15" fmla="*/ 6 h 424"/>
                <a:gd name="T16" fmla="*/ 145 w 302"/>
                <a:gd name="T17" fmla="*/ 0 h 424"/>
                <a:gd name="T18" fmla="*/ 197 w 302"/>
                <a:gd name="T19" fmla="*/ 128 h 424"/>
                <a:gd name="T20" fmla="*/ 301 w 302"/>
                <a:gd name="T21" fmla="*/ 179 h 424"/>
                <a:gd name="T22" fmla="*/ 294 w 302"/>
                <a:gd name="T23" fmla="*/ 173 h 424"/>
                <a:gd name="T24" fmla="*/ 213 w 302"/>
                <a:gd name="T25" fmla="*/ 285 h 424"/>
                <a:gd name="T26" fmla="*/ 202 w 302"/>
                <a:gd name="T27" fmla="*/ 419 h 424"/>
                <a:gd name="T28" fmla="*/ 210 w 302"/>
                <a:gd name="T29" fmla="*/ 424 h 424"/>
                <a:gd name="T30" fmla="*/ 221 w 302"/>
                <a:gd name="T31" fmla="*/ 291 h 424"/>
                <a:gd name="T32" fmla="*/ 302 w 302"/>
                <a:gd name="T33" fmla="*/ 179 h 424"/>
                <a:gd name="T34" fmla="*/ 294 w 302"/>
                <a:gd name="T35" fmla="*/ 173 h 424"/>
                <a:gd name="T36" fmla="*/ 220 w 302"/>
                <a:gd name="T37" fmla="*/ 150 h 424"/>
                <a:gd name="T38" fmla="*/ 188 w 302"/>
                <a:gd name="T39" fmla="*/ 103 h 424"/>
                <a:gd name="T40" fmla="*/ 153 w 302"/>
                <a:gd name="T41" fmla="*/ 6 h 424"/>
                <a:gd name="T42" fmla="*/ 145 w 302"/>
                <a:gd name="T43" fmla="*/ 0 h 424"/>
                <a:gd name="T44" fmla="*/ 134 w 302"/>
                <a:gd name="T45" fmla="*/ 44 h 424"/>
                <a:gd name="T46" fmla="*/ 115 w 302"/>
                <a:gd name="T47" fmla="*/ 90 h 424"/>
                <a:gd name="T48" fmla="*/ 0 w 302"/>
                <a:gd name="T49" fmla="*/ 208 h 424"/>
                <a:gd name="T50" fmla="*/ 9 w 302"/>
                <a:gd name="T51" fmla="*/ 214 h 424"/>
                <a:gd name="T52" fmla="*/ 137 w 302"/>
                <a:gd name="T53" fmla="*/ 301 h 424"/>
                <a:gd name="T54" fmla="*/ 202 w 302"/>
                <a:gd name="T55" fmla="*/ 419 h 424"/>
                <a:gd name="T56" fmla="*/ 210 w 302"/>
                <a:gd name="T57"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2" h="424">
                  <a:moveTo>
                    <a:pt x="210" y="424"/>
                  </a:moveTo>
                  <a:cubicBezTo>
                    <a:pt x="205" y="401"/>
                    <a:pt x="192" y="379"/>
                    <a:pt x="180" y="359"/>
                  </a:cubicBezTo>
                  <a:cubicBezTo>
                    <a:pt x="163" y="329"/>
                    <a:pt x="143" y="301"/>
                    <a:pt x="120" y="274"/>
                  </a:cubicBezTo>
                  <a:cubicBezTo>
                    <a:pt x="95" y="245"/>
                    <a:pt x="45" y="189"/>
                    <a:pt x="0" y="208"/>
                  </a:cubicBezTo>
                  <a:cubicBezTo>
                    <a:pt x="3" y="210"/>
                    <a:pt x="6" y="212"/>
                    <a:pt x="9" y="214"/>
                  </a:cubicBezTo>
                  <a:cubicBezTo>
                    <a:pt x="61" y="188"/>
                    <a:pt x="100" y="144"/>
                    <a:pt x="125" y="91"/>
                  </a:cubicBezTo>
                  <a:cubicBezTo>
                    <a:pt x="132" y="77"/>
                    <a:pt x="138" y="61"/>
                    <a:pt x="143" y="46"/>
                  </a:cubicBezTo>
                  <a:cubicBezTo>
                    <a:pt x="147" y="35"/>
                    <a:pt x="156" y="18"/>
                    <a:pt x="153" y="6"/>
                  </a:cubicBezTo>
                  <a:cubicBezTo>
                    <a:pt x="151" y="4"/>
                    <a:pt x="148" y="2"/>
                    <a:pt x="145" y="0"/>
                  </a:cubicBezTo>
                  <a:cubicBezTo>
                    <a:pt x="161" y="43"/>
                    <a:pt x="170" y="90"/>
                    <a:pt x="197" y="128"/>
                  </a:cubicBezTo>
                  <a:cubicBezTo>
                    <a:pt x="222" y="162"/>
                    <a:pt x="260" y="178"/>
                    <a:pt x="301" y="179"/>
                  </a:cubicBezTo>
                  <a:cubicBezTo>
                    <a:pt x="299" y="177"/>
                    <a:pt x="296" y="175"/>
                    <a:pt x="294" y="173"/>
                  </a:cubicBezTo>
                  <a:cubicBezTo>
                    <a:pt x="251" y="192"/>
                    <a:pt x="228" y="244"/>
                    <a:pt x="213" y="285"/>
                  </a:cubicBezTo>
                  <a:cubicBezTo>
                    <a:pt x="199" y="323"/>
                    <a:pt x="183" y="379"/>
                    <a:pt x="202" y="419"/>
                  </a:cubicBezTo>
                  <a:cubicBezTo>
                    <a:pt x="204" y="421"/>
                    <a:pt x="210" y="423"/>
                    <a:pt x="210" y="424"/>
                  </a:cubicBezTo>
                  <a:cubicBezTo>
                    <a:pt x="191" y="384"/>
                    <a:pt x="207" y="330"/>
                    <a:pt x="221" y="291"/>
                  </a:cubicBezTo>
                  <a:cubicBezTo>
                    <a:pt x="235" y="250"/>
                    <a:pt x="260" y="197"/>
                    <a:pt x="302" y="179"/>
                  </a:cubicBezTo>
                  <a:cubicBezTo>
                    <a:pt x="302" y="178"/>
                    <a:pt x="296" y="173"/>
                    <a:pt x="294" y="173"/>
                  </a:cubicBezTo>
                  <a:cubicBezTo>
                    <a:pt x="267" y="172"/>
                    <a:pt x="241" y="167"/>
                    <a:pt x="220" y="150"/>
                  </a:cubicBezTo>
                  <a:cubicBezTo>
                    <a:pt x="206" y="137"/>
                    <a:pt x="196" y="120"/>
                    <a:pt x="188" y="103"/>
                  </a:cubicBezTo>
                  <a:cubicBezTo>
                    <a:pt x="173" y="72"/>
                    <a:pt x="165" y="38"/>
                    <a:pt x="153" y="6"/>
                  </a:cubicBezTo>
                  <a:cubicBezTo>
                    <a:pt x="153" y="3"/>
                    <a:pt x="145" y="0"/>
                    <a:pt x="145" y="0"/>
                  </a:cubicBezTo>
                  <a:cubicBezTo>
                    <a:pt x="148" y="13"/>
                    <a:pt x="138" y="32"/>
                    <a:pt x="134" y="44"/>
                  </a:cubicBezTo>
                  <a:cubicBezTo>
                    <a:pt x="128" y="60"/>
                    <a:pt x="122" y="75"/>
                    <a:pt x="115" y="90"/>
                  </a:cubicBezTo>
                  <a:cubicBezTo>
                    <a:pt x="91" y="141"/>
                    <a:pt x="51" y="183"/>
                    <a:pt x="0" y="208"/>
                  </a:cubicBezTo>
                  <a:cubicBezTo>
                    <a:pt x="1" y="208"/>
                    <a:pt x="6" y="215"/>
                    <a:pt x="9" y="214"/>
                  </a:cubicBezTo>
                  <a:cubicBezTo>
                    <a:pt x="60" y="192"/>
                    <a:pt x="112" y="267"/>
                    <a:pt x="137" y="301"/>
                  </a:cubicBezTo>
                  <a:cubicBezTo>
                    <a:pt x="162" y="335"/>
                    <a:pt x="193" y="377"/>
                    <a:pt x="202" y="419"/>
                  </a:cubicBezTo>
                  <a:cubicBezTo>
                    <a:pt x="203" y="421"/>
                    <a:pt x="210" y="424"/>
                    <a:pt x="210" y="42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3521075" y="2447925"/>
              <a:ext cx="614363" cy="882650"/>
            </a:xfrm>
            <a:custGeom>
              <a:avLst/>
              <a:gdLst>
                <a:gd name="T0" fmla="*/ 113 w 164"/>
                <a:gd name="T1" fmla="*/ 235 h 235"/>
                <a:gd name="T2" fmla="*/ 0 w 164"/>
                <a:gd name="T3" fmla="*/ 117 h 235"/>
                <a:gd name="T4" fmla="*/ 40 w 164"/>
                <a:gd name="T5" fmla="*/ 86 h 235"/>
                <a:gd name="T6" fmla="*/ 65 w 164"/>
                <a:gd name="T7" fmla="*/ 48 h 235"/>
                <a:gd name="T8" fmla="*/ 81 w 164"/>
                <a:gd name="T9" fmla="*/ 0 h 235"/>
                <a:gd name="T10" fmla="*/ 164 w 164"/>
                <a:gd name="T11" fmla="*/ 97 h 235"/>
                <a:gd name="T12" fmla="*/ 113 w 164"/>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64" h="235">
                  <a:moveTo>
                    <a:pt x="113" y="235"/>
                  </a:moveTo>
                  <a:cubicBezTo>
                    <a:pt x="108" y="211"/>
                    <a:pt x="40" y="98"/>
                    <a:pt x="0" y="117"/>
                  </a:cubicBezTo>
                  <a:cubicBezTo>
                    <a:pt x="14" y="111"/>
                    <a:pt x="29" y="97"/>
                    <a:pt x="40" y="86"/>
                  </a:cubicBezTo>
                  <a:cubicBezTo>
                    <a:pt x="50" y="77"/>
                    <a:pt x="60" y="60"/>
                    <a:pt x="65" y="48"/>
                  </a:cubicBezTo>
                  <a:cubicBezTo>
                    <a:pt x="68" y="42"/>
                    <a:pt x="83" y="5"/>
                    <a:pt x="81" y="0"/>
                  </a:cubicBezTo>
                  <a:cubicBezTo>
                    <a:pt x="96" y="43"/>
                    <a:pt x="103" y="98"/>
                    <a:pt x="164" y="97"/>
                  </a:cubicBezTo>
                  <a:cubicBezTo>
                    <a:pt x="128" y="113"/>
                    <a:pt x="97" y="204"/>
                    <a:pt x="113" y="235"/>
                  </a:cubicBezTo>
                  <a:close/>
                </a:path>
              </a:pathLst>
            </a:custGeom>
            <a:solidFill>
              <a:srgbClr val="FEE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3505200" y="2436813"/>
              <a:ext cx="649288" cy="904875"/>
            </a:xfrm>
            <a:custGeom>
              <a:avLst/>
              <a:gdLst>
                <a:gd name="T0" fmla="*/ 121 w 173"/>
                <a:gd name="T1" fmla="*/ 241 h 241"/>
                <a:gd name="T2" fmla="*/ 68 w 173"/>
                <a:gd name="T3" fmla="*/ 155 h 241"/>
                <a:gd name="T4" fmla="*/ 0 w 173"/>
                <a:gd name="T5" fmla="*/ 117 h 241"/>
                <a:gd name="T6" fmla="*/ 8 w 173"/>
                <a:gd name="T7" fmla="*/ 123 h 241"/>
                <a:gd name="T8" fmla="*/ 73 w 173"/>
                <a:gd name="T9" fmla="*/ 54 h 241"/>
                <a:gd name="T10" fmla="*/ 89 w 173"/>
                <a:gd name="T11" fmla="*/ 6 h 241"/>
                <a:gd name="T12" fmla="*/ 81 w 173"/>
                <a:gd name="T13" fmla="*/ 1 h 241"/>
                <a:gd name="T14" fmla="*/ 172 w 173"/>
                <a:gd name="T15" fmla="*/ 103 h 241"/>
                <a:gd name="T16" fmla="*/ 164 w 173"/>
                <a:gd name="T17" fmla="*/ 97 h 241"/>
                <a:gd name="T18" fmla="*/ 118 w 173"/>
                <a:gd name="T19" fmla="*/ 163 h 241"/>
                <a:gd name="T20" fmla="*/ 113 w 173"/>
                <a:gd name="T21" fmla="*/ 236 h 241"/>
                <a:gd name="T22" fmla="*/ 121 w 173"/>
                <a:gd name="T23" fmla="*/ 241 h 241"/>
                <a:gd name="T24" fmla="*/ 128 w 173"/>
                <a:gd name="T25" fmla="*/ 164 h 241"/>
                <a:gd name="T26" fmla="*/ 172 w 173"/>
                <a:gd name="T27" fmla="*/ 103 h 241"/>
                <a:gd name="T28" fmla="*/ 164 w 173"/>
                <a:gd name="T29" fmla="*/ 97 h 241"/>
                <a:gd name="T30" fmla="*/ 89 w 173"/>
                <a:gd name="T31" fmla="*/ 6 h 241"/>
                <a:gd name="T32" fmla="*/ 81 w 173"/>
                <a:gd name="T33" fmla="*/ 1 h 241"/>
                <a:gd name="T34" fmla="*/ 63 w 173"/>
                <a:gd name="T35" fmla="*/ 53 h 241"/>
                <a:gd name="T36" fmla="*/ 0 w 173"/>
                <a:gd name="T37" fmla="*/ 117 h 241"/>
                <a:gd name="T38" fmla="*/ 8 w 173"/>
                <a:gd name="T39" fmla="*/ 123 h 241"/>
                <a:gd name="T40" fmla="*/ 80 w 173"/>
                <a:gd name="T41" fmla="*/ 175 h 241"/>
                <a:gd name="T42" fmla="*/ 113 w 173"/>
                <a:gd name="T43" fmla="*/ 236 h 241"/>
                <a:gd name="T44" fmla="*/ 121 w 173"/>
                <a:gd name="T4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241">
                  <a:moveTo>
                    <a:pt x="121" y="241"/>
                  </a:moveTo>
                  <a:cubicBezTo>
                    <a:pt x="114" y="210"/>
                    <a:pt x="89" y="178"/>
                    <a:pt x="68" y="155"/>
                  </a:cubicBezTo>
                  <a:cubicBezTo>
                    <a:pt x="53" y="138"/>
                    <a:pt x="25" y="107"/>
                    <a:pt x="0" y="117"/>
                  </a:cubicBezTo>
                  <a:cubicBezTo>
                    <a:pt x="2" y="119"/>
                    <a:pt x="5" y="121"/>
                    <a:pt x="8" y="123"/>
                  </a:cubicBezTo>
                  <a:cubicBezTo>
                    <a:pt x="37" y="108"/>
                    <a:pt x="59" y="84"/>
                    <a:pt x="73" y="54"/>
                  </a:cubicBezTo>
                  <a:cubicBezTo>
                    <a:pt x="80" y="42"/>
                    <a:pt x="91" y="20"/>
                    <a:pt x="89" y="6"/>
                  </a:cubicBezTo>
                  <a:cubicBezTo>
                    <a:pt x="86" y="4"/>
                    <a:pt x="84" y="2"/>
                    <a:pt x="81" y="1"/>
                  </a:cubicBezTo>
                  <a:cubicBezTo>
                    <a:pt x="98" y="49"/>
                    <a:pt x="111" y="102"/>
                    <a:pt x="172" y="103"/>
                  </a:cubicBezTo>
                  <a:cubicBezTo>
                    <a:pt x="169" y="101"/>
                    <a:pt x="167" y="99"/>
                    <a:pt x="164" y="97"/>
                  </a:cubicBezTo>
                  <a:cubicBezTo>
                    <a:pt x="140" y="109"/>
                    <a:pt x="127" y="139"/>
                    <a:pt x="118" y="163"/>
                  </a:cubicBezTo>
                  <a:cubicBezTo>
                    <a:pt x="110" y="184"/>
                    <a:pt x="103" y="214"/>
                    <a:pt x="113" y="236"/>
                  </a:cubicBezTo>
                  <a:cubicBezTo>
                    <a:pt x="114" y="238"/>
                    <a:pt x="121" y="240"/>
                    <a:pt x="121" y="241"/>
                  </a:cubicBezTo>
                  <a:cubicBezTo>
                    <a:pt x="110" y="217"/>
                    <a:pt x="120" y="187"/>
                    <a:pt x="128" y="164"/>
                  </a:cubicBezTo>
                  <a:cubicBezTo>
                    <a:pt x="136" y="141"/>
                    <a:pt x="150" y="114"/>
                    <a:pt x="172" y="103"/>
                  </a:cubicBezTo>
                  <a:cubicBezTo>
                    <a:pt x="173" y="103"/>
                    <a:pt x="166" y="97"/>
                    <a:pt x="164" y="97"/>
                  </a:cubicBezTo>
                  <a:cubicBezTo>
                    <a:pt x="111" y="96"/>
                    <a:pt x="103" y="47"/>
                    <a:pt x="89" y="6"/>
                  </a:cubicBezTo>
                  <a:cubicBezTo>
                    <a:pt x="88" y="4"/>
                    <a:pt x="81" y="0"/>
                    <a:pt x="81" y="1"/>
                  </a:cubicBezTo>
                  <a:cubicBezTo>
                    <a:pt x="83" y="16"/>
                    <a:pt x="70" y="39"/>
                    <a:pt x="63" y="53"/>
                  </a:cubicBezTo>
                  <a:cubicBezTo>
                    <a:pt x="50" y="81"/>
                    <a:pt x="27" y="103"/>
                    <a:pt x="0" y="117"/>
                  </a:cubicBezTo>
                  <a:cubicBezTo>
                    <a:pt x="0" y="117"/>
                    <a:pt x="6" y="124"/>
                    <a:pt x="8" y="123"/>
                  </a:cubicBezTo>
                  <a:cubicBezTo>
                    <a:pt x="37" y="111"/>
                    <a:pt x="66" y="155"/>
                    <a:pt x="80" y="175"/>
                  </a:cubicBezTo>
                  <a:cubicBezTo>
                    <a:pt x="93" y="193"/>
                    <a:pt x="108" y="214"/>
                    <a:pt x="113" y="236"/>
                  </a:cubicBezTo>
                  <a:cubicBezTo>
                    <a:pt x="114" y="238"/>
                    <a:pt x="121" y="241"/>
                    <a:pt x="121" y="24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2427288" y="2165350"/>
              <a:ext cx="615950" cy="884238"/>
            </a:xfrm>
            <a:custGeom>
              <a:avLst/>
              <a:gdLst>
                <a:gd name="T0" fmla="*/ 113 w 164"/>
                <a:gd name="T1" fmla="*/ 235 h 235"/>
                <a:gd name="T2" fmla="*/ 0 w 164"/>
                <a:gd name="T3" fmla="*/ 117 h 235"/>
                <a:gd name="T4" fmla="*/ 41 w 164"/>
                <a:gd name="T5" fmla="*/ 86 h 235"/>
                <a:gd name="T6" fmla="*/ 65 w 164"/>
                <a:gd name="T7" fmla="*/ 48 h 235"/>
                <a:gd name="T8" fmla="*/ 81 w 164"/>
                <a:gd name="T9" fmla="*/ 0 h 235"/>
                <a:gd name="T10" fmla="*/ 164 w 164"/>
                <a:gd name="T11" fmla="*/ 97 h 235"/>
                <a:gd name="T12" fmla="*/ 113 w 164"/>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64" h="235">
                  <a:moveTo>
                    <a:pt x="113" y="235"/>
                  </a:moveTo>
                  <a:cubicBezTo>
                    <a:pt x="108" y="210"/>
                    <a:pt x="40" y="98"/>
                    <a:pt x="0" y="117"/>
                  </a:cubicBezTo>
                  <a:cubicBezTo>
                    <a:pt x="14" y="110"/>
                    <a:pt x="29" y="97"/>
                    <a:pt x="41" y="86"/>
                  </a:cubicBezTo>
                  <a:cubicBezTo>
                    <a:pt x="50" y="77"/>
                    <a:pt x="60" y="59"/>
                    <a:pt x="65" y="48"/>
                  </a:cubicBezTo>
                  <a:cubicBezTo>
                    <a:pt x="68" y="42"/>
                    <a:pt x="83" y="5"/>
                    <a:pt x="81" y="0"/>
                  </a:cubicBezTo>
                  <a:cubicBezTo>
                    <a:pt x="96" y="42"/>
                    <a:pt x="103" y="97"/>
                    <a:pt x="164" y="97"/>
                  </a:cubicBezTo>
                  <a:cubicBezTo>
                    <a:pt x="128" y="112"/>
                    <a:pt x="97" y="204"/>
                    <a:pt x="113" y="235"/>
                  </a:cubicBezTo>
                  <a:close/>
                </a:path>
              </a:pathLst>
            </a:custGeom>
            <a:solidFill>
              <a:srgbClr val="FEE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2413000" y="2154238"/>
              <a:ext cx="649288" cy="901700"/>
            </a:xfrm>
            <a:custGeom>
              <a:avLst/>
              <a:gdLst>
                <a:gd name="T0" fmla="*/ 121 w 173"/>
                <a:gd name="T1" fmla="*/ 240 h 240"/>
                <a:gd name="T2" fmla="*/ 69 w 173"/>
                <a:gd name="T3" fmla="*/ 154 h 240"/>
                <a:gd name="T4" fmla="*/ 0 w 173"/>
                <a:gd name="T5" fmla="*/ 117 h 240"/>
                <a:gd name="T6" fmla="*/ 8 w 173"/>
                <a:gd name="T7" fmla="*/ 123 h 240"/>
                <a:gd name="T8" fmla="*/ 73 w 173"/>
                <a:gd name="T9" fmla="*/ 54 h 240"/>
                <a:gd name="T10" fmla="*/ 89 w 173"/>
                <a:gd name="T11" fmla="*/ 5 h 240"/>
                <a:gd name="T12" fmla="*/ 81 w 173"/>
                <a:gd name="T13" fmla="*/ 0 h 240"/>
                <a:gd name="T14" fmla="*/ 172 w 173"/>
                <a:gd name="T15" fmla="*/ 103 h 240"/>
                <a:gd name="T16" fmla="*/ 164 w 173"/>
                <a:gd name="T17" fmla="*/ 97 h 240"/>
                <a:gd name="T18" fmla="*/ 118 w 173"/>
                <a:gd name="T19" fmla="*/ 162 h 240"/>
                <a:gd name="T20" fmla="*/ 113 w 173"/>
                <a:gd name="T21" fmla="*/ 235 h 240"/>
                <a:gd name="T22" fmla="*/ 121 w 173"/>
                <a:gd name="T23" fmla="*/ 240 h 240"/>
                <a:gd name="T24" fmla="*/ 128 w 173"/>
                <a:gd name="T25" fmla="*/ 163 h 240"/>
                <a:gd name="T26" fmla="*/ 172 w 173"/>
                <a:gd name="T27" fmla="*/ 103 h 240"/>
                <a:gd name="T28" fmla="*/ 165 w 173"/>
                <a:gd name="T29" fmla="*/ 97 h 240"/>
                <a:gd name="T30" fmla="*/ 89 w 173"/>
                <a:gd name="T31" fmla="*/ 5 h 240"/>
                <a:gd name="T32" fmla="*/ 81 w 173"/>
                <a:gd name="T33" fmla="*/ 0 h 240"/>
                <a:gd name="T34" fmla="*/ 63 w 173"/>
                <a:gd name="T35" fmla="*/ 53 h 240"/>
                <a:gd name="T36" fmla="*/ 0 w 173"/>
                <a:gd name="T37" fmla="*/ 117 h 240"/>
                <a:gd name="T38" fmla="*/ 8 w 173"/>
                <a:gd name="T39" fmla="*/ 123 h 240"/>
                <a:gd name="T40" fmla="*/ 80 w 173"/>
                <a:gd name="T41" fmla="*/ 174 h 240"/>
                <a:gd name="T42" fmla="*/ 113 w 173"/>
                <a:gd name="T43" fmla="*/ 235 h 240"/>
                <a:gd name="T44" fmla="*/ 121 w 173"/>
                <a:gd name="T4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240">
                  <a:moveTo>
                    <a:pt x="121" y="240"/>
                  </a:moveTo>
                  <a:cubicBezTo>
                    <a:pt x="114" y="210"/>
                    <a:pt x="89" y="177"/>
                    <a:pt x="69" y="154"/>
                  </a:cubicBezTo>
                  <a:cubicBezTo>
                    <a:pt x="54" y="137"/>
                    <a:pt x="25" y="106"/>
                    <a:pt x="0" y="117"/>
                  </a:cubicBezTo>
                  <a:cubicBezTo>
                    <a:pt x="2" y="119"/>
                    <a:pt x="5" y="121"/>
                    <a:pt x="8" y="123"/>
                  </a:cubicBezTo>
                  <a:cubicBezTo>
                    <a:pt x="37" y="107"/>
                    <a:pt x="59" y="84"/>
                    <a:pt x="73" y="54"/>
                  </a:cubicBezTo>
                  <a:cubicBezTo>
                    <a:pt x="80" y="41"/>
                    <a:pt x="91" y="20"/>
                    <a:pt x="89" y="5"/>
                  </a:cubicBezTo>
                  <a:cubicBezTo>
                    <a:pt x="86" y="4"/>
                    <a:pt x="84" y="2"/>
                    <a:pt x="81" y="0"/>
                  </a:cubicBezTo>
                  <a:cubicBezTo>
                    <a:pt x="98" y="48"/>
                    <a:pt x="111" y="101"/>
                    <a:pt x="172" y="103"/>
                  </a:cubicBezTo>
                  <a:cubicBezTo>
                    <a:pt x="169" y="101"/>
                    <a:pt x="167" y="99"/>
                    <a:pt x="164" y="97"/>
                  </a:cubicBezTo>
                  <a:cubicBezTo>
                    <a:pt x="140" y="109"/>
                    <a:pt x="127" y="138"/>
                    <a:pt x="118" y="162"/>
                  </a:cubicBezTo>
                  <a:cubicBezTo>
                    <a:pt x="111" y="184"/>
                    <a:pt x="103" y="213"/>
                    <a:pt x="113" y="235"/>
                  </a:cubicBezTo>
                  <a:cubicBezTo>
                    <a:pt x="114" y="238"/>
                    <a:pt x="121" y="240"/>
                    <a:pt x="121" y="240"/>
                  </a:cubicBezTo>
                  <a:cubicBezTo>
                    <a:pt x="111" y="217"/>
                    <a:pt x="120" y="186"/>
                    <a:pt x="128" y="163"/>
                  </a:cubicBezTo>
                  <a:cubicBezTo>
                    <a:pt x="136" y="141"/>
                    <a:pt x="150" y="114"/>
                    <a:pt x="172" y="103"/>
                  </a:cubicBezTo>
                  <a:cubicBezTo>
                    <a:pt x="173" y="103"/>
                    <a:pt x="166" y="97"/>
                    <a:pt x="165" y="97"/>
                  </a:cubicBezTo>
                  <a:cubicBezTo>
                    <a:pt x="111" y="96"/>
                    <a:pt x="103" y="46"/>
                    <a:pt x="89" y="5"/>
                  </a:cubicBezTo>
                  <a:cubicBezTo>
                    <a:pt x="88" y="4"/>
                    <a:pt x="81" y="0"/>
                    <a:pt x="81" y="0"/>
                  </a:cubicBezTo>
                  <a:cubicBezTo>
                    <a:pt x="83" y="16"/>
                    <a:pt x="70" y="39"/>
                    <a:pt x="63" y="53"/>
                  </a:cubicBezTo>
                  <a:cubicBezTo>
                    <a:pt x="50" y="80"/>
                    <a:pt x="27" y="103"/>
                    <a:pt x="0" y="117"/>
                  </a:cubicBezTo>
                  <a:cubicBezTo>
                    <a:pt x="0" y="117"/>
                    <a:pt x="6" y="124"/>
                    <a:pt x="8" y="123"/>
                  </a:cubicBezTo>
                  <a:cubicBezTo>
                    <a:pt x="38" y="111"/>
                    <a:pt x="66" y="154"/>
                    <a:pt x="80" y="174"/>
                  </a:cubicBezTo>
                  <a:cubicBezTo>
                    <a:pt x="93" y="192"/>
                    <a:pt x="108" y="213"/>
                    <a:pt x="113" y="235"/>
                  </a:cubicBezTo>
                  <a:cubicBezTo>
                    <a:pt x="114" y="238"/>
                    <a:pt x="121" y="240"/>
                    <a:pt x="121" y="24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2041525" y="284163"/>
              <a:ext cx="6251575" cy="4684713"/>
            </a:xfrm>
            <a:custGeom>
              <a:avLst/>
              <a:gdLst>
                <a:gd name="T0" fmla="*/ 0 w 1665"/>
                <a:gd name="T1" fmla="*/ 1208 h 1247"/>
                <a:gd name="T2" fmla="*/ 157 w 1665"/>
                <a:gd name="T3" fmla="*/ 1145 h 1247"/>
                <a:gd name="T4" fmla="*/ 271 w 1665"/>
                <a:gd name="T5" fmla="*/ 1051 h 1247"/>
                <a:gd name="T6" fmla="*/ 551 w 1665"/>
                <a:gd name="T7" fmla="*/ 784 h 1247"/>
                <a:gd name="T8" fmla="*/ 759 w 1665"/>
                <a:gd name="T9" fmla="*/ 456 h 1247"/>
                <a:gd name="T10" fmla="*/ 1008 w 1665"/>
                <a:gd name="T11" fmla="*/ 149 h 1247"/>
                <a:gd name="T12" fmla="*/ 1403 w 1665"/>
                <a:gd name="T13" fmla="*/ 55 h 1247"/>
                <a:gd name="T14" fmla="*/ 1656 w 1665"/>
                <a:gd name="T15" fmla="*/ 392 h 1247"/>
                <a:gd name="T16" fmla="*/ 1658 w 1665"/>
                <a:gd name="T17" fmla="*/ 586 h 1247"/>
                <a:gd name="T18" fmla="*/ 1607 w 1665"/>
                <a:gd name="T19" fmla="*/ 724 h 1247"/>
                <a:gd name="T20" fmla="*/ 992 w 1665"/>
                <a:gd name="T21" fmla="*/ 1163 h 1247"/>
                <a:gd name="T22" fmla="*/ 556 w 1665"/>
                <a:gd name="T23" fmla="*/ 1240 h 1247"/>
                <a:gd name="T24" fmla="*/ 291 w 1665"/>
                <a:gd name="T25" fmla="*/ 1245 h 1247"/>
                <a:gd name="T26" fmla="*/ 12 w 1665"/>
                <a:gd name="T27" fmla="*/ 1212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5" h="1247">
                  <a:moveTo>
                    <a:pt x="0" y="1208"/>
                  </a:moveTo>
                  <a:cubicBezTo>
                    <a:pt x="33" y="1226"/>
                    <a:pt x="130" y="1166"/>
                    <a:pt x="157" y="1145"/>
                  </a:cubicBezTo>
                  <a:cubicBezTo>
                    <a:pt x="196" y="1115"/>
                    <a:pt x="234" y="1084"/>
                    <a:pt x="271" y="1051"/>
                  </a:cubicBezTo>
                  <a:cubicBezTo>
                    <a:pt x="367" y="966"/>
                    <a:pt x="478" y="890"/>
                    <a:pt x="551" y="784"/>
                  </a:cubicBezTo>
                  <a:cubicBezTo>
                    <a:pt x="624" y="678"/>
                    <a:pt x="685" y="563"/>
                    <a:pt x="759" y="456"/>
                  </a:cubicBezTo>
                  <a:cubicBezTo>
                    <a:pt x="836" y="345"/>
                    <a:pt x="904" y="238"/>
                    <a:pt x="1008" y="149"/>
                  </a:cubicBezTo>
                  <a:cubicBezTo>
                    <a:pt x="1114" y="58"/>
                    <a:pt x="1267" y="0"/>
                    <a:pt x="1403" y="55"/>
                  </a:cubicBezTo>
                  <a:cubicBezTo>
                    <a:pt x="1550" y="113"/>
                    <a:pt x="1635" y="239"/>
                    <a:pt x="1656" y="392"/>
                  </a:cubicBezTo>
                  <a:cubicBezTo>
                    <a:pt x="1665" y="455"/>
                    <a:pt x="1665" y="522"/>
                    <a:pt x="1658" y="586"/>
                  </a:cubicBezTo>
                  <a:cubicBezTo>
                    <a:pt x="1652" y="635"/>
                    <a:pt x="1627" y="678"/>
                    <a:pt x="1607" y="724"/>
                  </a:cubicBezTo>
                  <a:cubicBezTo>
                    <a:pt x="1497" y="982"/>
                    <a:pt x="1244" y="1097"/>
                    <a:pt x="992" y="1163"/>
                  </a:cubicBezTo>
                  <a:cubicBezTo>
                    <a:pt x="846" y="1201"/>
                    <a:pt x="708" y="1232"/>
                    <a:pt x="556" y="1240"/>
                  </a:cubicBezTo>
                  <a:cubicBezTo>
                    <a:pt x="461" y="1245"/>
                    <a:pt x="386" y="1247"/>
                    <a:pt x="291" y="1245"/>
                  </a:cubicBezTo>
                  <a:cubicBezTo>
                    <a:pt x="213" y="1244"/>
                    <a:pt x="112" y="1232"/>
                    <a:pt x="12" y="1212"/>
                  </a:cubicBezTo>
                </a:path>
              </a:pathLst>
            </a:custGeom>
            <a:noFill/>
            <a:ln w="15875" cap="flat">
              <a:solidFill>
                <a:srgbClr val="49321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pic>
        <p:nvPicPr>
          <p:cNvPr id="13" name="图片 12"/>
          <p:cNvPicPr>
            <a:picLocks noChangeAspect="1"/>
          </p:cNvPicPr>
          <p:nvPr/>
        </p:nvPicPr>
        <p:blipFill>
          <a:blip r:embed="rId3" cstate="email"/>
          <a:stretch>
            <a:fillRect/>
          </a:stretch>
        </p:blipFill>
        <p:spPr>
          <a:xfrm>
            <a:off x="1210701" y="1350641"/>
            <a:ext cx="2388172" cy="1029900"/>
          </a:xfrm>
          <a:prstGeom prst="rect">
            <a:avLst/>
          </a:prstGeom>
        </p:spPr>
      </p:pic>
      <p:sp>
        <p:nvSpPr>
          <p:cNvPr id="14" name="淘宝网Chenying0907出品 10"/>
          <p:cNvSpPr txBox="1"/>
          <p:nvPr/>
        </p:nvSpPr>
        <p:spPr>
          <a:xfrm>
            <a:off x="1946458" y="1796829"/>
            <a:ext cx="1513556" cy="477054"/>
          </a:xfrm>
          <a:prstGeom prst="rect">
            <a:avLst/>
          </a:prstGeom>
          <a:noFill/>
        </p:spPr>
        <p:txBody>
          <a:bodyPr wrap="none" rtlCol="0">
            <a:spAutoFit/>
          </a:bodyPr>
          <a:lstStyle/>
          <a:p>
            <a:r>
              <a:rPr lang="en-US" altLang="zh-CN" sz="2500" dirty="0">
                <a:solidFill>
                  <a:schemeClr val="bg1"/>
                </a:solidFill>
                <a:latin typeface="汉仪白棋体简" panose="02010604000101010101" pitchFamily="2" charset="-122"/>
                <a:ea typeface="汉仪白棋体简" panose="02010604000101010101" pitchFamily="2" charset="-122"/>
              </a:rPr>
              <a:t>LOVELY</a:t>
            </a:r>
            <a:endParaRPr lang="zh-CN" altLang="en-US" sz="2500" dirty="0">
              <a:solidFill>
                <a:schemeClr val="bg1"/>
              </a:solidFill>
              <a:latin typeface="汉仪白棋体简" panose="02010604000101010101" pitchFamily="2" charset="-122"/>
              <a:ea typeface="汉仪白棋体简" panose="02010604000101010101" pitchFamily="2" charset="-122"/>
            </a:endParaRPr>
          </a:p>
        </p:txBody>
      </p:sp>
      <p:sp>
        <p:nvSpPr>
          <p:cNvPr id="15" name="淘宝网Chenying0907出品 11"/>
          <p:cNvSpPr/>
          <p:nvPr/>
        </p:nvSpPr>
        <p:spPr>
          <a:xfrm>
            <a:off x="1263016" y="2462552"/>
            <a:ext cx="3403540" cy="830997"/>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pic>
        <p:nvPicPr>
          <p:cNvPr id="16" name="图片 15"/>
          <p:cNvPicPr>
            <a:picLocks noChangeAspect="1"/>
          </p:cNvPicPr>
          <p:nvPr/>
        </p:nvPicPr>
        <p:blipFill>
          <a:blip r:embed="rId4"/>
          <a:stretch>
            <a:fillRect/>
          </a:stretch>
        </p:blipFill>
        <p:spPr>
          <a:xfrm>
            <a:off x="3468330" y="1444193"/>
            <a:ext cx="2733750" cy="2250000"/>
          </a:xfrm>
          <a:prstGeom prst="rect">
            <a:avLst/>
          </a:prstGeom>
        </p:spPr>
      </p:pic>
      <p:pic>
        <p:nvPicPr>
          <p:cNvPr id="17" name="图片 16"/>
          <p:cNvPicPr>
            <a:picLocks noChangeAspect="1"/>
          </p:cNvPicPr>
          <p:nvPr/>
        </p:nvPicPr>
        <p:blipFill>
          <a:blip r:embed="rId5" cstate="email"/>
          <a:stretch>
            <a:fillRect/>
          </a:stretch>
        </p:blipFill>
        <p:spPr>
          <a:xfrm>
            <a:off x="0" y="3174136"/>
            <a:ext cx="8566876" cy="151894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airplan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 y="1"/>
            <a:ext cx="9144000" cy="375684"/>
          </a:xfrm>
          <a:prstGeom prst="rect">
            <a:avLst/>
          </a:prstGeom>
        </p:spPr>
      </p:pic>
      <p:grpSp>
        <p:nvGrpSpPr>
          <p:cNvPr id="3" name="Group 4"/>
          <p:cNvGrpSpPr>
            <a:grpSpLocks noChangeAspect="1"/>
          </p:cNvGrpSpPr>
          <p:nvPr/>
        </p:nvGrpSpPr>
        <p:grpSpPr bwMode="auto">
          <a:xfrm>
            <a:off x="4350142" y="139700"/>
            <a:ext cx="4428310" cy="4672013"/>
            <a:chOff x="754" y="-623"/>
            <a:chExt cx="4252" cy="4486"/>
          </a:xfrm>
        </p:grpSpPr>
        <p:sp>
          <p:nvSpPr>
            <p:cNvPr id="4" name="AutoShape 3"/>
            <p:cNvSpPr>
              <a:spLocks noChangeAspect="1" noChangeArrowheads="1" noTextEdit="1"/>
            </p:cNvSpPr>
            <p:nvPr/>
          </p:nvSpPr>
          <p:spPr bwMode="auto">
            <a:xfrm>
              <a:off x="754" y="-623"/>
              <a:ext cx="4252" cy="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5" name="Group 205"/>
            <p:cNvGrpSpPr/>
            <p:nvPr/>
          </p:nvGrpSpPr>
          <p:grpSpPr bwMode="auto">
            <a:xfrm>
              <a:off x="752" y="-706"/>
              <a:ext cx="4382" cy="4569"/>
              <a:chOff x="752" y="-706"/>
              <a:chExt cx="4382" cy="4569"/>
            </a:xfrm>
          </p:grpSpPr>
          <p:sp>
            <p:nvSpPr>
              <p:cNvPr id="24" name="Freeform 5"/>
              <p:cNvSpPr/>
              <p:nvPr/>
            </p:nvSpPr>
            <p:spPr bwMode="auto">
              <a:xfrm>
                <a:off x="1530" y="-100"/>
                <a:ext cx="1141" cy="1961"/>
              </a:xfrm>
              <a:custGeom>
                <a:avLst/>
                <a:gdLst>
                  <a:gd name="T0" fmla="*/ 383 w 482"/>
                  <a:gd name="T1" fmla="*/ 829 h 829"/>
                  <a:gd name="T2" fmla="*/ 274 w 482"/>
                  <a:gd name="T3" fmla="*/ 399 h 829"/>
                  <a:gd name="T4" fmla="*/ 0 w 482"/>
                  <a:gd name="T5" fmla="*/ 24 h 829"/>
                  <a:gd name="T6" fmla="*/ 30 w 482"/>
                  <a:gd name="T7" fmla="*/ 0 h 829"/>
                  <a:gd name="T8" fmla="*/ 482 w 482"/>
                  <a:gd name="T9" fmla="*/ 778 h 829"/>
                  <a:gd name="T10" fmla="*/ 383 w 482"/>
                  <a:gd name="T11" fmla="*/ 829 h 829"/>
                </a:gdLst>
                <a:ahLst/>
                <a:cxnLst>
                  <a:cxn ang="0">
                    <a:pos x="T0" y="T1"/>
                  </a:cxn>
                  <a:cxn ang="0">
                    <a:pos x="T2" y="T3"/>
                  </a:cxn>
                  <a:cxn ang="0">
                    <a:pos x="T4" y="T5"/>
                  </a:cxn>
                  <a:cxn ang="0">
                    <a:pos x="T6" y="T7"/>
                  </a:cxn>
                  <a:cxn ang="0">
                    <a:pos x="T8" y="T9"/>
                  </a:cxn>
                  <a:cxn ang="0">
                    <a:pos x="T10" y="T11"/>
                  </a:cxn>
                </a:cxnLst>
                <a:rect l="0" t="0" r="r" b="b"/>
                <a:pathLst>
                  <a:path w="482" h="829">
                    <a:moveTo>
                      <a:pt x="383" y="829"/>
                    </a:moveTo>
                    <a:cubicBezTo>
                      <a:pt x="383" y="829"/>
                      <a:pt x="392" y="674"/>
                      <a:pt x="274" y="399"/>
                    </a:cubicBezTo>
                    <a:cubicBezTo>
                      <a:pt x="217" y="266"/>
                      <a:pt x="104" y="80"/>
                      <a:pt x="0" y="24"/>
                    </a:cubicBezTo>
                    <a:cubicBezTo>
                      <a:pt x="30" y="0"/>
                      <a:pt x="30" y="0"/>
                      <a:pt x="30" y="0"/>
                    </a:cubicBezTo>
                    <a:cubicBezTo>
                      <a:pt x="30" y="0"/>
                      <a:pt x="318" y="175"/>
                      <a:pt x="482" y="778"/>
                    </a:cubicBezTo>
                    <a:cubicBezTo>
                      <a:pt x="383" y="829"/>
                      <a:pt x="383" y="829"/>
                      <a:pt x="383" y="829"/>
                    </a:cubicBezTo>
                  </a:path>
                </a:pathLst>
              </a:custGeom>
              <a:solidFill>
                <a:srgbClr val="E8D4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528" y="-102"/>
                <a:ext cx="1147" cy="1966"/>
              </a:xfrm>
              <a:custGeom>
                <a:avLst/>
                <a:gdLst>
                  <a:gd name="T0" fmla="*/ 385 w 485"/>
                  <a:gd name="T1" fmla="*/ 830 h 831"/>
                  <a:gd name="T2" fmla="*/ 379 w 485"/>
                  <a:gd name="T3" fmla="*/ 745 h 831"/>
                  <a:gd name="T4" fmla="*/ 314 w 485"/>
                  <a:gd name="T5" fmla="*/ 496 h 831"/>
                  <a:gd name="T6" fmla="*/ 177 w 485"/>
                  <a:gd name="T7" fmla="*/ 214 h 831"/>
                  <a:gd name="T8" fmla="*/ 90 w 485"/>
                  <a:gd name="T9" fmla="*/ 98 h 831"/>
                  <a:gd name="T10" fmla="*/ 44 w 485"/>
                  <a:gd name="T11" fmla="*/ 53 h 831"/>
                  <a:gd name="T12" fmla="*/ 24 w 485"/>
                  <a:gd name="T13" fmla="*/ 38 h 831"/>
                  <a:gd name="T14" fmla="*/ 3 w 485"/>
                  <a:gd name="T15" fmla="*/ 24 h 831"/>
                  <a:gd name="T16" fmla="*/ 33 w 485"/>
                  <a:gd name="T17" fmla="*/ 3 h 831"/>
                  <a:gd name="T18" fmla="*/ 49 w 485"/>
                  <a:gd name="T19" fmla="*/ 15 h 831"/>
                  <a:gd name="T20" fmla="*/ 121 w 485"/>
                  <a:gd name="T21" fmla="*/ 79 h 831"/>
                  <a:gd name="T22" fmla="*/ 347 w 485"/>
                  <a:gd name="T23" fmla="*/ 412 h 831"/>
                  <a:gd name="T24" fmla="*/ 462 w 485"/>
                  <a:gd name="T25" fmla="*/ 709 h 831"/>
                  <a:gd name="T26" fmla="*/ 481 w 485"/>
                  <a:gd name="T27" fmla="*/ 779 h 831"/>
                  <a:gd name="T28" fmla="*/ 451 w 485"/>
                  <a:gd name="T29" fmla="*/ 795 h 831"/>
                  <a:gd name="T30" fmla="*/ 384 w 485"/>
                  <a:gd name="T31" fmla="*/ 829 h 831"/>
                  <a:gd name="T32" fmla="*/ 385 w 485"/>
                  <a:gd name="T33" fmla="*/ 831 h 831"/>
                  <a:gd name="T34" fmla="*/ 484 w 485"/>
                  <a:gd name="T35" fmla="*/ 780 h 831"/>
                  <a:gd name="T36" fmla="*/ 484 w 485"/>
                  <a:gd name="T37" fmla="*/ 779 h 831"/>
                  <a:gd name="T38" fmla="*/ 257 w 485"/>
                  <a:gd name="T39" fmla="*/ 249 h 831"/>
                  <a:gd name="T40" fmla="*/ 66 w 485"/>
                  <a:gd name="T41" fmla="*/ 26 h 831"/>
                  <a:gd name="T42" fmla="*/ 31 w 485"/>
                  <a:gd name="T43" fmla="*/ 0 h 831"/>
                  <a:gd name="T44" fmla="*/ 30 w 485"/>
                  <a:gd name="T45" fmla="*/ 1 h 831"/>
                  <a:gd name="T46" fmla="*/ 0 w 485"/>
                  <a:gd name="T47" fmla="*/ 24 h 831"/>
                  <a:gd name="T48" fmla="*/ 0 w 485"/>
                  <a:gd name="T49" fmla="*/ 25 h 831"/>
                  <a:gd name="T50" fmla="*/ 182 w 485"/>
                  <a:gd name="T51" fmla="*/ 226 h 831"/>
                  <a:gd name="T52" fmla="*/ 317 w 485"/>
                  <a:gd name="T53" fmla="*/ 510 h 831"/>
                  <a:gd name="T54" fmla="*/ 377 w 485"/>
                  <a:gd name="T55" fmla="*/ 746 h 831"/>
                  <a:gd name="T56" fmla="*/ 383 w 485"/>
                  <a:gd name="T57" fmla="*/ 830 h 831"/>
                  <a:gd name="T58" fmla="*/ 385 w 485"/>
                  <a:gd name="T59" fmla="*/ 83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831">
                    <a:moveTo>
                      <a:pt x="385" y="830"/>
                    </a:moveTo>
                    <a:cubicBezTo>
                      <a:pt x="387" y="802"/>
                      <a:pt x="383" y="773"/>
                      <a:pt x="379" y="745"/>
                    </a:cubicBezTo>
                    <a:cubicBezTo>
                      <a:pt x="367" y="660"/>
                      <a:pt x="343" y="577"/>
                      <a:pt x="314" y="496"/>
                    </a:cubicBezTo>
                    <a:cubicBezTo>
                      <a:pt x="279" y="398"/>
                      <a:pt x="234" y="303"/>
                      <a:pt x="177" y="214"/>
                    </a:cubicBezTo>
                    <a:cubicBezTo>
                      <a:pt x="151" y="173"/>
                      <a:pt x="122" y="134"/>
                      <a:pt x="90" y="98"/>
                    </a:cubicBezTo>
                    <a:cubicBezTo>
                      <a:pt x="75" y="82"/>
                      <a:pt x="60" y="67"/>
                      <a:pt x="44" y="53"/>
                    </a:cubicBezTo>
                    <a:cubicBezTo>
                      <a:pt x="37" y="48"/>
                      <a:pt x="31" y="43"/>
                      <a:pt x="24" y="38"/>
                    </a:cubicBezTo>
                    <a:cubicBezTo>
                      <a:pt x="21" y="36"/>
                      <a:pt x="3" y="24"/>
                      <a:pt x="3" y="24"/>
                    </a:cubicBezTo>
                    <a:cubicBezTo>
                      <a:pt x="9" y="19"/>
                      <a:pt x="27" y="0"/>
                      <a:pt x="33" y="3"/>
                    </a:cubicBezTo>
                    <a:cubicBezTo>
                      <a:pt x="38" y="7"/>
                      <a:pt x="44" y="11"/>
                      <a:pt x="49" y="15"/>
                    </a:cubicBezTo>
                    <a:cubicBezTo>
                      <a:pt x="75" y="34"/>
                      <a:pt x="98" y="56"/>
                      <a:pt x="121" y="79"/>
                    </a:cubicBezTo>
                    <a:cubicBezTo>
                      <a:pt x="215" y="175"/>
                      <a:pt x="288" y="292"/>
                      <a:pt x="347" y="412"/>
                    </a:cubicBezTo>
                    <a:cubicBezTo>
                      <a:pt x="393" y="508"/>
                      <a:pt x="431" y="607"/>
                      <a:pt x="462" y="709"/>
                    </a:cubicBezTo>
                    <a:cubicBezTo>
                      <a:pt x="465" y="717"/>
                      <a:pt x="485" y="777"/>
                      <a:pt x="481" y="779"/>
                    </a:cubicBezTo>
                    <a:cubicBezTo>
                      <a:pt x="471" y="784"/>
                      <a:pt x="461" y="789"/>
                      <a:pt x="451" y="795"/>
                    </a:cubicBezTo>
                    <a:cubicBezTo>
                      <a:pt x="428" y="806"/>
                      <a:pt x="406" y="818"/>
                      <a:pt x="384" y="829"/>
                    </a:cubicBezTo>
                    <a:cubicBezTo>
                      <a:pt x="383" y="830"/>
                      <a:pt x="384" y="831"/>
                      <a:pt x="385" y="831"/>
                    </a:cubicBezTo>
                    <a:cubicBezTo>
                      <a:pt x="418" y="814"/>
                      <a:pt x="451" y="797"/>
                      <a:pt x="484" y="780"/>
                    </a:cubicBezTo>
                    <a:cubicBezTo>
                      <a:pt x="484" y="779"/>
                      <a:pt x="484" y="779"/>
                      <a:pt x="484" y="779"/>
                    </a:cubicBezTo>
                    <a:cubicBezTo>
                      <a:pt x="433" y="593"/>
                      <a:pt x="362" y="411"/>
                      <a:pt x="257" y="249"/>
                    </a:cubicBezTo>
                    <a:cubicBezTo>
                      <a:pt x="204" y="168"/>
                      <a:pt x="142" y="89"/>
                      <a:pt x="66" y="26"/>
                    </a:cubicBezTo>
                    <a:cubicBezTo>
                      <a:pt x="55" y="17"/>
                      <a:pt x="44" y="8"/>
                      <a:pt x="31" y="0"/>
                    </a:cubicBezTo>
                    <a:cubicBezTo>
                      <a:pt x="31" y="0"/>
                      <a:pt x="31" y="0"/>
                      <a:pt x="30" y="1"/>
                    </a:cubicBezTo>
                    <a:cubicBezTo>
                      <a:pt x="20" y="8"/>
                      <a:pt x="10" y="16"/>
                      <a:pt x="0" y="24"/>
                    </a:cubicBezTo>
                    <a:cubicBezTo>
                      <a:pt x="0" y="24"/>
                      <a:pt x="0" y="25"/>
                      <a:pt x="0" y="25"/>
                    </a:cubicBezTo>
                    <a:cubicBezTo>
                      <a:pt x="79" y="69"/>
                      <a:pt x="135" y="151"/>
                      <a:pt x="182" y="226"/>
                    </a:cubicBezTo>
                    <a:cubicBezTo>
                      <a:pt x="238" y="315"/>
                      <a:pt x="282" y="411"/>
                      <a:pt x="317" y="510"/>
                    </a:cubicBezTo>
                    <a:cubicBezTo>
                      <a:pt x="344" y="586"/>
                      <a:pt x="366" y="665"/>
                      <a:pt x="377" y="746"/>
                    </a:cubicBezTo>
                    <a:cubicBezTo>
                      <a:pt x="381" y="773"/>
                      <a:pt x="385" y="802"/>
                      <a:pt x="383" y="830"/>
                    </a:cubicBezTo>
                    <a:cubicBezTo>
                      <a:pt x="383" y="831"/>
                      <a:pt x="385" y="831"/>
                      <a:pt x="385" y="830"/>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528" y="-204"/>
                <a:ext cx="376" cy="423"/>
              </a:xfrm>
              <a:custGeom>
                <a:avLst/>
                <a:gdLst>
                  <a:gd name="T0" fmla="*/ 37 w 159"/>
                  <a:gd name="T1" fmla="*/ 41 h 179"/>
                  <a:gd name="T2" fmla="*/ 32 w 159"/>
                  <a:gd name="T3" fmla="*/ 136 h 179"/>
                  <a:gd name="T4" fmla="*/ 153 w 159"/>
                  <a:gd name="T5" fmla="*/ 94 h 179"/>
                  <a:gd name="T6" fmla="*/ 37 w 159"/>
                  <a:gd name="T7" fmla="*/ 41 h 179"/>
                </a:gdLst>
                <a:ahLst/>
                <a:cxnLst>
                  <a:cxn ang="0">
                    <a:pos x="T0" y="T1"/>
                  </a:cxn>
                  <a:cxn ang="0">
                    <a:pos x="T2" y="T3"/>
                  </a:cxn>
                  <a:cxn ang="0">
                    <a:pos x="T4" y="T5"/>
                  </a:cxn>
                  <a:cxn ang="0">
                    <a:pos x="T6" y="T7"/>
                  </a:cxn>
                </a:cxnLst>
                <a:rect l="0" t="0" r="r" b="b"/>
                <a:pathLst>
                  <a:path w="159" h="179">
                    <a:moveTo>
                      <a:pt x="37" y="41"/>
                    </a:moveTo>
                    <a:cubicBezTo>
                      <a:pt x="18" y="58"/>
                      <a:pt x="0" y="97"/>
                      <a:pt x="32" y="136"/>
                    </a:cubicBezTo>
                    <a:cubicBezTo>
                      <a:pt x="68" y="179"/>
                      <a:pt x="147" y="150"/>
                      <a:pt x="153" y="94"/>
                    </a:cubicBezTo>
                    <a:cubicBezTo>
                      <a:pt x="159" y="41"/>
                      <a:pt x="82" y="0"/>
                      <a:pt x="37" y="41"/>
                    </a:cubicBezTo>
                    <a:close/>
                  </a:path>
                </a:pathLst>
              </a:custGeom>
              <a:solidFill>
                <a:srgbClr val="FF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
              <p:cNvSpPr/>
              <p:nvPr/>
            </p:nvSpPr>
            <p:spPr bwMode="auto">
              <a:xfrm>
                <a:off x="1556" y="-154"/>
                <a:ext cx="341" cy="328"/>
              </a:xfrm>
              <a:custGeom>
                <a:avLst/>
                <a:gdLst>
                  <a:gd name="T0" fmla="*/ 25 w 144"/>
                  <a:gd name="T1" fmla="*/ 20 h 139"/>
                  <a:gd name="T2" fmla="*/ 23 w 144"/>
                  <a:gd name="T3" fmla="*/ 17 h 139"/>
                  <a:gd name="T4" fmla="*/ 0 w 144"/>
                  <a:gd name="T5" fmla="*/ 70 h 139"/>
                  <a:gd name="T6" fmla="*/ 18 w 144"/>
                  <a:gd name="T7" fmla="*/ 117 h 139"/>
                  <a:gd name="T8" fmla="*/ 66 w 144"/>
                  <a:gd name="T9" fmla="*/ 139 h 139"/>
                  <a:gd name="T10" fmla="*/ 117 w 144"/>
                  <a:gd name="T11" fmla="*/ 121 h 139"/>
                  <a:gd name="T12" fmla="*/ 144 w 144"/>
                  <a:gd name="T13" fmla="*/ 73 h 139"/>
                  <a:gd name="T14" fmla="*/ 144 w 144"/>
                  <a:gd name="T15" fmla="*/ 68 h 139"/>
                  <a:gd name="T16" fmla="*/ 120 w 144"/>
                  <a:gd name="T17" fmla="*/ 20 h 139"/>
                  <a:gd name="T18" fmla="*/ 68 w 144"/>
                  <a:gd name="T19" fmla="*/ 0 h 139"/>
                  <a:gd name="T20" fmla="*/ 23 w 144"/>
                  <a:gd name="T21" fmla="*/ 17 h 139"/>
                  <a:gd name="T22" fmla="*/ 25 w 144"/>
                  <a:gd name="T23" fmla="*/ 20 h 139"/>
                  <a:gd name="T24" fmla="*/ 27 w 144"/>
                  <a:gd name="T25" fmla="*/ 22 h 139"/>
                  <a:gd name="T26" fmla="*/ 68 w 144"/>
                  <a:gd name="T27" fmla="*/ 6 h 139"/>
                  <a:gd name="T28" fmla="*/ 117 w 144"/>
                  <a:gd name="T29" fmla="*/ 24 h 139"/>
                  <a:gd name="T30" fmla="*/ 138 w 144"/>
                  <a:gd name="T31" fmla="*/ 68 h 139"/>
                  <a:gd name="T32" fmla="*/ 138 w 144"/>
                  <a:gd name="T33" fmla="*/ 73 h 139"/>
                  <a:gd name="T34" fmla="*/ 113 w 144"/>
                  <a:gd name="T35" fmla="*/ 116 h 139"/>
                  <a:gd name="T36" fmla="*/ 66 w 144"/>
                  <a:gd name="T37" fmla="*/ 133 h 139"/>
                  <a:gd name="T38" fmla="*/ 23 w 144"/>
                  <a:gd name="T39" fmla="*/ 113 h 139"/>
                  <a:gd name="T40" fmla="*/ 6 w 144"/>
                  <a:gd name="T41" fmla="*/ 70 h 139"/>
                  <a:gd name="T42" fmla="*/ 27 w 144"/>
                  <a:gd name="T43" fmla="*/ 22 h 139"/>
                  <a:gd name="T44" fmla="*/ 25 w 144"/>
                  <a:gd name="T45" fmla="*/ 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39">
                    <a:moveTo>
                      <a:pt x="25" y="20"/>
                    </a:moveTo>
                    <a:cubicBezTo>
                      <a:pt x="23" y="17"/>
                      <a:pt x="23" y="17"/>
                      <a:pt x="23" y="17"/>
                    </a:cubicBezTo>
                    <a:cubicBezTo>
                      <a:pt x="11" y="28"/>
                      <a:pt x="0" y="47"/>
                      <a:pt x="0" y="70"/>
                    </a:cubicBezTo>
                    <a:cubicBezTo>
                      <a:pt x="0" y="84"/>
                      <a:pt x="5" y="101"/>
                      <a:pt x="18" y="117"/>
                    </a:cubicBezTo>
                    <a:cubicBezTo>
                      <a:pt x="31" y="132"/>
                      <a:pt x="48" y="139"/>
                      <a:pt x="66" y="139"/>
                    </a:cubicBezTo>
                    <a:cubicBezTo>
                      <a:pt x="84" y="139"/>
                      <a:pt x="103" y="132"/>
                      <a:pt x="117" y="121"/>
                    </a:cubicBezTo>
                    <a:cubicBezTo>
                      <a:pt x="131" y="109"/>
                      <a:pt x="142" y="93"/>
                      <a:pt x="144" y="73"/>
                    </a:cubicBezTo>
                    <a:cubicBezTo>
                      <a:pt x="144" y="71"/>
                      <a:pt x="144" y="70"/>
                      <a:pt x="144" y="68"/>
                    </a:cubicBezTo>
                    <a:cubicBezTo>
                      <a:pt x="144" y="49"/>
                      <a:pt x="135" y="32"/>
                      <a:pt x="120" y="20"/>
                    </a:cubicBezTo>
                    <a:cubicBezTo>
                      <a:pt x="106" y="8"/>
                      <a:pt x="87" y="0"/>
                      <a:pt x="68" y="0"/>
                    </a:cubicBezTo>
                    <a:cubicBezTo>
                      <a:pt x="52" y="0"/>
                      <a:pt x="36" y="5"/>
                      <a:pt x="23" y="17"/>
                    </a:cubicBezTo>
                    <a:cubicBezTo>
                      <a:pt x="25" y="20"/>
                      <a:pt x="25" y="20"/>
                      <a:pt x="25" y="20"/>
                    </a:cubicBezTo>
                    <a:cubicBezTo>
                      <a:pt x="27" y="22"/>
                      <a:pt x="27" y="22"/>
                      <a:pt x="27" y="22"/>
                    </a:cubicBezTo>
                    <a:cubicBezTo>
                      <a:pt x="39" y="11"/>
                      <a:pt x="54" y="6"/>
                      <a:pt x="68" y="6"/>
                    </a:cubicBezTo>
                    <a:cubicBezTo>
                      <a:pt x="86" y="6"/>
                      <a:pt x="103" y="13"/>
                      <a:pt x="117" y="24"/>
                    </a:cubicBezTo>
                    <a:cubicBezTo>
                      <a:pt x="130" y="36"/>
                      <a:pt x="138" y="51"/>
                      <a:pt x="138" y="68"/>
                    </a:cubicBezTo>
                    <a:cubicBezTo>
                      <a:pt x="138" y="69"/>
                      <a:pt x="138" y="71"/>
                      <a:pt x="138" y="73"/>
                    </a:cubicBezTo>
                    <a:cubicBezTo>
                      <a:pt x="136" y="90"/>
                      <a:pt x="127" y="105"/>
                      <a:pt x="113" y="116"/>
                    </a:cubicBezTo>
                    <a:cubicBezTo>
                      <a:pt x="100" y="127"/>
                      <a:pt x="83" y="133"/>
                      <a:pt x="66" y="133"/>
                    </a:cubicBezTo>
                    <a:cubicBezTo>
                      <a:pt x="50" y="133"/>
                      <a:pt x="34" y="127"/>
                      <a:pt x="23" y="113"/>
                    </a:cubicBezTo>
                    <a:cubicBezTo>
                      <a:pt x="10" y="98"/>
                      <a:pt x="6" y="83"/>
                      <a:pt x="6" y="70"/>
                    </a:cubicBezTo>
                    <a:cubicBezTo>
                      <a:pt x="6" y="49"/>
                      <a:pt x="16" y="32"/>
                      <a:pt x="27" y="22"/>
                    </a:cubicBezTo>
                    <a:lnTo>
                      <a:pt x="25" y="20"/>
                    </a:lnTo>
                    <a:close/>
                  </a:path>
                </a:pathLst>
              </a:custGeom>
              <a:solidFill>
                <a:srgbClr val="492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
              <p:cNvSpPr/>
              <p:nvPr/>
            </p:nvSpPr>
            <p:spPr bwMode="auto">
              <a:xfrm>
                <a:off x="1689" y="58"/>
                <a:ext cx="215" cy="242"/>
              </a:xfrm>
              <a:custGeom>
                <a:avLst/>
                <a:gdLst>
                  <a:gd name="T0" fmla="*/ 21 w 91"/>
                  <a:gd name="T1" fmla="*/ 23 h 102"/>
                  <a:gd name="T2" fmla="*/ 19 w 91"/>
                  <a:gd name="T3" fmla="*/ 77 h 102"/>
                  <a:gd name="T4" fmla="*/ 87 w 91"/>
                  <a:gd name="T5" fmla="*/ 54 h 102"/>
                  <a:gd name="T6" fmla="*/ 21 w 91"/>
                  <a:gd name="T7" fmla="*/ 23 h 102"/>
                </a:gdLst>
                <a:ahLst/>
                <a:cxnLst>
                  <a:cxn ang="0">
                    <a:pos x="T0" y="T1"/>
                  </a:cxn>
                  <a:cxn ang="0">
                    <a:pos x="T2" y="T3"/>
                  </a:cxn>
                  <a:cxn ang="0">
                    <a:pos x="T4" y="T5"/>
                  </a:cxn>
                  <a:cxn ang="0">
                    <a:pos x="T6" y="T7"/>
                  </a:cxn>
                </a:cxnLst>
                <a:rect l="0" t="0" r="r" b="b"/>
                <a:pathLst>
                  <a:path w="91" h="102">
                    <a:moveTo>
                      <a:pt x="21" y="23"/>
                    </a:moveTo>
                    <a:cubicBezTo>
                      <a:pt x="11" y="33"/>
                      <a:pt x="0" y="55"/>
                      <a:pt x="19" y="77"/>
                    </a:cubicBezTo>
                    <a:cubicBezTo>
                      <a:pt x="39" y="102"/>
                      <a:pt x="84" y="85"/>
                      <a:pt x="87" y="54"/>
                    </a:cubicBezTo>
                    <a:cubicBezTo>
                      <a:pt x="91" y="24"/>
                      <a:pt x="47" y="0"/>
                      <a:pt x="21" y="23"/>
                    </a:cubicBezTo>
                    <a:close/>
                  </a:path>
                </a:pathLst>
              </a:custGeom>
              <a:solidFill>
                <a:srgbClr val="FF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1696" y="42"/>
                <a:ext cx="262" cy="241"/>
              </a:xfrm>
              <a:custGeom>
                <a:avLst/>
                <a:gdLst>
                  <a:gd name="T0" fmla="*/ 18 w 111"/>
                  <a:gd name="T1" fmla="*/ 30 h 102"/>
                  <a:gd name="T2" fmla="*/ 19 w 111"/>
                  <a:gd name="T3" fmla="*/ 89 h 102"/>
                  <a:gd name="T4" fmla="*/ 73 w 111"/>
                  <a:gd name="T5" fmla="*/ 84 h 102"/>
                  <a:gd name="T6" fmla="*/ 18 w 111"/>
                  <a:gd name="T7" fmla="*/ 30 h 102"/>
                  <a:gd name="T8" fmla="*/ 19 w 111"/>
                  <a:gd name="T9" fmla="*/ 31 h 102"/>
                  <a:gd name="T10" fmla="*/ 72 w 111"/>
                  <a:gd name="T11" fmla="*/ 83 h 102"/>
                  <a:gd name="T12" fmla="*/ 25 w 111"/>
                  <a:gd name="T13" fmla="*/ 91 h 102"/>
                  <a:gd name="T14" fmla="*/ 19 w 111"/>
                  <a:gd name="T15" fmla="*/ 31 h 102"/>
                  <a:gd name="T16" fmla="*/ 18 w 111"/>
                  <a:gd name="T17"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02">
                    <a:moveTo>
                      <a:pt x="18" y="30"/>
                    </a:moveTo>
                    <a:cubicBezTo>
                      <a:pt x="1" y="46"/>
                      <a:pt x="0" y="74"/>
                      <a:pt x="19" y="89"/>
                    </a:cubicBezTo>
                    <a:cubicBezTo>
                      <a:pt x="36" y="102"/>
                      <a:pt x="58" y="98"/>
                      <a:pt x="73" y="84"/>
                    </a:cubicBezTo>
                    <a:cubicBezTo>
                      <a:pt x="111" y="51"/>
                      <a:pt x="53" y="0"/>
                      <a:pt x="18" y="30"/>
                    </a:cubicBezTo>
                    <a:cubicBezTo>
                      <a:pt x="17" y="30"/>
                      <a:pt x="18" y="32"/>
                      <a:pt x="19" y="31"/>
                    </a:cubicBezTo>
                    <a:cubicBezTo>
                      <a:pt x="53" y="2"/>
                      <a:pt x="106" y="49"/>
                      <a:pt x="72" y="83"/>
                    </a:cubicBezTo>
                    <a:cubicBezTo>
                      <a:pt x="60" y="95"/>
                      <a:pt x="40" y="99"/>
                      <a:pt x="25" y="91"/>
                    </a:cubicBezTo>
                    <a:cubicBezTo>
                      <a:pt x="2" y="79"/>
                      <a:pt x="2" y="47"/>
                      <a:pt x="19" y="31"/>
                    </a:cubicBezTo>
                    <a:cubicBezTo>
                      <a:pt x="20" y="30"/>
                      <a:pt x="18" y="29"/>
                      <a:pt x="18" y="3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
              <p:cNvSpPr/>
              <p:nvPr/>
            </p:nvSpPr>
            <p:spPr bwMode="auto">
              <a:xfrm>
                <a:off x="1502" y="40"/>
                <a:ext cx="272" cy="307"/>
              </a:xfrm>
              <a:custGeom>
                <a:avLst/>
                <a:gdLst>
                  <a:gd name="T0" fmla="*/ 27 w 115"/>
                  <a:gd name="T1" fmla="*/ 30 h 130"/>
                  <a:gd name="T2" fmla="*/ 23 w 115"/>
                  <a:gd name="T3" fmla="*/ 99 h 130"/>
                  <a:gd name="T4" fmla="*/ 111 w 115"/>
                  <a:gd name="T5" fmla="*/ 69 h 130"/>
                  <a:gd name="T6" fmla="*/ 27 w 115"/>
                  <a:gd name="T7" fmla="*/ 30 h 130"/>
                </a:gdLst>
                <a:ahLst/>
                <a:cxnLst>
                  <a:cxn ang="0">
                    <a:pos x="T0" y="T1"/>
                  </a:cxn>
                  <a:cxn ang="0">
                    <a:pos x="T2" y="T3"/>
                  </a:cxn>
                  <a:cxn ang="0">
                    <a:pos x="T4" y="T5"/>
                  </a:cxn>
                  <a:cxn ang="0">
                    <a:pos x="T6" y="T7"/>
                  </a:cxn>
                </a:cxnLst>
                <a:rect l="0" t="0" r="r" b="b"/>
                <a:pathLst>
                  <a:path w="115" h="130">
                    <a:moveTo>
                      <a:pt x="27" y="30"/>
                    </a:moveTo>
                    <a:cubicBezTo>
                      <a:pt x="13" y="42"/>
                      <a:pt x="0" y="70"/>
                      <a:pt x="23" y="99"/>
                    </a:cubicBezTo>
                    <a:cubicBezTo>
                      <a:pt x="49" y="130"/>
                      <a:pt x="107" y="109"/>
                      <a:pt x="111" y="69"/>
                    </a:cubicBezTo>
                    <a:cubicBezTo>
                      <a:pt x="115" y="30"/>
                      <a:pt x="60" y="0"/>
                      <a:pt x="27" y="30"/>
                    </a:cubicBezTo>
                    <a:close/>
                  </a:path>
                </a:pathLst>
              </a:custGeom>
              <a:solidFill>
                <a:srgbClr val="FF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1509" y="21"/>
                <a:ext cx="336" cy="305"/>
              </a:xfrm>
              <a:custGeom>
                <a:avLst/>
                <a:gdLst>
                  <a:gd name="T0" fmla="*/ 23 w 142"/>
                  <a:gd name="T1" fmla="*/ 37 h 129"/>
                  <a:gd name="T2" fmla="*/ 25 w 142"/>
                  <a:gd name="T3" fmla="*/ 113 h 129"/>
                  <a:gd name="T4" fmla="*/ 94 w 142"/>
                  <a:gd name="T5" fmla="*/ 107 h 129"/>
                  <a:gd name="T6" fmla="*/ 23 w 142"/>
                  <a:gd name="T7" fmla="*/ 37 h 129"/>
                  <a:gd name="T8" fmla="*/ 24 w 142"/>
                  <a:gd name="T9" fmla="*/ 38 h 129"/>
                  <a:gd name="T10" fmla="*/ 92 w 142"/>
                  <a:gd name="T11" fmla="*/ 106 h 129"/>
                  <a:gd name="T12" fmla="*/ 32 w 142"/>
                  <a:gd name="T13" fmla="*/ 116 h 129"/>
                  <a:gd name="T14" fmla="*/ 24 w 142"/>
                  <a:gd name="T15" fmla="*/ 38 h 129"/>
                  <a:gd name="T16" fmla="*/ 23 w 142"/>
                  <a:gd name="T17"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9">
                    <a:moveTo>
                      <a:pt x="23" y="37"/>
                    </a:moveTo>
                    <a:cubicBezTo>
                      <a:pt x="2" y="58"/>
                      <a:pt x="0" y="94"/>
                      <a:pt x="25" y="113"/>
                    </a:cubicBezTo>
                    <a:cubicBezTo>
                      <a:pt x="47" y="129"/>
                      <a:pt x="75" y="124"/>
                      <a:pt x="94" y="107"/>
                    </a:cubicBezTo>
                    <a:cubicBezTo>
                      <a:pt x="142" y="64"/>
                      <a:pt x="69" y="0"/>
                      <a:pt x="23" y="37"/>
                    </a:cubicBezTo>
                    <a:cubicBezTo>
                      <a:pt x="22" y="38"/>
                      <a:pt x="24" y="39"/>
                      <a:pt x="24" y="38"/>
                    </a:cubicBezTo>
                    <a:cubicBezTo>
                      <a:pt x="69" y="2"/>
                      <a:pt x="136" y="61"/>
                      <a:pt x="92" y="106"/>
                    </a:cubicBezTo>
                    <a:cubicBezTo>
                      <a:pt x="77" y="121"/>
                      <a:pt x="52" y="126"/>
                      <a:pt x="32" y="116"/>
                    </a:cubicBezTo>
                    <a:cubicBezTo>
                      <a:pt x="2" y="101"/>
                      <a:pt x="3" y="59"/>
                      <a:pt x="24" y="38"/>
                    </a:cubicBezTo>
                    <a:cubicBezTo>
                      <a:pt x="25" y="37"/>
                      <a:pt x="24" y="36"/>
                      <a:pt x="23" y="37"/>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811" y="-464"/>
                <a:ext cx="821" cy="520"/>
              </a:xfrm>
              <a:custGeom>
                <a:avLst/>
                <a:gdLst>
                  <a:gd name="T0" fmla="*/ 338 w 347"/>
                  <a:gd name="T1" fmla="*/ 201 h 220"/>
                  <a:gd name="T2" fmla="*/ 0 w 347"/>
                  <a:gd name="T3" fmla="*/ 220 h 220"/>
                  <a:gd name="T4" fmla="*/ 159 w 347"/>
                  <a:gd name="T5" fmla="*/ 42 h 220"/>
                  <a:gd name="T6" fmla="*/ 338 w 347"/>
                  <a:gd name="T7" fmla="*/ 201 h 220"/>
                </a:gdLst>
                <a:ahLst/>
                <a:cxnLst>
                  <a:cxn ang="0">
                    <a:pos x="T0" y="T1"/>
                  </a:cxn>
                  <a:cxn ang="0">
                    <a:pos x="T2" y="T3"/>
                  </a:cxn>
                  <a:cxn ang="0">
                    <a:pos x="T4" y="T5"/>
                  </a:cxn>
                  <a:cxn ang="0">
                    <a:pos x="T6" y="T7"/>
                  </a:cxn>
                </a:cxnLst>
                <a:rect l="0" t="0" r="r" b="b"/>
                <a:pathLst>
                  <a:path w="347" h="220">
                    <a:moveTo>
                      <a:pt x="338" y="201"/>
                    </a:moveTo>
                    <a:cubicBezTo>
                      <a:pt x="338" y="201"/>
                      <a:pt x="204" y="136"/>
                      <a:pt x="0" y="220"/>
                    </a:cubicBezTo>
                    <a:cubicBezTo>
                      <a:pt x="0" y="220"/>
                      <a:pt x="33" y="83"/>
                      <a:pt x="159" y="42"/>
                    </a:cubicBezTo>
                    <a:cubicBezTo>
                      <a:pt x="286" y="0"/>
                      <a:pt x="347" y="118"/>
                      <a:pt x="338"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849" y="-429"/>
                <a:ext cx="821" cy="518"/>
              </a:xfrm>
              <a:custGeom>
                <a:avLst/>
                <a:gdLst>
                  <a:gd name="T0" fmla="*/ 338 w 347"/>
                  <a:gd name="T1" fmla="*/ 200 h 219"/>
                  <a:gd name="T2" fmla="*/ 0 w 347"/>
                  <a:gd name="T3" fmla="*/ 219 h 219"/>
                  <a:gd name="T4" fmla="*/ 159 w 347"/>
                  <a:gd name="T5" fmla="*/ 41 h 219"/>
                  <a:gd name="T6" fmla="*/ 338 w 347"/>
                  <a:gd name="T7" fmla="*/ 200 h 219"/>
                </a:gdLst>
                <a:ahLst/>
                <a:cxnLst>
                  <a:cxn ang="0">
                    <a:pos x="T0" y="T1"/>
                  </a:cxn>
                  <a:cxn ang="0">
                    <a:pos x="T2" y="T3"/>
                  </a:cxn>
                  <a:cxn ang="0">
                    <a:pos x="T4" y="T5"/>
                  </a:cxn>
                  <a:cxn ang="0">
                    <a:pos x="T6" y="T7"/>
                  </a:cxn>
                </a:cxnLst>
                <a:rect l="0" t="0" r="r" b="b"/>
                <a:pathLst>
                  <a:path w="347" h="219">
                    <a:moveTo>
                      <a:pt x="338" y="200"/>
                    </a:moveTo>
                    <a:cubicBezTo>
                      <a:pt x="338" y="200"/>
                      <a:pt x="204" y="135"/>
                      <a:pt x="0" y="219"/>
                    </a:cubicBezTo>
                    <a:cubicBezTo>
                      <a:pt x="0" y="219"/>
                      <a:pt x="33" y="82"/>
                      <a:pt x="159" y="41"/>
                    </a:cubicBezTo>
                    <a:cubicBezTo>
                      <a:pt x="286" y="0"/>
                      <a:pt x="347" y="117"/>
                      <a:pt x="338" y="200"/>
                    </a:cubicBez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808" y="-405"/>
                <a:ext cx="814" cy="463"/>
              </a:xfrm>
              <a:custGeom>
                <a:avLst/>
                <a:gdLst>
                  <a:gd name="T0" fmla="*/ 339 w 344"/>
                  <a:gd name="T1" fmla="*/ 175 h 196"/>
                  <a:gd name="T2" fmla="*/ 217 w 344"/>
                  <a:gd name="T3" fmla="*/ 151 h 196"/>
                  <a:gd name="T4" fmla="*/ 78 w 344"/>
                  <a:gd name="T5" fmla="*/ 168 h 196"/>
                  <a:gd name="T6" fmla="*/ 37 w 344"/>
                  <a:gd name="T7" fmla="*/ 181 h 196"/>
                  <a:gd name="T8" fmla="*/ 2 w 344"/>
                  <a:gd name="T9" fmla="*/ 195 h 196"/>
                  <a:gd name="T10" fmla="*/ 7 w 344"/>
                  <a:gd name="T11" fmla="*/ 179 h 196"/>
                  <a:gd name="T12" fmla="*/ 155 w 344"/>
                  <a:gd name="T13" fmla="*/ 19 h 196"/>
                  <a:gd name="T14" fmla="*/ 287 w 344"/>
                  <a:gd name="T15" fmla="*/ 37 h 196"/>
                  <a:gd name="T16" fmla="*/ 338 w 344"/>
                  <a:gd name="T17" fmla="*/ 140 h 196"/>
                  <a:gd name="T18" fmla="*/ 338 w 344"/>
                  <a:gd name="T19" fmla="*/ 176 h 196"/>
                  <a:gd name="T20" fmla="*/ 340 w 344"/>
                  <a:gd name="T21" fmla="*/ 176 h 196"/>
                  <a:gd name="T22" fmla="*/ 300 w 344"/>
                  <a:gd name="T23" fmla="*/ 47 h 196"/>
                  <a:gd name="T24" fmla="*/ 155 w 344"/>
                  <a:gd name="T25" fmla="*/ 18 h 196"/>
                  <a:gd name="T26" fmla="*/ 0 w 344"/>
                  <a:gd name="T27" fmla="*/ 195 h 196"/>
                  <a:gd name="T28" fmla="*/ 1 w 344"/>
                  <a:gd name="T29" fmla="*/ 196 h 196"/>
                  <a:gd name="T30" fmla="*/ 244 w 344"/>
                  <a:gd name="T31" fmla="*/ 155 h 196"/>
                  <a:gd name="T32" fmla="*/ 338 w 344"/>
                  <a:gd name="T33" fmla="*/ 177 h 196"/>
                  <a:gd name="T34" fmla="*/ 339 w 344"/>
                  <a:gd name="T35" fmla="*/ 17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196">
                    <a:moveTo>
                      <a:pt x="339" y="175"/>
                    </a:moveTo>
                    <a:cubicBezTo>
                      <a:pt x="302" y="158"/>
                      <a:pt x="257" y="153"/>
                      <a:pt x="217" y="151"/>
                    </a:cubicBezTo>
                    <a:cubicBezTo>
                      <a:pt x="170" y="150"/>
                      <a:pt x="123" y="157"/>
                      <a:pt x="78" y="168"/>
                    </a:cubicBezTo>
                    <a:cubicBezTo>
                      <a:pt x="64" y="172"/>
                      <a:pt x="50" y="176"/>
                      <a:pt x="37" y="181"/>
                    </a:cubicBezTo>
                    <a:cubicBezTo>
                      <a:pt x="31" y="183"/>
                      <a:pt x="3" y="189"/>
                      <a:pt x="2" y="195"/>
                    </a:cubicBezTo>
                    <a:cubicBezTo>
                      <a:pt x="3" y="189"/>
                      <a:pt x="5" y="184"/>
                      <a:pt x="7" y="179"/>
                    </a:cubicBezTo>
                    <a:cubicBezTo>
                      <a:pt x="32" y="107"/>
                      <a:pt x="84" y="46"/>
                      <a:pt x="155" y="19"/>
                    </a:cubicBezTo>
                    <a:cubicBezTo>
                      <a:pt x="200" y="3"/>
                      <a:pt x="249" y="6"/>
                      <a:pt x="287" y="37"/>
                    </a:cubicBezTo>
                    <a:cubicBezTo>
                      <a:pt x="317" y="62"/>
                      <a:pt x="333" y="102"/>
                      <a:pt x="338" y="140"/>
                    </a:cubicBezTo>
                    <a:cubicBezTo>
                      <a:pt x="339" y="152"/>
                      <a:pt x="339" y="164"/>
                      <a:pt x="338" y="176"/>
                    </a:cubicBezTo>
                    <a:cubicBezTo>
                      <a:pt x="338" y="177"/>
                      <a:pt x="340" y="177"/>
                      <a:pt x="340" y="176"/>
                    </a:cubicBezTo>
                    <a:cubicBezTo>
                      <a:pt x="344" y="130"/>
                      <a:pt x="330" y="82"/>
                      <a:pt x="300" y="47"/>
                    </a:cubicBezTo>
                    <a:cubicBezTo>
                      <a:pt x="263" y="4"/>
                      <a:pt x="206" y="0"/>
                      <a:pt x="155" y="18"/>
                    </a:cubicBezTo>
                    <a:cubicBezTo>
                      <a:pt x="79" y="43"/>
                      <a:pt x="19" y="118"/>
                      <a:pt x="0" y="195"/>
                    </a:cubicBezTo>
                    <a:cubicBezTo>
                      <a:pt x="0" y="195"/>
                      <a:pt x="0" y="196"/>
                      <a:pt x="1" y="196"/>
                    </a:cubicBezTo>
                    <a:cubicBezTo>
                      <a:pt x="78" y="165"/>
                      <a:pt x="161" y="148"/>
                      <a:pt x="244" y="155"/>
                    </a:cubicBezTo>
                    <a:cubicBezTo>
                      <a:pt x="275" y="158"/>
                      <a:pt x="310" y="163"/>
                      <a:pt x="338" y="177"/>
                    </a:cubicBezTo>
                    <a:cubicBezTo>
                      <a:pt x="339" y="177"/>
                      <a:pt x="340" y="176"/>
                      <a:pt x="339" y="175"/>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754" y="-263"/>
                <a:ext cx="857" cy="1012"/>
              </a:xfrm>
              <a:custGeom>
                <a:avLst/>
                <a:gdLst>
                  <a:gd name="T0" fmla="*/ 112 w 362"/>
                  <a:gd name="T1" fmla="*/ 258 h 428"/>
                  <a:gd name="T2" fmla="*/ 119 w 362"/>
                  <a:gd name="T3" fmla="*/ 312 h 428"/>
                  <a:gd name="T4" fmla="*/ 0 w 362"/>
                  <a:gd name="T5" fmla="*/ 428 h 428"/>
                  <a:gd name="T6" fmla="*/ 120 w 362"/>
                  <a:gd name="T7" fmla="*/ 120 h 428"/>
                  <a:gd name="T8" fmla="*/ 362 w 362"/>
                  <a:gd name="T9" fmla="*/ 116 h 428"/>
                  <a:gd name="T10" fmla="*/ 279 w 362"/>
                  <a:gd name="T11" fmla="*/ 186 h 428"/>
                  <a:gd name="T12" fmla="*/ 235 w 362"/>
                  <a:gd name="T13" fmla="*/ 157 h 428"/>
                  <a:gd name="T14" fmla="*/ 236 w 362"/>
                  <a:gd name="T15" fmla="*/ 224 h 428"/>
                  <a:gd name="T16" fmla="*/ 159 w 362"/>
                  <a:gd name="T17" fmla="*/ 285 h 428"/>
                  <a:gd name="T18" fmla="*/ 112 w 362"/>
                  <a:gd name="T19" fmla="*/ 25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428">
                    <a:moveTo>
                      <a:pt x="112" y="258"/>
                    </a:moveTo>
                    <a:cubicBezTo>
                      <a:pt x="119" y="312"/>
                      <a:pt x="119" y="312"/>
                      <a:pt x="119" y="312"/>
                    </a:cubicBezTo>
                    <a:cubicBezTo>
                      <a:pt x="0" y="428"/>
                      <a:pt x="0" y="428"/>
                      <a:pt x="0" y="428"/>
                    </a:cubicBezTo>
                    <a:cubicBezTo>
                      <a:pt x="0" y="428"/>
                      <a:pt x="7" y="241"/>
                      <a:pt x="120" y="120"/>
                    </a:cubicBezTo>
                    <a:cubicBezTo>
                      <a:pt x="234" y="0"/>
                      <a:pt x="362" y="116"/>
                      <a:pt x="362" y="116"/>
                    </a:cubicBezTo>
                    <a:cubicBezTo>
                      <a:pt x="279" y="186"/>
                      <a:pt x="279" y="186"/>
                      <a:pt x="279" y="186"/>
                    </a:cubicBezTo>
                    <a:cubicBezTo>
                      <a:pt x="235" y="157"/>
                      <a:pt x="235" y="157"/>
                      <a:pt x="235" y="157"/>
                    </a:cubicBezTo>
                    <a:cubicBezTo>
                      <a:pt x="236" y="224"/>
                      <a:pt x="236" y="224"/>
                      <a:pt x="236" y="224"/>
                    </a:cubicBezTo>
                    <a:cubicBezTo>
                      <a:pt x="159" y="285"/>
                      <a:pt x="159" y="285"/>
                      <a:pt x="159" y="285"/>
                    </a:cubicBezTo>
                    <a:lnTo>
                      <a:pt x="112" y="2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780" y="-209"/>
                <a:ext cx="854" cy="1013"/>
              </a:xfrm>
              <a:custGeom>
                <a:avLst/>
                <a:gdLst>
                  <a:gd name="T0" fmla="*/ 112 w 361"/>
                  <a:gd name="T1" fmla="*/ 258 h 428"/>
                  <a:gd name="T2" fmla="*/ 119 w 361"/>
                  <a:gd name="T3" fmla="*/ 312 h 428"/>
                  <a:gd name="T4" fmla="*/ 0 w 361"/>
                  <a:gd name="T5" fmla="*/ 428 h 428"/>
                  <a:gd name="T6" fmla="*/ 120 w 361"/>
                  <a:gd name="T7" fmla="*/ 120 h 428"/>
                  <a:gd name="T8" fmla="*/ 361 w 361"/>
                  <a:gd name="T9" fmla="*/ 116 h 428"/>
                  <a:gd name="T10" fmla="*/ 279 w 361"/>
                  <a:gd name="T11" fmla="*/ 185 h 428"/>
                  <a:gd name="T12" fmla="*/ 235 w 361"/>
                  <a:gd name="T13" fmla="*/ 157 h 428"/>
                  <a:gd name="T14" fmla="*/ 236 w 361"/>
                  <a:gd name="T15" fmla="*/ 224 h 428"/>
                  <a:gd name="T16" fmla="*/ 159 w 361"/>
                  <a:gd name="T17" fmla="*/ 285 h 428"/>
                  <a:gd name="T18" fmla="*/ 112 w 361"/>
                  <a:gd name="T19" fmla="*/ 25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428">
                    <a:moveTo>
                      <a:pt x="112" y="258"/>
                    </a:moveTo>
                    <a:cubicBezTo>
                      <a:pt x="119" y="312"/>
                      <a:pt x="119" y="312"/>
                      <a:pt x="119" y="312"/>
                    </a:cubicBezTo>
                    <a:cubicBezTo>
                      <a:pt x="0" y="428"/>
                      <a:pt x="0" y="428"/>
                      <a:pt x="0" y="428"/>
                    </a:cubicBezTo>
                    <a:cubicBezTo>
                      <a:pt x="0" y="428"/>
                      <a:pt x="6" y="240"/>
                      <a:pt x="120" y="120"/>
                    </a:cubicBezTo>
                    <a:cubicBezTo>
                      <a:pt x="234" y="0"/>
                      <a:pt x="361" y="116"/>
                      <a:pt x="361" y="116"/>
                    </a:cubicBezTo>
                    <a:cubicBezTo>
                      <a:pt x="279" y="185"/>
                      <a:pt x="279" y="185"/>
                      <a:pt x="279" y="185"/>
                    </a:cubicBezTo>
                    <a:cubicBezTo>
                      <a:pt x="235" y="157"/>
                      <a:pt x="235" y="157"/>
                      <a:pt x="235" y="157"/>
                    </a:cubicBezTo>
                    <a:cubicBezTo>
                      <a:pt x="236" y="224"/>
                      <a:pt x="236" y="224"/>
                      <a:pt x="236" y="224"/>
                    </a:cubicBezTo>
                    <a:cubicBezTo>
                      <a:pt x="159" y="285"/>
                      <a:pt x="159" y="285"/>
                      <a:pt x="159" y="285"/>
                    </a:cubicBezTo>
                    <a:lnTo>
                      <a:pt x="112" y="258"/>
                    </a:ln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
              <p:cNvSpPr/>
              <p:nvPr/>
            </p:nvSpPr>
            <p:spPr bwMode="auto">
              <a:xfrm>
                <a:off x="752" y="-292"/>
                <a:ext cx="861" cy="1044"/>
              </a:xfrm>
              <a:custGeom>
                <a:avLst/>
                <a:gdLst>
                  <a:gd name="T0" fmla="*/ 112 w 364"/>
                  <a:gd name="T1" fmla="*/ 270 h 441"/>
                  <a:gd name="T2" fmla="*/ 116 w 364"/>
                  <a:gd name="T3" fmla="*/ 303 h 441"/>
                  <a:gd name="T4" fmla="*/ 117 w 364"/>
                  <a:gd name="T5" fmla="*/ 325 h 441"/>
                  <a:gd name="T6" fmla="*/ 64 w 364"/>
                  <a:gd name="T7" fmla="*/ 377 h 441"/>
                  <a:gd name="T8" fmla="*/ 6 w 364"/>
                  <a:gd name="T9" fmla="*/ 435 h 441"/>
                  <a:gd name="T10" fmla="*/ 1 w 364"/>
                  <a:gd name="T11" fmla="*/ 439 h 441"/>
                  <a:gd name="T12" fmla="*/ 2 w 364"/>
                  <a:gd name="T13" fmla="*/ 438 h 441"/>
                  <a:gd name="T14" fmla="*/ 4 w 364"/>
                  <a:gd name="T15" fmla="*/ 416 h 441"/>
                  <a:gd name="T16" fmla="*/ 322 w 364"/>
                  <a:gd name="T17" fmla="*/ 101 h 441"/>
                  <a:gd name="T18" fmla="*/ 362 w 364"/>
                  <a:gd name="T19" fmla="*/ 128 h 441"/>
                  <a:gd name="T20" fmla="*/ 325 w 364"/>
                  <a:gd name="T21" fmla="*/ 158 h 441"/>
                  <a:gd name="T22" fmla="*/ 280 w 364"/>
                  <a:gd name="T23" fmla="*/ 196 h 441"/>
                  <a:gd name="T24" fmla="*/ 237 w 364"/>
                  <a:gd name="T25" fmla="*/ 169 h 441"/>
                  <a:gd name="T26" fmla="*/ 235 w 364"/>
                  <a:gd name="T27" fmla="*/ 169 h 441"/>
                  <a:gd name="T28" fmla="*/ 236 w 364"/>
                  <a:gd name="T29" fmla="*/ 229 h 441"/>
                  <a:gd name="T30" fmla="*/ 206 w 364"/>
                  <a:gd name="T31" fmla="*/ 260 h 441"/>
                  <a:gd name="T32" fmla="*/ 160 w 364"/>
                  <a:gd name="T33" fmla="*/ 297 h 441"/>
                  <a:gd name="T34" fmla="*/ 113 w 364"/>
                  <a:gd name="T35" fmla="*/ 269 h 441"/>
                  <a:gd name="T36" fmla="*/ 113 w 364"/>
                  <a:gd name="T37" fmla="*/ 271 h 441"/>
                  <a:gd name="T38" fmla="*/ 160 w 364"/>
                  <a:gd name="T39" fmla="*/ 298 h 441"/>
                  <a:gd name="T40" fmla="*/ 161 w 364"/>
                  <a:gd name="T41" fmla="*/ 298 h 441"/>
                  <a:gd name="T42" fmla="*/ 207 w 364"/>
                  <a:gd name="T43" fmla="*/ 261 h 441"/>
                  <a:gd name="T44" fmla="*/ 238 w 364"/>
                  <a:gd name="T45" fmla="*/ 235 h 441"/>
                  <a:gd name="T46" fmla="*/ 237 w 364"/>
                  <a:gd name="T47" fmla="*/ 171 h 441"/>
                  <a:gd name="T48" fmla="*/ 240 w 364"/>
                  <a:gd name="T49" fmla="*/ 173 h 441"/>
                  <a:gd name="T50" fmla="*/ 254 w 364"/>
                  <a:gd name="T51" fmla="*/ 182 h 441"/>
                  <a:gd name="T52" fmla="*/ 279 w 364"/>
                  <a:gd name="T53" fmla="*/ 198 h 441"/>
                  <a:gd name="T54" fmla="*/ 280 w 364"/>
                  <a:gd name="T55" fmla="*/ 198 h 441"/>
                  <a:gd name="T56" fmla="*/ 363 w 364"/>
                  <a:gd name="T57" fmla="*/ 129 h 441"/>
                  <a:gd name="T58" fmla="*/ 363 w 364"/>
                  <a:gd name="T59" fmla="*/ 128 h 441"/>
                  <a:gd name="T60" fmla="*/ 268 w 364"/>
                  <a:gd name="T61" fmla="*/ 80 h 441"/>
                  <a:gd name="T62" fmla="*/ 97 w 364"/>
                  <a:gd name="T63" fmla="*/ 159 h 441"/>
                  <a:gd name="T64" fmla="*/ 0 w 364"/>
                  <a:gd name="T65" fmla="*/ 440 h 441"/>
                  <a:gd name="T66" fmla="*/ 2 w 364"/>
                  <a:gd name="T67" fmla="*/ 441 h 441"/>
                  <a:gd name="T68" fmla="*/ 92 w 364"/>
                  <a:gd name="T69" fmla="*/ 352 h 441"/>
                  <a:gd name="T70" fmla="*/ 114 w 364"/>
                  <a:gd name="T71" fmla="*/ 331 h 441"/>
                  <a:gd name="T72" fmla="*/ 121 w 364"/>
                  <a:gd name="T73" fmla="*/ 324 h 441"/>
                  <a:gd name="T74" fmla="*/ 118 w 364"/>
                  <a:gd name="T75" fmla="*/ 299 h 441"/>
                  <a:gd name="T76" fmla="*/ 114 w 364"/>
                  <a:gd name="T77" fmla="*/ 270 h 441"/>
                  <a:gd name="T78" fmla="*/ 112 w 364"/>
                  <a:gd name="T79" fmla="*/ 27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441">
                    <a:moveTo>
                      <a:pt x="112" y="270"/>
                    </a:moveTo>
                    <a:cubicBezTo>
                      <a:pt x="114" y="281"/>
                      <a:pt x="115" y="292"/>
                      <a:pt x="116" y="303"/>
                    </a:cubicBezTo>
                    <a:cubicBezTo>
                      <a:pt x="117" y="309"/>
                      <a:pt x="122" y="321"/>
                      <a:pt x="117" y="325"/>
                    </a:cubicBezTo>
                    <a:cubicBezTo>
                      <a:pt x="100" y="343"/>
                      <a:pt x="82" y="360"/>
                      <a:pt x="64" y="377"/>
                    </a:cubicBezTo>
                    <a:cubicBezTo>
                      <a:pt x="45" y="396"/>
                      <a:pt x="25" y="415"/>
                      <a:pt x="6" y="435"/>
                    </a:cubicBezTo>
                    <a:cubicBezTo>
                      <a:pt x="4" y="436"/>
                      <a:pt x="2" y="438"/>
                      <a:pt x="1" y="439"/>
                    </a:cubicBezTo>
                    <a:cubicBezTo>
                      <a:pt x="1" y="439"/>
                      <a:pt x="2" y="441"/>
                      <a:pt x="2" y="438"/>
                    </a:cubicBezTo>
                    <a:cubicBezTo>
                      <a:pt x="2" y="431"/>
                      <a:pt x="3" y="424"/>
                      <a:pt x="4" y="416"/>
                    </a:cubicBezTo>
                    <a:cubicBezTo>
                      <a:pt x="20" y="265"/>
                      <a:pt x="128" y="0"/>
                      <a:pt x="322" y="101"/>
                    </a:cubicBezTo>
                    <a:cubicBezTo>
                      <a:pt x="336" y="109"/>
                      <a:pt x="350" y="118"/>
                      <a:pt x="362" y="128"/>
                    </a:cubicBezTo>
                    <a:cubicBezTo>
                      <a:pt x="360" y="127"/>
                      <a:pt x="330" y="155"/>
                      <a:pt x="325" y="158"/>
                    </a:cubicBezTo>
                    <a:cubicBezTo>
                      <a:pt x="310" y="171"/>
                      <a:pt x="295" y="184"/>
                      <a:pt x="280" y="196"/>
                    </a:cubicBezTo>
                    <a:cubicBezTo>
                      <a:pt x="278" y="198"/>
                      <a:pt x="242" y="172"/>
                      <a:pt x="237" y="169"/>
                    </a:cubicBezTo>
                    <a:cubicBezTo>
                      <a:pt x="236" y="168"/>
                      <a:pt x="235" y="169"/>
                      <a:pt x="235" y="169"/>
                    </a:cubicBezTo>
                    <a:cubicBezTo>
                      <a:pt x="236" y="189"/>
                      <a:pt x="236" y="209"/>
                      <a:pt x="236" y="229"/>
                    </a:cubicBezTo>
                    <a:cubicBezTo>
                      <a:pt x="236" y="242"/>
                      <a:pt x="216" y="252"/>
                      <a:pt x="206" y="260"/>
                    </a:cubicBezTo>
                    <a:cubicBezTo>
                      <a:pt x="190" y="272"/>
                      <a:pt x="175" y="284"/>
                      <a:pt x="160" y="297"/>
                    </a:cubicBezTo>
                    <a:cubicBezTo>
                      <a:pt x="158" y="298"/>
                      <a:pt x="119" y="273"/>
                      <a:pt x="113" y="269"/>
                    </a:cubicBezTo>
                    <a:cubicBezTo>
                      <a:pt x="112" y="269"/>
                      <a:pt x="112" y="270"/>
                      <a:pt x="113" y="271"/>
                    </a:cubicBezTo>
                    <a:cubicBezTo>
                      <a:pt x="128" y="280"/>
                      <a:pt x="144" y="289"/>
                      <a:pt x="160" y="298"/>
                    </a:cubicBezTo>
                    <a:cubicBezTo>
                      <a:pt x="160" y="298"/>
                      <a:pt x="161" y="298"/>
                      <a:pt x="161" y="298"/>
                    </a:cubicBezTo>
                    <a:cubicBezTo>
                      <a:pt x="176" y="286"/>
                      <a:pt x="192" y="273"/>
                      <a:pt x="207" y="261"/>
                    </a:cubicBezTo>
                    <a:cubicBezTo>
                      <a:pt x="212" y="257"/>
                      <a:pt x="238" y="242"/>
                      <a:pt x="238" y="235"/>
                    </a:cubicBezTo>
                    <a:cubicBezTo>
                      <a:pt x="238" y="213"/>
                      <a:pt x="237" y="192"/>
                      <a:pt x="237" y="171"/>
                    </a:cubicBezTo>
                    <a:cubicBezTo>
                      <a:pt x="237" y="170"/>
                      <a:pt x="237" y="171"/>
                      <a:pt x="240" y="173"/>
                    </a:cubicBezTo>
                    <a:cubicBezTo>
                      <a:pt x="245" y="176"/>
                      <a:pt x="250" y="179"/>
                      <a:pt x="254" y="182"/>
                    </a:cubicBezTo>
                    <a:cubicBezTo>
                      <a:pt x="263" y="188"/>
                      <a:pt x="271" y="193"/>
                      <a:pt x="279" y="198"/>
                    </a:cubicBezTo>
                    <a:cubicBezTo>
                      <a:pt x="280" y="198"/>
                      <a:pt x="280" y="198"/>
                      <a:pt x="280" y="198"/>
                    </a:cubicBezTo>
                    <a:cubicBezTo>
                      <a:pt x="308" y="175"/>
                      <a:pt x="336" y="152"/>
                      <a:pt x="363" y="129"/>
                    </a:cubicBezTo>
                    <a:cubicBezTo>
                      <a:pt x="364" y="128"/>
                      <a:pt x="364" y="128"/>
                      <a:pt x="363" y="128"/>
                    </a:cubicBezTo>
                    <a:cubicBezTo>
                      <a:pt x="337" y="104"/>
                      <a:pt x="302" y="87"/>
                      <a:pt x="268" y="80"/>
                    </a:cubicBezTo>
                    <a:cubicBezTo>
                      <a:pt x="198" y="65"/>
                      <a:pt x="138" y="105"/>
                      <a:pt x="97" y="159"/>
                    </a:cubicBezTo>
                    <a:cubicBezTo>
                      <a:pt x="38" y="237"/>
                      <a:pt x="4" y="342"/>
                      <a:pt x="0" y="440"/>
                    </a:cubicBezTo>
                    <a:cubicBezTo>
                      <a:pt x="0" y="441"/>
                      <a:pt x="1" y="441"/>
                      <a:pt x="2" y="441"/>
                    </a:cubicBezTo>
                    <a:cubicBezTo>
                      <a:pt x="32" y="411"/>
                      <a:pt x="62" y="382"/>
                      <a:pt x="92" y="352"/>
                    </a:cubicBezTo>
                    <a:cubicBezTo>
                      <a:pt x="100" y="345"/>
                      <a:pt x="107" y="338"/>
                      <a:pt x="114" y="331"/>
                    </a:cubicBezTo>
                    <a:cubicBezTo>
                      <a:pt x="116" y="330"/>
                      <a:pt x="120" y="327"/>
                      <a:pt x="121" y="324"/>
                    </a:cubicBezTo>
                    <a:cubicBezTo>
                      <a:pt x="123" y="318"/>
                      <a:pt x="119" y="305"/>
                      <a:pt x="118" y="299"/>
                    </a:cubicBezTo>
                    <a:cubicBezTo>
                      <a:pt x="116" y="289"/>
                      <a:pt x="115" y="280"/>
                      <a:pt x="114" y="270"/>
                    </a:cubicBezTo>
                    <a:cubicBezTo>
                      <a:pt x="114" y="269"/>
                      <a:pt x="112" y="269"/>
                      <a:pt x="112" y="27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9"/>
              <p:cNvSpPr/>
              <p:nvPr/>
            </p:nvSpPr>
            <p:spPr bwMode="auto">
              <a:xfrm>
                <a:off x="1320" y="-706"/>
                <a:ext cx="1145" cy="717"/>
              </a:xfrm>
              <a:custGeom>
                <a:avLst/>
                <a:gdLst>
                  <a:gd name="T0" fmla="*/ 123 w 484"/>
                  <a:gd name="T1" fmla="*/ 303 h 303"/>
                  <a:gd name="T2" fmla="*/ 106 w 484"/>
                  <a:gd name="T3" fmla="*/ 98 h 303"/>
                  <a:gd name="T4" fmla="*/ 484 w 484"/>
                  <a:gd name="T5" fmla="*/ 48 h 303"/>
                  <a:gd name="T6" fmla="*/ 358 w 484"/>
                  <a:gd name="T7" fmla="*/ 131 h 303"/>
                  <a:gd name="T8" fmla="*/ 298 w 484"/>
                  <a:gd name="T9" fmla="*/ 105 h 303"/>
                  <a:gd name="T10" fmla="*/ 318 w 484"/>
                  <a:gd name="T11" fmla="*/ 163 h 303"/>
                  <a:gd name="T12" fmla="*/ 123 w 484"/>
                  <a:gd name="T13" fmla="*/ 303 h 303"/>
                </a:gdLst>
                <a:ahLst/>
                <a:cxnLst>
                  <a:cxn ang="0">
                    <a:pos x="T0" y="T1"/>
                  </a:cxn>
                  <a:cxn ang="0">
                    <a:pos x="T2" y="T3"/>
                  </a:cxn>
                  <a:cxn ang="0">
                    <a:pos x="T4" y="T5"/>
                  </a:cxn>
                  <a:cxn ang="0">
                    <a:pos x="T6" y="T7"/>
                  </a:cxn>
                  <a:cxn ang="0">
                    <a:pos x="T8" y="T9"/>
                  </a:cxn>
                  <a:cxn ang="0">
                    <a:pos x="T10" y="T11"/>
                  </a:cxn>
                  <a:cxn ang="0">
                    <a:pos x="T12" y="T13"/>
                  </a:cxn>
                </a:cxnLst>
                <a:rect l="0" t="0" r="r" b="b"/>
                <a:pathLst>
                  <a:path w="484" h="303">
                    <a:moveTo>
                      <a:pt x="123" y="303"/>
                    </a:moveTo>
                    <a:cubicBezTo>
                      <a:pt x="123" y="303"/>
                      <a:pt x="0" y="197"/>
                      <a:pt x="106" y="98"/>
                    </a:cubicBezTo>
                    <a:cubicBezTo>
                      <a:pt x="211" y="0"/>
                      <a:pt x="484" y="48"/>
                      <a:pt x="484" y="48"/>
                    </a:cubicBezTo>
                    <a:cubicBezTo>
                      <a:pt x="358" y="131"/>
                      <a:pt x="358" y="131"/>
                      <a:pt x="358" y="131"/>
                    </a:cubicBezTo>
                    <a:cubicBezTo>
                      <a:pt x="298" y="105"/>
                      <a:pt x="298" y="105"/>
                      <a:pt x="298" y="105"/>
                    </a:cubicBezTo>
                    <a:cubicBezTo>
                      <a:pt x="318" y="163"/>
                      <a:pt x="318" y="163"/>
                      <a:pt x="318" y="163"/>
                    </a:cubicBezTo>
                    <a:lnTo>
                      <a:pt x="123" y="3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0"/>
              <p:cNvSpPr/>
              <p:nvPr/>
            </p:nvSpPr>
            <p:spPr bwMode="auto">
              <a:xfrm>
                <a:off x="1331" y="-656"/>
                <a:ext cx="1146" cy="717"/>
              </a:xfrm>
              <a:custGeom>
                <a:avLst/>
                <a:gdLst>
                  <a:gd name="T0" fmla="*/ 123 w 484"/>
                  <a:gd name="T1" fmla="*/ 303 h 303"/>
                  <a:gd name="T2" fmla="*/ 106 w 484"/>
                  <a:gd name="T3" fmla="*/ 98 h 303"/>
                  <a:gd name="T4" fmla="*/ 484 w 484"/>
                  <a:gd name="T5" fmla="*/ 48 h 303"/>
                  <a:gd name="T6" fmla="*/ 359 w 484"/>
                  <a:gd name="T7" fmla="*/ 131 h 303"/>
                  <a:gd name="T8" fmla="*/ 298 w 484"/>
                  <a:gd name="T9" fmla="*/ 105 h 303"/>
                  <a:gd name="T10" fmla="*/ 318 w 484"/>
                  <a:gd name="T11" fmla="*/ 162 h 303"/>
                  <a:gd name="T12" fmla="*/ 123 w 484"/>
                  <a:gd name="T13" fmla="*/ 303 h 303"/>
                </a:gdLst>
                <a:ahLst/>
                <a:cxnLst>
                  <a:cxn ang="0">
                    <a:pos x="T0" y="T1"/>
                  </a:cxn>
                  <a:cxn ang="0">
                    <a:pos x="T2" y="T3"/>
                  </a:cxn>
                  <a:cxn ang="0">
                    <a:pos x="T4" y="T5"/>
                  </a:cxn>
                  <a:cxn ang="0">
                    <a:pos x="T6" y="T7"/>
                  </a:cxn>
                  <a:cxn ang="0">
                    <a:pos x="T8" y="T9"/>
                  </a:cxn>
                  <a:cxn ang="0">
                    <a:pos x="T10" y="T11"/>
                  </a:cxn>
                  <a:cxn ang="0">
                    <a:pos x="T12" y="T13"/>
                  </a:cxn>
                </a:cxnLst>
                <a:rect l="0" t="0" r="r" b="b"/>
                <a:pathLst>
                  <a:path w="484" h="303">
                    <a:moveTo>
                      <a:pt x="123" y="303"/>
                    </a:moveTo>
                    <a:cubicBezTo>
                      <a:pt x="123" y="303"/>
                      <a:pt x="0" y="197"/>
                      <a:pt x="106" y="98"/>
                    </a:cubicBezTo>
                    <a:cubicBezTo>
                      <a:pt x="212" y="0"/>
                      <a:pt x="484" y="48"/>
                      <a:pt x="484" y="48"/>
                    </a:cubicBezTo>
                    <a:cubicBezTo>
                      <a:pt x="359" y="131"/>
                      <a:pt x="359" y="131"/>
                      <a:pt x="359" y="131"/>
                    </a:cubicBezTo>
                    <a:cubicBezTo>
                      <a:pt x="298" y="105"/>
                      <a:pt x="298" y="105"/>
                      <a:pt x="298" y="105"/>
                    </a:cubicBezTo>
                    <a:cubicBezTo>
                      <a:pt x="318" y="162"/>
                      <a:pt x="318" y="162"/>
                      <a:pt x="318" y="162"/>
                    </a:cubicBezTo>
                    <a:lnTo>
                      <a:pt x="123" y="303"/>
                    </a:ln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
              <p:cNvSpPr/>
              <p:nvPr/>
            </p:nvSpPr>
            <p:spPr bwMode="auto">
              <a:xfrm>
                <a:off x="1426" y="-644"/>
                <a:ext cx="1041" cy="660"/>
              </a:xfrm>
              <a:custGeom>
                <a:avLst/>
                <a:gdLst>
                  <a:gd name="T0" fmla="*/ 78 w 440"/>
                  <a:gd name="T1" fmla="*/ 277 h 279"/>
                  <a:gd name="T2" fmla="*/ 34 w 440"/>
                  <a:gd name="T3" fmla="*/ 106 h 279"/>
                  <a:gd name="T4" fmla="*/ 255 w 440"/>
                  <a:gd name="T5" fmla="*/ 12 h 279"/>
                  <a:gd name="T6" fmla="*/ 431 w 440"/>
                  <a:gd name="T7" fmla="*/ 22 h 279"/>
                  <a:gd name="T8" fmla="*/ 437 w 440"/>
                  <a:gd name="T9" fmla="*/ 23 h 279"/>
                  <a:gd name="T10" fmla="*/ 438 w 440"/>
                  <a:gd name="T11" fmla="*/ 22 h 279"/>
                  <a:gd name="T12" fmla="*/ 417 w 440"/>
                  <a:gd name="T13" fmla="*/ 36 h 279"/>
                  <a:gd name="T14" fmla="*/ 340 w 440"/>
                  <a:gd name="T15" fmla="*/ 87 h 279"/>
                  <a:gd name="T16" fmla="*/ 310 w 440"/>
                  <a:gd name="T17" fmla="*/ 103 h 279"/>
                  <a:gd name="T18" fmla="*/ 253 w 440"/>
                  <a:gd name="T19" fmla="*/ 79 h 279"/>
                  <a:gd name="T20" fmla="*/ 252 w 440"/>
                  <a:gd name="T21" fmla="*/ 80 h 279"/>
                  <a:gd name="T22" fmla="*/ 265 w 440"/>
                  <a:gd name="T23" fmla="*/ 117 h 279"/>
                  <a:gd name="T24" fmla="*/ 270 w 440"/>
                  <a:gd name="T25" fmla="*/ 137 h 279"/>
                  <a:gd name="T26" fmla="*/ 211 w 440"/>
                  <a:gd name="T27" fmla="*/ 180 h 279"/>
                  <a:gd name="T28" fmla="*/ 77 w 440"/>
                  <a:gd name="T29" fmla="*/ 276 h 279"/>
                  <a:gd name="T30" fmla="*/ 78 w 440"/>
                  <a:gd name="T31" fmla="*/ 278 h 279"/>
                  <a:gd name="T32" fmla="*/ 274 w 440"/>
                  <a:gd name="T33" fmla="*/ 137 h 279"/>
                  <a:gd name="T34" fmla="*/ 274 w 440"/>
                  <a:gd name="T35" fmla="*/ 136 h 279"/>
                  <a:gd name="T36" fmla="*/ 262 w 440"/>
                  <a:gd name="T37" fmla="*/ 102 h 279"/>
                  <a:gd name="T38" fmla="*/ 254 w 440"/>
                  <a:gd name="T39" fmla="*/ 82 h 279"/>
                  <a:gd name="T40" fmla="*/ 258 w 440"/>
                  <a:gd name="T41" fmla="*/ 83 h 279"/>
                  <a:gd name="T42" fmla="*/ 301 w 440"/>
                  <a:gd name="T43" fmla="*/ 101 h 279"/>
                  <a:gd name="T44" fmla="*/ 315 w 440"/>
                  <a:gd name="T45" fmla="*/ 106 h 279"/>
                  <a:gd name="T46" fmla="*/ 439 w 440"/>
                  <a:gd name="T47" fmla="*/ 23 h 279"/>
                  <a:gd name="T48" fmla="*/ 439 w 440"/>
                  <a:gd name="T49" fmla="*/ 21 h 279"/>
                  <a:gd name="T50" fmla="*/ 137 w 440"/>
                  <a:gd name="T51" fmla="*/ 29 h 279"/>
                  <a:gd name="T52" fmla="*/ 17 w 440"/>
                  <a:gd name="T53" fmla="*/ 162 h 279"/>
                  <a:gd name="T54" fmla="*/ 77 w 440"/>
                  <a:gd name="T55" fmla="*/ 278 h 279"/>
                  <a:gd name="T56" fmla="*/ 78 w 440"/>
                  <a:gd name="T57" fmla="*/ 2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0" h="279">
                    <a:moveTo>
                      <a:pt x="78" y="277"/>
                    </a:moveTo>
                    <a:cubicBezTo>
                      <a:pt x="31" y="235"/>
                      <a:pt x="0" y="166"/>
                      <a:pt x="34" y="106"/>
                    </a:cubicBezTo>
                    <a:cubicBezTo>
                      <a:pt x="76" y="31"/>
                      <a:pt x="178" y="16"/>
                      <a:pt x="255" y="12"/>
                    </a:cubicBezTo>
                    <a:cubicBezTo>
                      <a:pt x="314" y="9"/>
                      <a:pt x="373" y="13"/>
                      <a:pt x="431" y="22"/>
                    </a:cubicBezTo>
                    <a:cubicBezTo>
                      <a:pt x="433" y="22"/>
                      <a:pt x="435" y="23"/>
                      <a:pt x="437" y="23"/>
                    </a:cubicBezTo>
                    <a:cubicBezTo>
                      <a:pt x="439" y="23"/>
                      <a:pt x="437" y="22"/>
                      <a:pt x="438" y="22"/>
                    </a:cubicBezTo>
                    <a:cubicBezTo>
                      <a:pt x="431" y="26"/>
                      <a:pt x="424" y="31"/>
                      <a:pt x="417" y="36"/>
                    </a:cubicBezTo>
                    <a:cubicBezTo>
                      <a:pt x="391" y="53"/>
                      <a:pt x="365" y="70"/>
                      <a:pt x="340" y="87"/>
                    </a:cubicBezTo>
                    <a:cubicBezTo>
                      <a:pt x="332" y="92"/>
                      <a:pt x="317" y="106"/>
                      <a:pt x="310" y="103"/>
                    </a:cubicBezTo>
                    <a:cubicBezTo>
                      <a:pt x="291" y="95"/>
                      <a:pt x="272" y="87"/>
                      <a:pt x="253" y="79"/>
                    </a:cubicBezTo>
                    <a:cubicBezTo>
                      <a:pt x="252" y="78"/>
                      <a:pt x="251" y="79"/>
                      <a:pt x="252" y="80"/>
                    </a:cubicBezTo>
                    <a:cubicBezTo>
                      <a:pt x="256" y="92"/>
                      <a:pt x="261" y="105"/>
                      <a:pt x="265" y="117"/>
                    </a:cubicBezTo>
                    <a:cubicBezTo>
                      <a:pt x="268" y="124"/>
                      <a:pt x="275" y="134"/>
                      <a:pt x="270" y="137"/>
                    </a:cubicBezTo>
                    <a:cubicBezTo>
                      <a:pt x="251" y="152"/>
                      <a:pt x="231" y="166"/>
                      <a:pt x="211" y="180"/>
                    </a:cubicBezTo>
                    <a:cubicBezTo>
                      <a:pt x="167" y="212"/>
                      <a:pt x="122" y="244"/>
                      <a:pt x="77" y="276"/>
                    </a:cubicBezTo>
                    <a:cubicBezTo>
                      <a:pt x="76" y="277"/>
                      <a:pt x="77" y="279"/>
                      <a:pt x="78" y="278"/>
                    </a:cubicBezTo>
                    <a:cubicBezTo>
                      <a:pt x="143" y="231"/>
                      <a:pt x="209" y="184"/>
                      <a:pt x="274" y="137"/>
                    </a:cubicBezTo>
                    <a:cubicBezTo>
                      <a:pt x="274" y="137"/>
                      <a:pt x="274" y="137"/>
                      <a:pt x="274" y="136"/>
                    </a:cubicBezTo>
                    <a:cubicBezTo>
                      <a:pt x="270" y="125"/>
                      <a:pt x="266" y="114"/>
                      <a:pt x="262" y="102"/>
                    </a:cubicBezTo>
                    <a:cubicBezTo>
                      <a:pt x="259" y="95"/>
                      <a:pt x="257" y="89"/>
                      <a:pt x="254" y="82"/>
                    </a:cubicBezTo>
                    <a:cubicBezTo>
                      <a:pt x="253" y="78"/>
                      <a:pt x="253" y="81"/>
                      <a:pt x="258" y="83"/>
                    </a:cubicBezTo>
                    <a:cubicBezTo>
                      <a:pt x="273" y="89"/>
                      <a:pt x="287" y="95"/>
                      <a:pt x="301" y="101"/>
                    </a:cubicBezTo>
                    <a:cubicBezTo>
                      <a:pt x="304" y="103"/>
                      <a:pt x="311" y="108"/>
                      <a:pt x="315" y="106"/>
                    </a:cubicBezTo>
                    <a:cubicBezTo>
                      <a:pt x="356" y="78"/>
                      <a:pt x="398" y="51"/>
                      <a:pt x="439" y="23"/>
                    </a:cubicBezTo>
                    <a:cubicBezTo>
                      <a:pt x="440" y="23"/>
                      <a:pt x="440" y="22"/>
                      <a:pt x="439" y="21"/>
                    </a:cubicBezTo>
                    <a:cubicBezTo>
                      <a:pt x="342" y="4"/>
                      <a:pt x="232" y="0"/>
                      <a:pt x="137" y="29"/>
                    </a:cubicBezTo>
                    <a:cubicBezTo>
                      <a:pt x="77" y="48"/>
                      <a:pt x="17" y="94"/>
                      <a:pt x="17" y="162"/>
                    </a:cubicBezTo>
                    <a:cubicBezTo>
                      <a:pt x="16" y="205"/>
                      <a:pt x="45" y="250"/>
                      <a:pt x="77" y="278"/>
                    </a:cubicBezTo>
                    <a:cubicBezTo>
                      <a:pt x="78" y="279"/>
                      <a:pt x="79" y="277"/>
                      <a:pt x="78" y="277"/>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
              <p:cNvSpPr/>
              <p:nvPr/>
            </p:nvSpPr>
            <p:spPr bwMode="auto">
              <a:xfrm>
                <a:off x="1551" y="-348"/>
                <a:ext cx="890" cy="466"/>
              </a:xfrm>
              <a:custGeom>
                <a:avLst/>
                <a:gdLst>
                  <a:gd name="T0" fmla="*/ 25 w 376"/>
                  <a:gd name="T1" fmla="*/ 152 h 197"/>
                  <a:gd name="T2" fmla="*/ 117 w 376"/>
                  <a:gd name="T3" fmla="*/ 24 h 197"/>
                  <a:gd name="T4" fmla="*/ 376 w 376"/>
                  <a:gd name="T5" fmla="*/ 197 h 197"/>
                  <a:gd name="T6" fmla="*/ 241 w 376"/>
                  <a:gd name="T7" fmla="*/ 184 h 197"/>
                  <a:gd name="T8" fmla="*/ 217 w 376"/>
                  <a:gd name="T9" fmla="*/ 135 h 197"/>
                  <a:gd name="T10" fmla="*/ 196 w 376"/>
                  <a:gd name="T11" fmla="*/ 181 h 197"/>
                  <a:gd name="T12" fmla="*/ 116 w 376"/>
                  <a:gd name="T13" fmla="*/ 164 h 197"/>
                  <a:gd name="T14" fmla="*/ 97 w 376"/>
                  <a:gd name="T15" fmla="*/ 100 h 197"/>
                  <a:gd name="T16" fmla="*/ 86 w 376"/>
                  <a:gd name="T17" fmla="*/ 166 h 197"/>
                  <a:gd name="T18" fmla="*/ 25 w 376"/>
                  <a:gd name="T19" fmla="*/ 15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197">
                    <a:moveTo>
                      <a:pt x="25" y="152"/>
                    </a:moveTo>
                    <a:cubicBezTo>
                      <a:pt x="25" y="152"/>
                      <a:pt x="0" y="48"/>
                      <a:pt x="117" y="24"/>
                    </a:cubicBezTo>
                    <a:cubicBezTo>
                      <a:pt x="233" y="0"/>
                      <a:pt x="376" y="197"/>
                      <a:pt x="376" y="197"/>
                    </a:cubicBezTo>
                    <a:cubicBezTo>
                      <a:pt x="241" y="184"/>
                      <a:pt x="241" y="184"/>
                      <a:pt x="241" y="184"/>
                    </a:cubicBezTo>
                    <a:cubicBezTo>
                      <a:pt x="217" y="135"/>
                      <a:pt x="217" y="135"/>
                      <a:pt x="217" y="135"/>
                    </a:cubicBezTo>
                    <a:cubicBezTo>
                      <a:pt x="196" y="181"/>
                      <a:pt x="196" y="181"/>
                      <a:pt x="196" y="181"/>
                    </a:cubicBezTo>
                    <a:cubicBezTo>
                      <a:pt x="116" y="164"/>
                      <a:pt x="116" y="164"/>
                      <a:pt x="116" y="164"/>
                    </a:cubicBezTo>
                    <a:cubicBezTo>
                      <a:pt x="97" y="100"/>
                      <a:pt x="97" y="100"/>
                      <a:pt x="97" y="100"/>
                    </a:cubicBezTo>
                    <a:cubicBezTo>
                      <a:pt x="86" y="166"/>
                      <a:pt x="86" y="166"/>
                      <a:pt x="86" y="166"/>
                    </a:cubicBezTo>
                    <a:lnTo>
                      <a:pt x="25"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
              <p:cNvSpPr/>
              <p:nvPr/>
            </p:nvSpPr>
            <p:spPr bwMode="auto">
              <a:xfrm>
                <a:off x="1521" y="-306"/>
                <a:ext cx="889" cy="469"/>
              </a:xfrm>
              <a:custGeom>
                <a:avLst/>
                <a:gdLst>
                  <a:gd name="T0" fmla="*/ 25 w 376"/>
                  <a:gd name="T1" fmla="*/ 153 h 198"/>
                  <a:gd name="T2" fmla="*/ 117 w 376"/>
                  <a:gd name="T3" fmla="*/ 24 h 198"/>
                  <a:gd name="T4" fmla="*/ 376 w 376"/>
                  <a:gd name="T5" fmla="*/ 198 h 198"/>
                  <a:gd name="T6" fmla="*/ 241 w 376"/>
                  <a:gd name="T7" fmla="*/ 185 h 198"/>
                  <a:gd name="T8" fmla="*/ 217 w 376"/>
                  <a:gd name="T9" fmla="*/ 135 h 198"/>
                  <a:gd name="T10" fmla="*/ 197 w 376"/>
                  <a:gd name="T11" fmla="*/ 181 h 198"/>
                  <a:gd name="T12" fmla="*/ 116 w 376"/>
                  <a:gd name="T13" fmla="*/ 165 h 198"/>
                  <a:gd name="T14" fmla="*/ 97 w 376"/>
                  <a:gd name="T15" fmla="*/ 100 h 198"/>
                  <a:gd name="T16" fmla="*/ 86 w 376"/>
                  <a:gd name="T17" fmla="*/ 166 h 198"/>
                  <a:gd name="T18" fmla="*/ 25 w 376"/>
                  <a:gd name="T19" fmla="*/ 1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198">
                    <a:moveTo>
                      <a:pt x="25" y="153"/>
                    </a:moveTo>
                    <a:cubicBezTo>
                      <a:pt x="25" y="153"/>
                      <a:pt x="0" y="49"/>
                      <a:pt x="117" y="24"/>
                    </a:cubicBezTo>
                    <a:cubicBezTo>
                      <a:pt x="233" y="0"/>
                      <a:pt x="376" y="198"/>
                      <a:pt x="376" y="198"/>
                    </a:cubicBezTo>
                    <a:cubicBezTo>
                      <a:pt x="241" y="185"/>
                      <a:pt x="241" y="185"/>
                      <a:pt x="241" y="185"/>
                    </a:cubicBezTo>
                    <a:cubicBezTo>
                      <a:pt x="217" y="135"/>
                      <a:pt x="217" y="135"/>
                      <a:pt x="217" y="135"/>
                    </a:cubicBezTo>
                    <a:cubicBezTo>
                      <a:pt x="197" y="181"/>
                      <a:pt x="197" y="181"/>
                      <a:pt x="197" y="181"/>
                    </a:cubicBezTo>
                    <a:cubicBezTo>
                      <a:pt x="116" y="165"/>
                      <a:pt x="116" y="165"/>
                      <a:pt x="116" y="165"/>
                    </a:cubicBezTo>
                    <a:cubicBezTo>
                      <a:pt x="97" y="100"/>
                      <a:pt x="97" y="100"/>
                      <a:pt x="97" y="100"/>
                    </a:cubicBezTo>
                    <a:cubicBezTo>
                      <a:pt x="86" y="166"/>
                      <a:pt x="86" y="166"/>
                      <a:pt x="86" y="166"/>
                    </a:cubicBezTo>
                    <a:lnTo>
                      <a:pt x="25" y="153"/>
                    </a:ln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4"/>
              <p:cNvSpPr/>
              <p:nvPr/>
            </p:nvSpPr>
            <p:spPr bwMode="auto">
              <a:xfrm>
                <a:off x="1561" y="-341"/>
                <a:ext cx="882" cy="461"/>
              </a:xfrm>
              <a:custGeom>
                <a:avLst/>
                <a:gdLst>
                  <a:gd name="T0" fmla="*/ 22 w 373"/>
                  <a:gd name="T1" fmla="*/ 149 h 195"/>
                  <a:gd name="T2" fmla="*/ 96 w 373"/>
                  <a:gd name="T3" fmla="*/ 26 h 195"/>
                  <a:gd name="T4" fmla="*/ 301 w 373"/>
                  <a:gd name="T5" fmla="*/ 114 h 195"/>
                  <a:gd name="T6" fmla="*/ 359 w 373"/>
                  <a:gd name="T7" fmla="*/ 179 h 195"/>
                  <a:gd name="T8" fmla="*/ 370 w 373"/>
                  <a:gd name="T9" fmla="*/ 194 h 195"/>
                  <a:gd name="T10" fmla="*/ 369 w 373"/>
                  <a:gd name="T11" fmla="*/ 193 h 195"/>
                  <a:gd name="T12" fmla="*/ 355 w 373"/>
                  <a:gd name="T13" fmla="*/ 192 h 195"/>
                  <a:gd name="T14" fmla="*/ 265 w 373"/>
                  <a:gd name="T15" fmla="*/ 183 h 195"/>
                  <a:gd name="T16" fmla="*/ 238 w 373"/>
                  <a:gd name="T17" fmla="*/ 181 h 195"/>
                  <a:gd name="T18" fmla="*/ 225 w 373"/>
                  <a:gd name="T19" fmla="*/ 154 h 195"/>
                  <a:gd name="T20" fmla="*/ 214 w 373"/>
                  <a:gd name="T21" fmla="*/ 131 h 195"/>
                  <a:gd name="T22" fmla="*/ 213 w 373"/>
                  <a:gd name="T23" fmla="*/ 131 h 195"/>
                  <a:gd name="T24" fmla="*/ 192 w 373"/>
                  <a:gd name="T25" fmla="*/ 176 h 195"/>
                  <a:gd name="T26" fmla="*/ 143 w 373"/>
                  <a:gd name="T27" fmla="*/ 167 h 195"/>
                  <a:gd name="T28" fmla="*/ 116 w 373"/>
                  <a:gd name="T29" fmla="*/ 161 h 195"/>
                  <a:gd name="T30" fmla="*/ 109 w 373"/>
                  <a:gd name="T31" fmla="*/ 149 h 195"/>
                  <a:gd name="T32" fmla="*/ 94 w 373"/>
                  <a:gd name="T33" fmla="*/ 96 h 195"/>
                  <a:gd name="T34" fmla="*/ 93 w 373"/>
                  <a:gd name="T35" fmla="*/ 96 h 195"/>
                  <a:gd name="T36" fmla="*/ 81 w 373"/>
                  <a:gd name="T37" fmla="*/ 162 h 195"/>
                  <a:gd name="T38" fmla="*/ 21 w 373"/>
                  <a:gd name="T39" fmla="*/ 148 h 195"/>
                  <a:gd name="T40" fmla="*/ 21 w 373"/>
                  <a:gd name="T41" fmla="*/ 150 h 195"/>
                  <a:gd name="T42" fmla="*/ 82 w 373"/>
                  <a:gd name="T43" fmla="*/ 164 h 195"/>
                  <a:gd name="T44" fmla="*/ 83 w 373"/>
                  <a:gd name="T45" fmla="*/ 163 h 195"/>
                  <a:gd name="T46" fmla="*/ 94 w 373"/>
                  <a:gd name="T47" fmla="*/ 97 h 195"/>
                  <a:gd name="T48" fmla="*/ 111 w 373"/>
                  <a:gd name="T49" fmla="*/ 161 h 195"/>
                  <a:gd name="T50" fmla="*/ 111 w 373"/>
                  <a:gd name="T51" fmla="*/ 162 h 195"/>
                  <a:gd name="T52" fmla="*/ 192 w 373"/>
                  <a:gd name="T53" fmla="*/ 179 h 195"/>
                  <a:gd name="T54" fmla="*/ 193 w 373"/>
                  <a:gd name="T55" fmla="*/ 178 h 195"/>
                  <a:gd name="T56" fmla="*/ 205 w 373"/>
                  <a:gd name="T57" fmla="*/ 152 h 195"/>
                  <a:gd name="T58" fmla="*/ 213 w 373"/>
                  <a:gd name="T59" fmla="*/ 135 h 195"/>
                  <a:gd name="T60" fmla="*/ 215 w 373"/>
                  <a:gd name="T61" fmla="*/ 137 h 195"/>
                  <a:gd name="T62" fmla="*/ 238 w 373"/>
                  <a:gd name="T63" fmla="*/ 182 h 195"/>
                  <a:gd name="T64" fmla="*/ 372 w 373"/>
                  <a:gd name="T65" fmla="*/ 195 h 195"/>
                  <a:gd name="T66" fmla="*/ 372 w 373"/>
                  <a:gd name="T67" fmla="*/ 194 h 195"/>
                  <a:gd name="T68" fmla="*/ 308 w 373"/>
                  <a:gd name="T69" fmla="*/ 119 h 195"/>
                  <a:gd name="T70" fmla="*/ 167 w 373"/>
                  <a:gd name="T71" fmla="*/ 23 h 195"/>
                  <a:gd name="T72" fmla="*/ 20 w 373"/>
                  <a:gd name="T73" fmla="*/ 149 h 195"/>
                  <a:gd name="T74" fmla="*/ 22 w 373"/>
                  <a:gd name="T75" fmla="*/ 14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 h="195">
                    <a:moveTo>
                      <a:pt x="22" y="149"/>
                    </a:moveTo>
                    <a:cubicBezTo>
                      <a:pt x="9" y="93"/>
                      <a:pt x="43" y="43"/>
                      <a:pt x="96" y="26"/>
                    </a:cubicBezTo>
                    <a:cubicBezTo>
                      <a:pt x="174" y="0"/>
                      <a:pt x="249" y="63"/>
                      <a:pt x="301" y="114"/>
                    </a:cubicBezTo>
                    <a:cubicBezTo>
                      <a:pt x="322" y="135"/>
                      <a:pt x="341" y="156"/>
                      <a:pt x="359" y="179"/>
                    </a:cubicBezTo>
                    <a:cubicBezTo>
                      <a:pt x="363" y="184"/>
                      <a:pt x="367" y="189"/>
                      <a:pt x="370" y="194"/>
                    </a:cubicBezTo>
                    <a:cubicBezTo>
                      <a:pt x="371" y="195"/>
                      <a:pt x="372" y="193"/>
                      <a:pt x="369" y="193"/>
                    </a:cubicBezTo>
                    <a:cubicBezTo>
                      <a:pt x="365" y="193"/>
                      <a:pt x="360" y="192"/>
                      <a:pt x="355" y="192"/>
                    </a:cubicBezTo>
                    <a:cubicBezTo>
                      <a:pt x="325" y="189"/>
                      <a:pt x="295" y="186"/>
                      <a:pt x="265" y="183"/>
                    </a:cubicBezTo>
                    <a:cubicBezTo>
                      <a:pt x="256" y="182"/>
                      <a:pt x="247" y="182"/>
                      <a:pt x="238" y="181"/>
                    </a:cubicBezTo>
                    <a:cubicBezTo>
                      <a:pt x="235" y="180"/>
                      <a:pt x="227" y="159"/>
                      <a:pt x="225" y="154"/>
                    </a:cubicBezTo>
                    <a:cubicBezTo>
                      <a:pt x="221" y="147"/>
                      <a:pt x="218" y="139"/>
                      <a:pt x="214" y="131"/>
                    </a:cubicBezTo>
                    <a:cubicBezTo>
                      <a:pt x="214" y="131"/>
                      <a:pt x="213" y="131"/>
                      <a:pt x="213" y="131"/>
                    </a:cubicBezTo>
                    <a:cubicBezTo>
                      <a:pt x="206" y="146"/>
                      <a:pt x="199" y="161"/>
                      <a:pt x="192" y="176"/>
                    </a:cubicBezTo>
                    <a:cubicBezTo>
                      <a:pt x="191" y="179"/>
                      <a:pt x="149" y="168"/>
                      <a:pt x="143" y="167"/>
                    </a:cubicBezTo>
                    <a:cubicBezTo>
                      <a:pt x="134" y="165"/>
                      <a:pt x="125" y="163"/>
                      <a:pt x="116" y="161"/>
                    </a:cubicBezTo>
                    <a:cubicBezTo>
                      <a:pt x="110" y="160"/>
                      <a:pt x="111" y="156"/>
                      <a:pt x="109" y="149"/>
                    </a:cubicBezTo>
                    <a:cubicBezTo>
                      <a:pt x="104" y="132"/>
                      <a:pt x="99" y="114"/>
                      <a:pt x="94" y="96"/>
                    </a:cubicBezTo>
                    <a:cubicBezTo>
                      <a:pt x="94" y="96"/>
                      <a:pt x="93" y="96"/>
                      <a:pt x="93" y="96"/>
                    </a:cubicBezTo>
                    <a:cubicBezTo>
                      <a:pt x="89" y="118"/>
                      <a:pt x="85" y="140"/>
                      <a:pt x="81" y="162"/>
                    </a:cubicBezTo>
                    <a:cubicBezTo>
                      <a:pt x="81" y="162"/>
                      <a:pt x="29" y="150"/>
                      <a:pt x="21" y="148"/>
                    </a:cubicBezTo>
                    <a:cubicBezTo>
                      <a:pt x="20" y="148"/>
                      <a:pt x="19" y="150"/>
                      <a:pt x="21" y="150"/>
                    </a:cubicBezTo>
                    <a:cubicBezTo>
                      <a:pt x="41" y="155"/>
                      <a:pt x="61" y="159"/>
                      <a:pt x="82" y="164"/>
                    </a:cubicBezTo>
                    <a:cubicBezTo>
                      <a:pt x="82" y="164"/>
                      <a:pt x="83" y="164"/>
                      <a:pt x="83" y="163"/>
                    </a:cubicBezTo>
                    <a:cubicBezTo>
                      <a:pt x="87" y="141"/>
                      <a:pt x="90" y="119"/>
                      <a:pt x="94" y="97"/>
                    </a:cubicBezTo>
                    <a:cubicBezTo>
                      <a:pt x="92" y="113"/>
                      <a:pt x="106" y="144"/>
                      <a:pt x="111" y="161"/>
                    </a:cubicBezTo>
                    <a:cubicBezTo>
                      <a:pt x="111" y="162"/>
                      <a:pt x="111" y="162"/>
                      <a:pt x="111" y="162"/>
                    </a:cubicBezTo>
                    <a:cubicBezTo>
                      <a:pt x="138" y="168"/>
                      <a:pt x="165" y="173"/>
                      <a:pt x="192" y="179"/>
                    </a:cubicBezTo>
                    <a:cubicBezTo>
                      <a:pt x="193" y="179"/>
                      <a:pt x="193" y="179"/>
                      <a:pt x="193" y="178"/>
                    </a:cubicBezTo>
                    <a:cubicBezTo>
                      <a:pt x="197" y="169"/>
                      <a:pt x="201" y="161"/>
                      <a:pt x="205" y="152"/>
                    </a:cubicBezTo>
                    <a:cubicBezTo>
                      <a:pt x="208" y="146"/>
                      <a:pt x="210" y="141"/>
                      <a:pt x="213" y="135"/>
                    </a:cubicBezTo>
                    <a:cubicBezTo>
                      <a:pt x="214" y="131"/>
                      <a:pt x="213" y="132"/>
                      <a:pt x="215" y="137"/>
                    </a:cubicBezTo>
                    <a:cubicBezTo>
                      <a:pt x="218" y="144"/>
                      <a:pt x="230" y="182"/>
                      <a:pt x="238" y="182"/>
                    </a:cubicBezTo>
                    <a:cubicBezTo>
                      <a:pt x="283" y="187"/>
                      <a:pt x="327" y="191"/>
                      <a:pt x="372" y="195"/>
                    </a:cubicBezTo>
                    <a:cubicBezTo>
                      <a:pt x="372" y="195"/>
                      <a:pt x="373" y="194"/>
                      <a:pt x="372" y="194"/>
                    </a:cubicBezTo>
                    <a:cubicBezTo>
                      <a:pt x="353" y="167"/>
                      <a:pt x="331" y="142"/>
                      <a:pt x="308" y="119"/>
                    </a:cubicBezTo>
                    <a:cubicBezTo>
                      <a:pt x="269" y="79"/>
                      <a:pt x="222" y="39"/>
                      <a:pt x="167" y="23"/>
                    </a:cubicBezTo>
                    <a:cubicBezTo>
                      <a:pt x="88" y="0"/>
                      <a:pt x="0" y="64"/>
                      <a:pt x="20" y="149"/>
                    </a:cubicBezTo>
                    <a:cubicBezTo>
                      <a:pt x="20" y="151"/>
                      <a:pt x="22" y="150"/>
                      <a:pt x="22" y="149"/>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5"/>
              <p:cNvSpPr/>
              <p:nvPr/>
            </p:nvSpPr>
            <p:spPr bwMode="auto">
              <a:xfrm>
                <a:off x="1322" y="-195"/>
                <a:ext cx="289" cy="878"/>
              </a:xfrm>
              <a:custGeom>
                <a:avLst/>
                <a:gdLst>
                  <a:gd name="T0" fmla="*/ 122 w 122"/>
                  <a:gd name="T1" fmla="*/ 87 h 371"/>
                  <a:gd name="T2" fmla="*/ 49 w 122"/>
                  <a:gd name="T3" fmla="*/ 48 h 371"/>
                  <a:gd name="T4" fmla="*/ 36 w 122"/>
                  <a:gd name="T5" fmla="*/ 371 h 371"/>
                  <a:gd name="T6" fmla="*/ 84 w 122"/>
                  <a:gd name="T7" fmla="*/ 239 h 371"/>
                  <a:gd name="T8" fmla="*/ 58 w 122"/>
                  <a:gd name="T9" fmla="*/ 160 h 371"/>
                  <a:gd name="T10" fmla="*/ 105 w 122"/>
                  <a:gd name="T11" fmla="*/ 180 h 371"/>
                  <a:gd name="T12" fmla="*/ 122 w 122"/>
                  <a:gd name="T13" fmla="*/ 87 h 371"/>
                </a:gdLst>
                <a:ahLst/>
                <a:cxnLst>
                  <a:cxn ang="0">
                    <a:pos x="T0" y="T1"/>
                  </a:cxn>
                  <a:cxn ang="0">
                    <a:pos x="T2" y="T3"/>
                  </a:cxn>
                  <a:cxn ang="0">
                    <a:pos x="T4" y="T5"/>
                  </a:cxn>
                  <a:cxn ang="0">
                    <a:pos x="T6" y="T7"/>
                  </a:cxn>
                  <a:cxn ang="0">
                    <a:pos x="T8" y="T9"/>
                  </a:cxn>
                  <a:cxn ang="0">
                    <a:pos x="T10" y="T11"/>
                  </a:cxn>
                  <a:cxn ang="0">
                    <a:pos x="T12" y="T13"/>
                  </a:cxn>
                </a:cxnLst>
                <a:rect l="0" t="0" r="r" b="b"/>
                <a:pathLst>
                  <a:path w="122" h="371">
                    <a:moveTo>
                      <a:pt x="122" y="87"/>
                    </a:moveTo>
                    <a:cubicBezTo>
                      <a:pt x="122" y="87"/>
                      <a:pt x="87" y="0"/>
                      <a:pt x="49" y="48"/>
                    </a:cubicBezTo>
                    <a:cubicBezTo>
                      <a:pt x="0" y="110"/>
                      <a:pt x="36" y="371"/>
                      <a:pt x="36" y="371"/>
                    </a:cubicBezTo>
                    <a:cubicBezTo>
                      <a:pt x="84" y="239"/>
                      <a:pt x="84" y="239"/>
                      <a:pt x="84" y="239"/>
                    </a:cubicBezTo>
                    <a:cubicBezTo>
                      <a:pt x="58" y="160"/>
                      <a:pt x="58" y="160"/>
                      <a:pt x="58" y="160"/>
                    </a:cubicBezTo>
                    <a:cubicBezTo>
                      <a:pt x="105" y="180"/>
                      <a:pt x="105" y="180"/>
                      <a:pt x="105" y="180"/>
                    </a:cubicBezTo>
                    <a:lnTo>
                      <a:pt x="122"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6"/>
              <p:cNvSpPr/>
              <p:nvPr/>
            </p:nvSpPr>
            <p:spPr bwMode="auto">
              <a:xfrm>
                <a:off x="1362" y="-154"/>
                <a:ext cx="289" cy="877"/>
              </a:xfrm>
              <a:custGeom>
                <a:avLst/>
                <a:gdLst>
                  <a:gd name="T0" fmla="*/ 122 w 122"/>
                  <a:gd name="T1" fmla="*/ 87 h 371"/>
                  <a:gd name="T2" fmla="*/ 49 w 122"/>
                  <a:gd name="T3" fmla="*/ 48 h 371"/>
                  <a:gd name="T4" fmla="*/ 36 w 122"/>
                  <a:gd name="T5" fmla="*/ 371 h 371"/>
                  <a:gd name="T6" fmla="*/ 84 w 122"/>
                  <a:gd name="T7" fmla="*/ 239 h 371"/>
                  <a:gd name="T8" fmla="*/ 59 w 122"/>
                  <a:gd name="T9" fmla="*/ 159 h 371"/>
                  <a:gd name="T10" fmla="*/ 105 w 122"/>
                  <a:gd name="T11" fmla="*/ 180 h 371"/>
                  <a:gd name="T12" fmla="*/ 122 w 122"/>
                  <a:gd name="T13" fmla="*/ 87 h 371"/>
                </a:gdLst>
                <a:ahLst/>
                <a:cxnLst>
                  <a:cxn ang="0">
                    <a:pos x="T0" y="T1"/>
                  </a:cxn>
                  <a:cxn ang="0">
                    <a:pos x="T2" y="T3"/>
                  </a:cxn>
                  <a:cxn ang="0">
                    <a:pos x="T4" y="T5"/>
                  </a:cxn>
                  <a:cxn ang="0">
                    <a:pos x="T6" y="T7"/>
                  </a:cxn>
                  <a:cxn ang="0">
                    <a:pos x="T8" y="T9"/>
                  </a:cxn>
                  <a:cxn ang="0">
                    <a:pos x="T10" y="T11"/>
                  </a:cxn>
                  <a:cxn ang="0">
                    <a:pos x="T12" y="T13"/>
                  </a:cxn>
                </a:cxnLst>
                <a:rect l="0" t="0" r="r" b="b"/>
                <a:pathLst>
                  <a:path w="122" h="371">
                    <a:moveTo>
                      <a:pt x="122" y="87"/>
                    </a:moveTo>
                    <a:cubicBezTo>
                      <a:pt x="122" y="87"/>
                      <a:pt x="87" y="0"/>
                      <a:pt x="49" y="48"/>
                    </a:cubicBezTo>
                    <a:cubicBezTo>
                      <a:pt x="0" y="110"/>
                      <a:pt x="36" y="371"/>
                      <a:pt x="36" y="371"/>
                    </a:cubicBezTo>
                    <a:cubicBezTo>
                      <a:pt x="84" y="239"/>
                      <a:pt x="84" y="239"/>
                      <a:pt x="84" y="239"/>
                    </a:cubicBezTo>
                    <a:cubicBezTo>
                      <a:pt x="59" y="159"/>
                      <a:pt x="59" y="159"/>
                      <a:pt x="59" y="159"/>
                    </a:cubicBezTo>
                    <a:cubicBezTo>
                      <a:pt x="105" y="180"/>
                      <a:pt x="105" y="180"/>
                      <a:pt x="105" y="180"/>
                    </a:cubicBezTo>
                    <a:lnTo>
                      <a:pt x="122" y="87"/>
                    </a:ln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7"/>
              <p:cNvSpPr/>
              <p:nvPr/>
            </p:nvSpPr>
            <p:spPr bwMode="auto">
              <a:xfrm>
                <a:off x="1362" y="-136"/>
                <a:ext cx="251" cy="821"/>
              </a:xfrm>
              <a:custGeom>
                <a:avLst/>
                <a:gdLst>
                  <a:gd name="T0" fmla="*/ 106 w 106"/>
                  <a:gd name="T1" fmla="*/ 62 h 347"/>
                  <a:gd name="T2" fmla="*/ 47 w 106"/>
                  <a:gd name="T3" fmla="*/ 10 h 347"/>
                  <a:gd name="T4" fmla="*/ 8 w 106"/>
                  <a:gd name="T5" fmla="*/ 108 h 347"/>
                  <a:gd name="T6" fmla="*/ 18 w 106"/>
                  <a:gd name="T7" fmla="*/ 346 h 347"/>
                  <a:gd name="T8" fmla="*/ 20 w 106"/>
                  <a:gd name="T9" fmla="*/ 346 h 347"/>
                  <a:gd name="T10" fmla="*/ 67 w 106"/>
                  <a:gd name="T11" fmla="*/ 214 h 347"/>
                  <a:gd name="T12" fmla="*/ 61 w 106"/>
                  <a:gd name="T13" fmla="*/ 192 h 347"/>
                  <a:gd name="T14" fmla="*/ 46 w 106"/>
                  <a:gd name="T15" fmla="*/ 147 h 347"/>
                  <a:gd name="T16" fmla="*/ 51 w 106"/>
                  <a:gd name="T17" fmla="*/ 140 h 347"/>
                  <a:gd name="T18" fmla="*/ 87 w 106"/>
                  <a:gd name="T19" fmla="*/ 156 h 347"/>
                  <a:gd name="T20" fmla="*/ 89 w 106"/>
                  <a:gd name="T21" fmla="*/ 156 h 347"/>
                  <a:gd name="T22" fmla="*/ 106 w 106"/>
                  <a:gd name="T23" fmla="*/ 62 h 347"/>
                  <a:gd name="T24" fmla="*/ 104 w 106"/>
                  <a:gd name="T25" fmla="*/ 62 h 347"/>
                  <a:gd name="T26" fmla="*/ 90 w 106"/>
                  <a:gd name="T27" fmla="*/ 141 h 347"/>
                  <a:gd name="T28" fmla="*/ 78 w 106"/>
                  <a:gd name="T29" fmla="*/ 150 h 347"/>
                  <a:gd name="T30" fmla="*/ 42 w 106"/>
                  <a:gd name="T31" fmla="*/ 134 h 347"/>
                  <a:gd name="T32" fmla="*/ 41 w 106"/>
                  <a:gd name="T33" fmla="*/ 135 h 347"/>
                  <a:gd name="T34" fmla="*/ 63 w 106"/>
                  <a:gd name="T35" fmla="*/ 204 h 347"/>
                  <a:gd name="T36" fmla="*/ 52 w 106"/>
                  <a:gd name="T37" fmla="*/ 252 h 347"/>
                  <a:gd name="T38" fmla="*/ 22 w 106"/>
                  <a:gd name="T39" fmla="*/ 335 h 347"/>
                  <a:gd name="T40" fmla="*/ 19 w 106"/>
                  <a:gd name="T41" fmla="*/ 344 h 347"/>
                  <a:gd name="T42" fmla="*/ 20 w 106"/>
                  <a:gd name="T43" fmla="*/ 344 h 347"/>
                  <a:gd name="T44" fmla="*/ 17 w 106"/>
                  <a:gd name="T45" fmla="*/ 323 h 347"/>
                  <a:gd name="T46" fmla="*/ 8 w 106"/>
                  <a:gd name="T47" fmla="*/ 129 h 347"/>
                  <a:gd name="T48" fmla="*/ 26 w 106"/>
                  <a:gd name="T49" fmla="*/ 35 h 347"/>
                  <a:gd name="T50" fmla="*/ 70 w 106"/>
                  <a:gd name="T51" fmla="*/ 14 h 347"/>
                  <a:gd name="T52" fmla="*/ 99 w 106"/>
                  <a:gd name="T53" fmla="*/ 52 h 347"/>
                  <a:gd name="T54" fmla="*/ 104 w 106"/>
                  <a:gd name="T55" fmla="*/ 62 h 347"/>
                  <a:gd name="T56" fmla="*/ 106 w 106"/>
                  <a:gd name="T57" fmla="*/ 6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 h="347">
                    <a:moveTo>
                      <a:pt x="106" y="62"/>
                    </a:moveTo>
                    <a:cubicBezTo>
                      <a:pt x="97" y="40"/>
                      <a:pt x="76" y="0"/>
                      <a:pt x="47" y="10"/>
                    </a:cubicBezTo>
                    <a:cubicBezTo>
                      <a:pt x="14" y="21"/>
                      <a:pt x="10" y="80"/>
                      <a:pt x="8" y="108"/>
                    </a:cubicBezTo>
                    <a:cubicBezTo>
                      <a:pt x="0" y="187"/>
                      <a:pt x="7" y="268"/>
                      <a:pt x="18" y="346"/>
                    </a:cubicBezTo>
                    <a:cubicBezTo>
                      <a:pt x="18" y="347"/>
                      <a:pt x="20" y="347"/>
                      <a:pt x="20" y="346"/>
                    </a:cubicBezTo>
                    <a:cubicBezTo>
                      <a:pt x="36" y="302"/>
                      <a:pt x="52" y="258"/>
                      <a:pt x="67" y="214"/>
                    </a:cubicBezTo>
                    <a:cubicBezTo>
                      <a:pt x="69" y="210"/>
                      <a:pt x="62" y="196"/>
                      <a:pt x="61" y="192"/>
                    </a:cubicBezTo>
                    <a:cubicBezTo>
                      <a:pt x="56" y="177"/>
                      <a:pt x="51" y="162"/>
                      <a:pt x="46" y="147"/>
                    </a:cubicBezTo>
                    <a:cubicBezTo>
                      <a:pt x="42" y="134"/>
                      <a:pt x="39" y="134"/>
                      <a:pt x="51" y="140"/>
                    </a:cubicBezTo>
                    <a:cubicBezTo>
                      <a:pt x="63" y="145"/>
                      <a:pt x="75" y="151"/>
                      <a:pt x="87" y="156"/>
                    </a:cubicBezTo>
                    <a:cubicBezTo>
                      <a:pt x="88" y="156"/>
                      <a:pt x="88" y="156"/>
                      <a:pt x="89" y="156"/>
                    </a:cubicBezTo>
                    <a:cubicBezTo>
                      <a:pt x="94" y="125"/>
                      <a:pt x="100" y="93"/>
                      <a:pt x="106" y="62"/>
                    </a:cubicBezTo>
                    <a:cubicBezTo>
                      <a:pt x="106" y="61"/>
                      <a:pt x="104" y="61"/>
                      <a:pt x="104" y="62"/>
                    </a:cubicBezTo>
                    <a:cubicBezTo>
                      <a:pt x="99" y="88"/>
                      <a:pt x="94" y="114"/>
                      <a:pt x="90" y="141"/>
                    </a:cubicBezTo>
                    <a:cubicBezTo>
                      <a:pt x="87" y="154"/>
                      <a:pt x="91" y="156"/>
                      <a:pt x="78" y="150"/>
                    </a:cubicBezTo>
                    <a:cubicBezTo>
                      <a:pt x="66" y="145"/>
                      <a:pt x="54" y="139"/>
                      <a:pt x="42" y="134"/>
                    </a:cubicBezTo>
                    <a:cubicBezTo>
                      <a:pt x="41" y="133"/>
                      <a:pt x="40" y="134"/>
                      <a:pt x="41" y="135"/>
                    </a:cubicBezTo>
                    <a:cubicBezTo>
                      <a:pt x="48" y="158"/>
                      <a:pt x="55" y="181"/>
                      <a:pt x="63" y="204"/>
                    </a:cubicBezTo>
                    <a:cubicBezTo>
                      <a:pt x="68" y="221"/>
                      <a:pt x="58" y="236"/>
                      <a:pt x="52" y="252"/>
                    </a:cubicBezTo>
                    <a:cubicBezTo>
                      <a:pt x="42" y="280"/>
                      <a:pt x="32" y="308"/>
                      <a:pt x="22" y="335"/>
                    </a:cubicBezTo>
                    <a:cubicBezTo>
                      <a:pt x="21" y="338"/>
                      <a:pt x="20" y="341"/>
                      <a:pt x="19" y="344"/>
                    </a:cubicBezTo>
                    <a:cubicBezTo>
                      <a:pt x="18" y="346"/>
                      <a:pt x="20" y="346"/>
                      <a:pt x="20" y="344"/>
                    </a:cubicBezTo>
                    <a:cubicBezTo>
                      <a:pt x="19" y="337"/>
                      <a:pt x="18" y="330"/>
                      <a:pt x="17" y="323"/>
                    </a:cubicBezTo>
                    <a:cubicBezTo>
                      <a:pt x="10" y="259"/>
                      <a:pt x="5" y="194"/>
                      <a:pt x="8" y="129"/>
                    </a:cubicBezTo>
                    <a:cubicBezTo>
                      <a:pt x="9" y="97"/>
                      <a:pt x="12" y="63"/>
                      <a:pt x="26" y="35"/>
                    </a:cubicBezTo>
                    <a:cubicBezTo>
                      <a:pt x="34" y="17"/>
                      <a:pt x="51" y="3"/>
                      <a:pt x="70" y="14"/>
                    </a:cubicBezTo>
                    <a:cubicBezTo>
                      <a:pt x="83" y="22"/>
                      <a:pt x="92" y="39"/>
                      <a:pt x="99" y="52"/>
                    </a:cubicBezTo>
                    <a:cubicBezTo>
                      <a:pt x="101" y="55"/>
                      <a:pt x="102" y="59"/>
                      <a:pt x="104" y="62"/>
                    </a:cubicBezTo>
                    <a:cubicBezTo>
                      <a:pt x="104" y="63"/>
                      <a:pt x="106" y="63"/>
                      <a:pt x="106" y="62"/>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
              <p:cNvSpPr/>
              <p:nvPr/>
            </p:nvSpPr>
            <p:spPr bwMode="auto">
              <a:xfrm>
                <a:off x="1913" y="279"/>
                <a:ext cx="71" cy="56"/>
              </a:xfrm>
              <a:custGeom>
                <a:avLst/>
                <a:gdLst>
                  <a:gd name="T0" fmla="*/ 0 w 71"/>
                  <a:gd name="T1" fmla="*/ 56 h 56"/>
                  <a:gd name="T2" fmla="*/ 71 w 71"/>
                  <a:gd name="T3" fmla="*/ 0 h 56"/>
                  <a:gd name="T4" fmla="*/ 0 w 71"/>
                  <a:gd name="T5" fmla="*/ 56 h 56"/>
                </a:gdLst>
                <a:ahLst/>
                <a:cxnLst>
                  <a:cxn ang="0">
                    <a:pos x="T0" y="T1"/>
                  </a:cxn>
                  <a:cxn ang="0">
                    <a:pos x="T2" y="T3"/>
                  </a:cxn>
                  <a:cxn ang="0">
                    <a:pos x="T4" y="T5"/>
                  </a:cxn>
                </a:cxnLst>
                <a:rect l="0" t="0" r="r" b="b"/>
                <a:pathLst>
                  <a:path w="71" h="56">
                    <a:moveTo>
                      <a:pt x="0" y="56"/>
                    </a:moveTo>
                    <a:lnTo>
                      <a:pt x="71" y="0"/>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Line 29"/>
              <p:cNvSpPr>
                <a:spLocks noChangeShapeType="1"/>
              </p:cNvSpPr>
              <p:nvPr/>
            </p:nvSpPr>
            <p:spPr bwMode="auto">
              <a:xfrm flipV="1">
                <a:off x="1913" y="279"/>
                <a:ext cx="71" cy="5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p:nvPr/>
            </p:nvSpPr>
            <p:spPr bwMode="auto">
              <a:xfrm>
                <a:off x="1911" y="276"/>
                <a:ext cx="78" cy="64"/>
              </a:xfrm>
              <a:custGeom>
                <a:avLst/>
                <a:gdLst>
                  <a:gd name="T0" fmla="*/ 2 w 33"/>
                  <a:gd name="T1" fmla="*/ 26 h 27"/>
                  <a:gd name="T2" fmla="*/ 32 w 33"/>
                  <a:gd name="T3" fmla="*/ 2 h 27"/>
                  <a:gd name="T4" fmla="*/ 30 w 33"/>
                  <a:gd name="T5" fmla="*/ 1 h 27"/>
                  <a:gd name="T6" fmla="*/ 1 w 33"/>
                  <a:gd name="T7" fmla="*/ 25 h 27"/>
                  <a:gd name="T8" fmla="*/ 2 w 33"/>
                  <a:gd name="T9" fmla="*/ 26 h 27"/>
                </a:gdLst>
                <a:ahLst/>
                <a:cxnLst>
                  <a:cxn ang="0">
                    <a:pos x="T0" y="T1"/>
                  </a:cxn>
                  <a:cxn ang="0">
                    <a:pos x="T2" y="T3"/>
                  </a:cxn>
                  <a:cxn ang="0">
                    <a:pos x="T4" y="T5"/>
                  </a:cxn>
                  <a:cxn ang="0">
                    <a:pos x="T6" y="T7"/>
                  </a:cxn>
                  <a:cxn ang="0">
                    <a:pos x="T8" y="T9"/>
                  </a:cxn>
                </a:cxnLst>
                <a:rect l="0" t="0" r="r" b="b"/>
                <a:pathLst>
                  <a:path w="33" h="27">
                    <a:moveTo>
                      <a:pt x="2" y="26"/>
                    </a:moveTo>
                    <a:cubicBezTo>
                      <a:pt x="12" y="18"/>
                      <a:pt x="22" y="10"/>
                      <a:pt x="32" y="2"/>
                    </a:cubicBezTo>
                    <a:cubicBezTo>
                      <a:pt x="33" y="1"/>
                      <a:pt x="31" y="0"/>
                      <a:pt x="30" y="1"/>
                    </a:cubicBezTo>
                    <a:cubicBezTo>
                      <a:pt x="20" y="9"/>
                      <a:pt x="11" y="17"/>
                      <a:pt x="1" y="25"/>
                    </a:cubicBezTo>
                    <a:cubicBezTo>
                      <a:pt x="0" y="26"/>
                      <a:pt x="1" y="27"/>
                      <a:pt x="2" y="26"/>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1"/>
              <p:cNvSpPr/>
              <p:nvPr/>
            </p:nvSpPr>
            <p:spPr bwMode="auto">
              <a:xfrm>
                <a:off x="1982" y="392"/>
                <a:ext cx="66" cy="43"/>
              </a:xfrm>
              <a:custGeom>
                <a:avLst/>
                <a:gdLst>
                  <a:gd name="T0" fmla="*/ 0 w 66"/>
                  <a:gd name="T1" fmla="*/ 43 h 43"/>
                  <a:gd name="T2" fmla="*/ 66 w 66"/>
                  <a:gd name="T3" fmla="*/ 0 h 43"/>
                  <a:gd name="T4" fmla="*/ 0 w 66"/>
                  <a:gd name="T5" fmla="*/ 43 h 43"/>
                </a:gdLst>
                <a:ahLst/>
                <a:cxnLst>
                  <a:cxn ang="0">
                    <a:pos x="T0" y="T1"/>
                  </a:cxn>
                  <a:cxn ang="0">
                    <a:pos x="T2" y="T3"/>
                  </a:cxn>
                  <a:cxn ang="0">
                    <a:pos x="T4" y="T5"/>
                  </a:cxn>
                </a:cxnLst>
                <a:rect l="0" t="0" r="r" b="b"/>
                <a:pathLst>
                  <a:path w="66" h="43">
                    <a:moveTo>
                      <a:pt x="0" y="43"/>
                    </a:moveTo>
                    <a:lnTo>
                      <a:pt x="66" y="0"/>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Line 32"/>
              <p:cNvSpPr>
                <a:spLocks noChangeShapeType="1"/>
              </p:cNvSpPr>
              <p:nvPr/>
            </p:nvSpPr>
            <p:spPr bwMode="auto">
              <a:xfrm flipV="1">
                <a:off x="1982" y="392"/>
                <a:ext cx="66" cy="4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3"/>
              <p:cNvSpPr/>
              <p:nvPr/>
            </p:nvSpPr>
            <p:spPr bwMode="auto">
              <a:xfrm>
                <a:off x="1977" y="390"/>
                <a:ext cx="74" cy="47"/>
              </a:xfrm>
              <a:custGeom>
                <a:avLst/>
                <a:gdLst>
                  <a:gd name="T0" fmla="*/ 2 w 31"/>
                  <a:gd name="T1" fmla="*/ 20 h 20"/>
                  <a:gd name="T2" fmla="*/ 30 w 31"/>
                  <a:gd name="T3" fmla="*/ 2 h 20"/>
                  <a:gd name="T4" fmla="*/ 29 w 31"/>
                  <a:gd name="T5" fmla="*/ 0 h 20"/>
                  <a:gd name="T6" fmla="*/ 1 w 31"/>
                  <a:gd name="T7" fmla="*/ 18 h 20"/>
                  <a:gd name="T8" fmla="*/ 2 w 31"/>
                  <a:gd name="T9" fmla="*/ 20 h 20"/>
                </a:gdLst>
                <a:ahLst/>
                <a:cxnLst>
                  <a:cxn ang="0">
                    <a:pos x="T0" y="T1"/>
                  </a:cxn>
                  <a:cxn ang="0">
                    <a:pos x="T2" y="T3"/>
                  </a:cxn>
                  <a:cxn ang="0">
                    <a:pos x="T4" y="T5"/>
                  </a:cxn>
                  <a:cxn ang="0">
                    <a:pos x="T6" y="T7"/>
                  </a:cxn>
                  <a:cxn ang="0">
                    <a:pos x="T8" y="T9"/>
                  </a:cxn>
                </a:cxnLst>
                <a:rect l="0" t="0" r="r" b="b"/>
                <a:pathLst>
                  <a:path w="31" h="20">
                    <a:moveTo>
                      <a:pt x="2" y="20"/>
                    </a:moveTo>
                    <a:cubicBezTo>
                      <a:pt x="12" y="14"/>
                      <a:pt x="21" y="8"/>
                      <a:pt x="30" y="2"/>
                    </a:cubicBezTo>
                    <a:cubicBezTo>
                      <a:pt x="31" y="1"/>
                      <a:pt x="30" y="0"/>
                      <a:pt x="29" y="0"/>
                    </a:cubicBezTo>
                    <a:cubicBezTo>
                      <a:pt x="20" y="6"/>
                      <a:pt x="11" y="12"/>
                      <a:pt x="1" y="18"/>
                    </a:cubicBezTo>
                    <a:cubicBezTo>
                      <a:pt x="0" y="19"/>
                      <a:pt x="1" y="20"/>
                      <a:pt x="2" y="2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4"/>
              <p:cNvSpPr/>
              <p:nvPr/>
            </p:nvSpPr>
            <p:spPr bwMode="auto">
              <a:xfrm>
                <a:off x="2048" y="501"/>
                <a:ext cx="83" cy="52"/>
              </a:xfrm>
              <a:custGeom>
                <a:avLst/>
                <a:gdLst>
                  <a:gd name="T0" fmla="*/ 0 w 83"/>
                  <a:gd name="T1" fmla="*/ 52 h 52"/>
                  <a:gd name="T2" fmla="*/ 83 w 83"/>
                  <a:gd name="T3" fmla="*/ 0 h 52"/>
                  <a:gd name="T4" fmla="*/ 0 w 83"/>
                  <a:gd name="T5" fmla="*/ 52 h 52"/>
                </a:gdLst>
                <a:ahLst/>
                <a:cxnLst>
                  <a:cxn ang="0">
                    <a:pos x="T0" y="T1"/>
                  </a:cxn>
                  <a:cxn ang="0">
                    <a:pos x="T2" y="T3"/>
                  </a:cxn>
                  <a:cxn ang="0">
                    <a:pos x="T4" y="T5"/>
                  </a:cxn>
                </a:cxnLst>
                <a:rect l="0" t="0" r="r" b="b"/>
                <a:pathLst>
                  <a:path w="83" h="52">
                    <a:moveTo>
                      <a:pt x="0" y="52"/>
                    </a:moveTo>
                    <a:lnTo>
                      <a:pt x="83" y="0"/>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Line 35"/>
              <p:cNvSpPr>
                <a:spLocks noChangeShapeType="1"/>
              </p:cNvSpPr>
              <p:nvPr/>
            </p:nvSpPr>
            <p:spPr bwMode="auto">
              <a:xfrm flipV="1">
                <a:off x="2048" y="501"/>
                <a:ext cx="83" cy="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6"/>
              <p:cNvSpPr/>
              <p:nvPr/>
            </p:nvSpPr>
            <p:spPr bwMode="auto">
              <a:xfrm>
                <a:off x="2046" y="499"/>
                <a:ext cx="87" cy="59"/>
              </a:xfrm>
              <a:custGeom>
                <a:avLst/>
                <a:gdLst>
                  <a:gd name="T0" fmla="*/ 2 w 37"/>
                  <a:gd name="T1" fmla="*/ 24 h 25"/>
                  <a:gd name="T2" fmla="*/ 36 w 37"/>
                  <a:gd name="T3" fmla="*/ 2 h 25"/>
                  <a:gd name="T4" fmla="*/ 36 w 37"/>
                  <a:gd name="T5" fmla="*/ 0 h 25"/>
                  <a:gd name="T6" fmla="*/ 1 w 37"/>
                  <a:gd name="T7" fmla="*/ 23 h 25"/>
                  <a:gd name="T8" fmla="*/ 2 w 37"/>
                  <a:gd name="T9" fmla="*/ 24 h 25"/>
                </a:gdLst>
                <a:ahLst/>
                <a:cxnLst>
                  <a:cxn ang="0">
                    <a:pos x="T0" y="T1"/>
                  </a:cxn>
                  <a:cxn ang="0">
                    <a:pos x="T2" y="T3"/>
                  </a:cxn>
                  <a:cxn ang="0">
                    <a:pos x="T4" y="T5"/>
                  </a:cxn>
                  <a:cxn ang="0">
                    <a:pos x="T6" y="T7"/>
                  </a:cxn>
                  <a:cxn ang="0">
                    <a:pos x="T8" y="T9"/>
                  </a:cxn>
                </a:cxnLst>
                <a:rect l="0" t="0" r="r" b="b"/>
                <a:pathLst>
                  <a:path w="37" h="25">
                    <a:moveTo>
                      <a:pt x="2" y="24"/>
                    </a:moveTo>
                    <a:cubicBezTo>
                      <a:pt x="13" y="17"/>
                      <a:pt x="25" y="9"/>
                      <a:pt x="36" y="2"/>
                    </a:cubicBezTo>
                    <a:cubicBezTo>
                      <a:pt x="37" y="1"/>
                      <a:pt x="37" y="0"/>
                      <a:pt x="36" y="0"/>
                    </a:cubicBezTo>
                    <a:cubicBezTo>
                      <a:pt x="24" y="8"/>
                      <a:pt x="12" y="15"/>
                      <a:pt x="1" y="23"/>
                    </a:cubicBezTo>
                    <a:cubicBezTo>
                      <a:pt x="0" y="23"/>
                      <a:pt x="1" y="25"/>
                      <a:pt x="2" y="24"/>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7"/>
              <p:cNvSpPr/>
              <p:nvPr/>
            </p:nvSpPr>
            <p:spPr bwMode="auto">
              <a:xfrm>
                <a:off x="2107" y="600"/>
                <a:ext cx="93" cy="55"/>
              </a:xfrm>
              <a:custGeom>
                <a:avLst/>
                <a:gdLst>
                  <a:gd name="T0" fmla="*/ 0 w 93"/>
                  <a:gd name="T1" fmla="*/ 55 h 55"/>
                  <a:gd name="T2" fmla="*/ 93 w 93"/>
                  <a:gd name="T3" fmla="*/ 0 h 55"/>
                  <a:gd name="T4" fmla="*/ 0 w 93"/>
                  <a:gd name="T5" fmla="*/ 55 h 55"/>
                </a:gdLst>
                <a:ahLst/>
                <a:cxnLst>
                  <a:cxn ang="0">
                    <a:pos x="T0" y="T1"/>
                  </a:cxn>
                  <a:cxn ang="0">
                    <a:pos x="T2" y="T3"/>
                  </a:cxn>
                  <a:cxn ang="0">
                    <a:pos x="T4" y="T5"/>
                  </a:cxn>
                </a:cxnLst>
                <a:rect l="0" t="0" r="r" b="b"/>
                <a:pathLst>
                  <a:path w="93" h="55">
                    <a:moveTo>
                      <a:pt x="0" y="55"/>
                    </a:moveTo>
                    <a:lnTo>
                      <a:pt x="93" y="0"/>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Line 38"/>
              <p:cNvSpPr>
                <a:spLocks noChangeShapeType="1"/>
              </p:cNvSpPr>
              <p:nvPr/>
            </p:nvSpPr>
            <p:spPr bwMode="auto">
              <a:xfrm flipV="1">
                <a:off x="2107" y="600"/>
                <a:ext cx="93"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
              <p:cNvSpPr/>
              <p:nvPr/>
            </p:nvSpPr>
            <p:spPr bwMode="auto">
              <a:xfrm>
                <a:off x="2103" y="598"/>
                <a:ext cx="101" cy="61"/>
              </a:xfrm>
              <a:custGeom>
                <a:avLst/>
                <a:gdLst>
                  <a:gd name="T0" fmla="*/ 2 w 43"/>
                  <a:gd name="T1" fmla="*/ 25 h 26"/>
                  <a:gd name="T2" fmla="*/ 42 w 43"/>
                  <a:gd name="T3" fmla="*/ 2 h 26"/>
                  <a:gd name="T4" fmla="*/ 41 w 43"/>
                  <a:gd name="T5" fmla="*/ 1 h 26"/>
                  <a:gd name="T6" fmla="*/ 1 w 43"/>
                  <a:gd name="T7" fmla="*/ 24 h 26"/>
                  <a:gd name="T8" fmla="*/ 2 w 43"/>
                  <a:gd name="T9" fmla="*/ 25 h 26"/>
                </a:gdLst>
                <a:ahLst/>
                <a:cxnLst>
                  <a:cxn ang="0">
                    <a:pos x="T0" y="T1"/>
                  </a:cxn>
                  <a:cxn ang="0">
                    <a:pos x="T2" y="T3"/>
                  </a:cxn>
                  <a:cxn ang="0">
                    <a:pos x="T4" y="T5"/>
                  </a:cxn>
                  <a:cxn ang="0">
                    <a:pos x="T6" y="T7"/>
                  </a:cxn>
                  <a:cxn ang="0">
                    <a:pos x="T8" y="T9"/>
                  </a:cxn>
                </a:cxnLst>
                <a:rect l="0" t="0" r="r" b="b"/>
                <a:pathLst>
                  <a:path w="43" h="26">
                    <a:moveTo>
                      <a:pt x="2" y="25"/>
                    </a:moveTo>
                    <a:cubicBezTo>
                      <a:pt x="16" y="18"/>
                      <a:pt x="29" y="10"/>
                      <a:pt x="42" y="2"/>
                    </a:cubicBezTo>
                    <a:cubicBezTo>
                      <a:pt x="43" y="2"/>
                      <a:pt x="42" y="0"/>
                      <a:pt x="41" y="1"/>
                    </a:cubicBezTo>
                    <a:cubicBezTo>
                      <a:pt x="28" y="8"/>
                      <a:pt x="15" y="16"/>
                      <a:pt x="1" y="24"/>
                    </a:cubicBezTo>
                    <a:cubicBezTo>
                      <a:pt x="0" y="24"/>
                      <a:pt x="1" y="26"/>
                      <a:pt x="2" y="25"/>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
              <p:cNvSpPr/>
              <p:nvPr/>
            </p:nvSpPr>
            <p:spPr bwMode="auto">
              <a:xfrm>
                <a:off x="2157" y="738"/>
                <a:ext cx="118" cy="47"/>
              </a:xfrm>
              <a:custGeom>
                <a:avLst/>
                <a:gdLst>
                  <a:gd name="T0" fmla="*/ 0 w 118"/>
                  <a:gd name="T1" fmla="*/ 47 h 47"/>
                  <a:gd name="T2" fmla="*/ 118 w 118"/>
                  <a:gd name="T3" fmla="*/ 0 h 47"/>
                  <a:gd name="T4" fmla="*/ 0 w 118"/>
                  <a:gd name="T5" fmla="*/ 47 h 47"/>
                </a:gdLst>
                <a:ahLst/>
                <a:cxnLst>
                  <a:cxn ang="0">
                    <a:pos x="T0" y="T1"/>
                  </a:cxn>
                  <a:cxn ang="0">
                    <a:pos x="T2" y="T3"/>
                  </a:cxn>
                  <a:cxn ang="0">
                    <a:pos x="T4" y="T5"/>
                  </a:cxn>
                </a:cxnLst>
                <a:rect l="0" t="0" r="r" b="b"/>
                <a:pathLst>
                  <a:path w="118" h="47">
                    <a:moveTo>
                      <a:pt x="0" y="47"/>
                    </a:moveTo>
                    <a:lnTo>
                      <a:pt x="118"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Line 41"/>
              <p:cNvSpPr>
                <a:spLocks noChangeShapeType="1"/>
              </p:cNvSpPr>
              <p:nvPr/>
            </p:nvSpPr>
            <p:spPr bwMode="auto">
              <a:xfrm flipV="1">
                <a:off x="2157" y="738"/>
                <a:ext cx="118"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2"/>
              <p:cNvSpPr/>
              <p:nvPr/>
            </p:nvSpPr>
            <p:spPr bwMode="auto">
              <a:xfrm>
                <a:off x="2155" y="735"/>
                <a:ext cx="123" cy="52"/>
              </a:xfrm>
              <a:custGeom>
                <a:avLst/>
                <a:gdLst>
                  <a:gd name="T0" fmla="*/ 1 w 52"/>
                  <a:gd name="T1" fmla="*/ 21 h 22"/>
                  <a:gd name="T2" fmla="*/ 51 w 52"/>
                  <a:gd name="T3" fmla="*/ 2 h 22"/>
                  <a:gd name="T4" fmla="*/ 51 w 52"/>
                  <a:gd name="T5" fmla="*/ 1 h 22"/>
                  <a:gd name="T6" fmla="*/ 1 w 52"/>
                  <a:gd name="T7" fmla="*/ 20 h 22"/>
                  <a:gd name="T8" fmla="*/ 1 w 52"/>
                  <a:gd name="T9" fmla="*/ 21 h 22"/>
                </a:gdLst>
                <a:ahLst/>
                <a:cxnLst>
                  <a:cxn ang="0">
                    <a:pos x="T0" y="T1"/>
                  </a:cxn>
                  <a:cxn ang="0">
                    <a:pos x="T2" y="T3"/>
                  </a:cxn>
                  <a:cxn ang="0">
                    <a:pos x="T4" y="T5"/>
                  </a:cxn>
                  <a:cxn ang="0">
                    <a:pos x="T6" y="T7"/>
                  </a:cxn>
                  <a:cxn ang="0">
                    <a:pos x="T8" y="T9"/>
                  </a:cxn>
                </a:cxnLst>
                <a:rect l="0" t="0" r="r" b="b"/>
                <a:pathLst>
                  <a:path w="52" h="22">
                    <a:moveTo>
                      <a:pt x="1" y="21"/>
                    </a:moveTo>
                    <a:cubicBezTo>
                      <a:pt x="18" y="15"/>
                      <a:pt x="35" y="9"/>
                      <a:pt x="51" y="2"/>
                    </a:cubicBezTo>
                    <a:cubicBezTo>
                      <a:pt x="52" y="2"/>
                      <a:pt x="52" y="0"/>
                      <a:pt x="51" y="1"/>
                    </a:cubicBezTo>
                    <a:cubicBezTo>
                      <a:pt x="34" y="7"/>
                      <a:pt x="17" y="13"/>
                      <a:pt x="1" y="20"/>
                    </a:cubicBezTo>
                    <a:cubicBezTo>
                      <a:pt x="0" y="20"/>
                      <a:pt x="0" y="22"/>
                      <a:pt x="1" y="2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3"/>
              <p:cNvSpPr/>
              <p:nvPr/>
            </p:nvSpPr>
            <p:spPr bwMode="auto">
              <a:xfrm>
                <a:off x="2207" y="849"/>
                <a:ext cx="132" cy="49"/>
              </a:xfrm>
              <a:custGeom>
                <a:avLst/>
                <a:gdLst>
                  <a:gd name="T0" fmla="*/ 0 w 132"/>
                  <a:gd name="T1" fmla="*/ 49 h 49"/>
                  <a:gd name="T2" fmla="*/ 132 w 132"/>
                  <a:gd name="T3" fmla="*/ 0 h 49"/>
                  <a:gd name="T4" fmla="*/ 0 w 132"/>
                  <a:gd name="T5" fmla="*/ 49 h 49"/>
                </a:gdLst>
                <a:ahLst/>
                <a:cxnLst>
                  <a:cxn ang="0">
                    <a:pos x="T0" y="T1"/>
                  </a:cxn>
                  <a:cxn ang="0">
                    <a:pos x="T2" y="T3"/>
                  </a:cxn>
                  <a:cxn ang="0">
                    <a:pos x="T4" y="T5"/>
                  </a:cxn>
                </a:cxnLst>
                <a:rect l="0" t="0" r="r" b="b"/>
                <a:pathLst>
                  <a:path w="132" h="49">
                    <a:moveTo>
                      <a:pt x="0" y="49"/>
                    </a:moveTo>
                    <a:lnTo>
                      <a:pt x="132" y="0"/>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Line 44"/>
              <p:cNvSpPr>
                <a:spLocks noChangeShapeType="1"/>
              </p:cNvSpPr>
              <p:nvPr/>
            </p:nvSpPr>
            <p:spPr bwMode="auto">
              <a:xfrm flipV="1">
                <a:off x="2207" y="849"/>
                <a:ext cx="132" cy="4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5"/>
              <p:cNvSpPr/>
              <p:nvPr/>
            </p:nvSpPr>
            <p:spPr bwMode="auto">
              <a:xfrm>
                <a:off x="2204" y="846"/>
                <a:ext cx="138" cy="57"/>
              </a:xfrm>
              <a:custGeom>
                <a:avLst/>
                <a:gdLst>
                  <a:gd name="T0" fmla="*/ 1 w 58"/>
                  <a:gd name="T1" fmla="*/ 23 h 24"/>
                  <a:gd name="T2" fmla="*/ 57 w 58"/>
                  <a:gd name="T3" fmla="*/ 2 h 24"/>
                  <a:gd name="T4" fmla="*/ 57 w 58"/>
                  <a:gd name="T5" fmla="*/ 0 h 24"/>
                  <a:gd name="T6" fmla="*/ 1 w 58"/>
                  <a:gd name="T7" fmla="*/ 22 h 24"/>
                  <a:gd name="T8" fmla="*/ 1 w 58"/>
                  <a:gd name="T9" fmla="*/ 23 h 24"/>
                </a:gdLst>
                <a:ahLst/>
                <a:cxnLst>
                  <a:cxn ang="0">
                    <a:pos x="T0" y="T1"/>
                  </a:cxn>
                  <a:cxn ang="0">
                    <a:pos x="T2" y="T3"/>
                  </a:cxn>
                  <a:cxn ang="0">
                    <a:pos x="T4" y="T5"/>
                  </a:cxn>
                  <a:cxn ang="0">
                    <a:pos x="T6" y="T7"/>
                  </a:cxn>
                  <a:cxn ang="0">
                    <a:pos x="T8" y="T9"/>
                  </a:cxn>
                </a:cxnLst>
                <a:rect l="0" t="0" r="r" b="b"/>
                <a:pathLst>
                  <a:path w="58" h="24">
                    <a:moveTo>
                      <a:pt x="1" y="23"/>
                    </a:moveTo>
                    <a:cubicBezTo>
                      <a:pt x="20" y="16"/>
                      <a:pt x="38" y="9"/>
                      <a:pt x="57" y="2"/>
                    </a:cubicBezTo>
                    <a:cubicBezTo>
                      <a:pt x="58" y="2"/>
                      <a:pt x="58" y="0"/>
                      <a:pt x="57" y="0"/>
                    </a:cubicBezTo>
                    <a:cubicBezTo>
                      <a:pt x="38" y="7"/>
                      <a:pt x="19" y="14"/>
                      <a:pt x="1" y="22"/>
                    </a:cubicBezTo>
                    <a:cubicBezTo>
                      <a:pt x="0" y="22"/>
                      <a:pt x="0" y="24"/>
                      <a:pt x="1" y="23"/>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6"/>
              <p:cNvSpPr/>
              <p:nvPr/>
            </p:nvSpPr>
            <p:spPr bwMode="auto">
              <a:xfrm>
                <a:off x="2259" y="976"/>
                <a:ext cx="130" cy="71"/>
              </a:xfrm>
              <a:custGeom>
                <a:avLst/>
                <a:gdLst>
                  <a:gd name="T0" fmla="*/ 0 w 130"/>
                  <a:gd name="T1" fmla="*/ 71 h 71"/>
                  <a:gd name="T2" fmla="*/ 130 w 130"/>
                  <a:gd name="T3" fmla="*/ 0 h 71"/>
                  <a:gd name="T4" fmla="*/ 0 w 130"/>
                  <a:gd name="T5" fmla="*/ 71 h 71"/>
                </a:gdLst>
                <a:ahLst/>
                <a:cxnLst>
                  <a:cxn ang="0">
                    <a:pos x="T0" y="T1"/>
                  </a:cxn>
                  <a:cxn ang="0">
                    <a:pos x="T2" y="T3"/>
                  </a:cxn>
                  <a:cxn ang="0">
                    <a:pos x="T4" y="T5"/>
                  </a:cxn>
                </a:cxnLst>
                <a:rect l="0" t="0" r="r" b="b"/>
                <a:pathLst>
                  <a:path w="130" h="71">
                    <a:moveTo>
                      <a:pt x="0" y="71"/>
                    </a:moveTo>
                    <a:lnTo>
                      <a:pt x="130" y="0"/>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Line 47"/>
              <p:cNvSpPr>
                <a:spLocks noChangeShapeType="1"/>
              </p:cNvSpPr>
              <p:nvPr/>
            </p:nvSpPr>
            <p:spPr bwMode="auto">
              <a:xfrm flipV="1">
                <a:off x="2259" y="976"/>
                <a:ext cx="130" cy="7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8"/>
              <p:cNvSpPr/>
              <p:nvPr/>
            </p:nvSpPr>
            <p:spPr bwMode="auto">
              <a:xfrm>
                <a:off x="2256" y="974"/>
                <a:ext cx="135" cy="78"/>
              </a:xfrm>
              <a:custGeom>
                <a:avLst/>
                <a:gdLst>
                  <a:gd name="T0" fmla="*/ 2 w 57"/>
                  <a:gd name="T1" fmla="*/ 32 h 33"/>
                  <a:gd name="T2" fmla="*/ 56 w 57"/>
                  <a:gd name="T3" fmla="*/ 2 h 33"/>
                  <a:gd name="T4" fmla="*/ 55 w 57"/>
                  <a:gd name="T5" fmla="*/ 1 h 33"/>
                  <a:gd name="T6" fmla="*/ 1 w 57"/>
                  <a:gd name="T7" fmla="*/ 31 h 33"/>
                  <a:gd name="T8" fmla="*/ 2 w 57"/>
                  <a:gd name="T9" fmla="*/ 32 h 33"/>
                </a:gdLst>
                <a:ahLst/>
                <a:cxnLst>
                  <a:cxn ang="0">
                    <a:pos x="T0" y="T1"/>
                  </a:cxn>
                  <a:cxn ang="0">
                    <a:pos x="T2" y="T3"/>
                  </a:cxn>
                  <a:cxn ang="0">
                    <a:pos x="T4" y="T5"/>
                  </a:cxn>
                  <a:cxn ang="0">
                    <a:pos x="T6" y="T7"/>
                  </a:cxn>
                  <a:cxn ang="0">
                    <a:pos x="T8" y="T9"/>
                  </a:cxn>
                </a:cxnLst>
                <a:rect l="0" t="0" r="r" b="b"/>
                <a:pathLst>
                  <a:path w="57" h="33">
                    <a:moveTo>
                      <a:pt x="2" y="32"/>
                    </a:moveTo>
                    <a:cubicBezTo>
                      <a:pt x="20" y="22"/>
                      <a:pt x="38" y="12"/>
                      <a:pt x="56" y="2"/>
                    </a:cubicBezTo>
                    <a:cubicBezTo>
                      <a:pt x="57" y="2"/>
                      <a:pt x="56" y="0"/>
                      <a:pt x="55" y="1"/>
                    </a:cubicBezTo>
                    <a:cubicBezTo>
                      <a:pt x="37" y="11"/>
                      <a:pt x="19" y="21"/>
                      <a:pt x="1" y="31"/>
                    </a:cubicBezTo>
                    <a:cubicBezTo>
                      <a:pt x="0" y="31"/>
                      <a:pt x="1" y="33"/>
                      <a:pt x="2" y="32"/>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9"/>
              <p:cNvSpPr/>
              <p:nvPr/>
            </p:nvSpPr>
            <p:spPr bwMode="auto">
              <a:xfrm>
                <a:off x="2318" y="1128"/>
                <a:ext cx="140" cy="64"/>
              </a:xfrm>
              <a:custGeom>
                <a:avLst/>
                <a:gdLst>
                  <a:gd name="T0" fmla="*/ 0 w 140"/>
                  <a:gd name="T1" fmla="*/ 64 h 64"/>
                  <a:gd name="T2" fmla="*/ 140 w 140"/>
                  <a:gd name="T3" fmla="*/ 0 h 64"/>
                  <a:gd name="T4" fmla="*/ 0 w 140"/>
                  <a:gd name="T5" fmla="*/ 64 h 64"/>
                </a:gdLst>
                <a:ahLst/>
                <a:cxnLst>
                  <a:cxn ang="0">
                    <a:pos x="T0" y="T1"/>
                  </a:cxn>
                  <a:cxn ang="0">
                    <a:pos x="T2" y="T3"/>
                  </a:cxn>
                  <a:cxn ang="0">
                    <a:pos x="T4" y="T5"/>
                  </a:cxn>
                </a:cxnLst>
                <a:rect l="0" t="0" r="r" b="b"/>
                <a:pathLst>
                  <a:path w="140" h="64">
                    <a:moveTo>
                      <a:pt x="0" y="64"/>
                    </a:moveTo>
                    <a:lnTo>
                      <a:pt x="140"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0"/>
              <p:cNvSpPr/>
              <p:nvPr/>
            </p:nvSpPr>
            <p:spPr bwMode="auto">
              <a:xfrm>
                <a:off x="2318" y="1128"/>
                <a:ext cx="140" cy="64"/>
              </a:xfrm>
              <a:custGeom>
                <a:avLst/>
                <a:gdLst>
                  <a:gd name="T0" fmla="*/ 0 w 140"/>
                  <a:gd name="T1" fmla="*/ 64 h 64"/>
                  <a:gd name="T2" fmla="*/ 140 w 140"/>
                  <a:gd name="T3" fmla="*/ 0 h 64"/>
                  <a:gd name="T4" fmla="*/ 0 w 140"/>
                  <a:gd name="T5" fmla="*/ 64 h 64"/>
                </a:gdLst>
                <a:ahLst/>
                <a:cxnLst>
                  <a:cxn ang="0">
                    <a:pos x="T0" y="T1"/>
                  </a:cxn>
                  <a:cxn ang="0">
                    <a:pos x="T2" y="T3"/>
                  </a:cxn>
                  <a:cxn ang="0">
                    <a:pos x="T4" y="T5"/>
                  </a:cxn>
                </a:cxnLst>
                <a:rect l="0" t="0" r="r" b="b"/>
                <a:pathLst>
                  <a:path w="140" h="64">
                    <a:moveTo>
                      <a:pt x="0" y="64"/>
                    </a:moveTo>
                    <a:lnTo>
                      <a:pt x="140" y="0"/>
                    </a:lnTo>
                    <a:lnTo>
                      <a:pt x="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1"/>
              <p:cNvSpPr/>
              <p:nvPr/>
            </p:nvSpPr>
            <p:spPr bwMode="auto">
              <a:xfrm>
                <a:off x="2311" y="1123"/>
                <a:ext cx="154" cy="74"/>
              </a:xfrm>
              <a:custGeom>
                <a:avLst/>
                <a:gdLst>
                  <a:gd name="T0" fmla="*/ 4 w 65"/>
                  <a:gd name="T1" fmla="*/ 30 h 31"/>
                  <a:gd name="T2" fmla="*/ 63 w 65"/>
                  <a:gd name="T3" fmla="*/ 3 h 31"/>
                  <a:gd name="T4" fmla="*/ 62 w 65"/>
                  <a:gd name="T5" fmla="*/ 1 h 31"/>
                  <a:gd name="T6" fmla="*/ 2 w 65"/>
                  <a:gd name="T7" fmla="*/ 27 h 31"/>
                  <a:gd name="T8" fmla="*/ 4 w 65"/>
                  <a:gd name="T9" fmla="*/ 30 h 31"/>
                </a:gdLst>
                <a:ahLst/>
                <a:cxnLst>
                  <a:cxn ang="0">
                    <a:pos x="T0" y="T1"/>
                  </a:cxn>
                  <a:cxn ang="0">
                    <a:pos x="T2" y="T3"/>
                  </a:cxn>
                  <a:cxn ang="0">
                    <a:pos x="T4" y="T5"/>
                  </a:cxn>
                  <a:cxn ang="0">
                    <a:pos x="T6" y="T7"/>
                  </a:cxn>
                  <a:cxn ang="0">
                    <a:pos x="T8" y="T9"/>
                  </a:cxn>
                </a:cxnLst>
                <a:rect l="0" t="0" r="r" b="b"/>
                <a:pathLst>
                  <a:path w="65" h="31">
                    <a:moveTo>
                      <a:pt x="4" y="30"/>
                    </a:moveTo>
                    <a:cubicBezTo>
                      <a:pt x="24" y="21"/>
                      <a:pt x="43" y="12"/>
                      <a:pt x="63" y="3"/>
                    </a:cubicBezTo>
                    <a:cubicBezTo>
                      <a:pt x="65" y="2"/>
                      <a:pt x="63" y="0"/>
                      <a:pt x="62" y="1"/>
                    </a:cubicBezTo>
                    <a:cubicBezTo>
                      <a:pt x="42" y="10"/>
                      <a:pt x="22" y="18"/>
                      <a:pt x="2" y="27"/>
                    </a:cubicBezTo>
                    <a:cubicBezTo>
                      <a:pt x="0" y="28"/>
                      <a:pt x="2" y="31"/>
                      <a:pt x="4" y="30"/>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2"/>
              <p:cNvSpPr/>
              <p:nvPr/>
            </p:nvSpPr>
            <p:spPr bwMode="auto">
              <a:xfrm>
                <a:off x="2375" y="1291"/>
                <a:ext cx="128" cy="50"/>
              </a:xfrm>
              <a:custGeom>
                <a:avLst/>
                <a:gdLst>
                  <a:gd name="T0" fmla="*/ 0 w 128"/>
                  <a:gd name="T1" fmla="*/ 50 h 50"/>
                  <a:gd name="T2" fmla="*/ 128 w 128"/>
                  <a:gd name="T3" fmla="*/ 0 h 50"/>
                  <a:gd name="T4" fmla="*/ 0 w 128"/>
                  <a:gd name="T5" fmla="*/ 50 h 50"/>
                </a:gdLst>
                <a:ahLst/>
                <a:cxnLst>
                  <a:cxn ang="0">
                    <a:pos x="T0" y="T1"/>
                  </a:cxn>
                  <a:cxn ang="0">
                    <a:pos x="T2" y="T3"/>
                  </a:cxn>
                  <a:cxn ang="0">
                    <a:pos x="T4" y="T5"/>
                  </a:cxn>
                </a:cxnLst>
                <a:rect l="0" t="0" r="r" b="b"/>
                <a:pathLst>
                  <a:path w="128" h="50">
                    <a:moveTo>
                      <a:pt x="0" y="50"/>
                    </a:moveTo>
                    <a:lnTo>
                      <a:pt x="128"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3"/>
              <p:cNvSpPr/>
              <p:nvPr/>
            </p:nvSpPr>
            <p:spPr bwMode="auto">
              <a:xfrm>
                <a:off x="2375" y="1291"/>
                <a:ext cx="128" cy="50"/>
              </a:xfrm>
              <a:custGeom>
                <a:avLst/>
                <a:gdLst>
                  <a:gd name="T0" fmla="*/ 0 w 128"/>
                  <a:gd name="T1" fmla="*/ 50 h 50"/>
                  <a:gd name="T2" fmla="*/ 128 w 128"/>
                  <a:gd name="T3" fmla="*/ 0 h 50"/>
                  <a:gd name="T4" fmla="*/ 0 w 128"/>
                  <a:gd name="T5" fmla="*/ 50 h 50"/>
                </a:gdLst>
                <a:ahLst/>
                <a:cxnLst>
                  <a:cxn ang="0">
                    <a:pos x="T0" y="T1"/>
                  </a:cxn>
                  <a:cxn ang="0">
                    <a:pos x="T2" y="T3"/>
                  </a:cxn>
                  <a:cxn ang="0">
                    <a:pos x="T4" y="T5"/>
                  </a:cxn>
                </a:cxnLst>
                <a:rect l="0" t="0" r="r" b="b"/>
                <a:pathLst>
                  <a:path w="128" h="50">
                    <a:moveTo>
                      <a:pt x="0" y="50"/>
                    </a:moveTo>
                    <a:lnTo>
                      <a:pt x="128" y="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4"/>
              <p:cNvSpPr/>
              <p:nvPr/>
            </p:nvSpPr>
            <p:spPr bwMode="auto">
              <a:xfrm>
                <a:off x="2370" y="1286"/>
                <a:ext cx="137" cy="60"/>
              </a:xfrm>
              <a:custGeom>
                <a:avLst/>
                <a:gdLst>
                  <a:gd name="T0" fmla="*/ 2 w 58"/>
                  <a:gd name="T1" fmla="*/ 24 h 25"/>
                  <a:gd name="T2" fmla="*/ 57 w 58"/>
                  <a:gd name="T3" fmla="*/ 3 h 25"/>
                  <a:gd name="T4" fmla="*/ 56 w 58"/>
                  <a:gd name="T5" fmla="*/ 0 h 25"/>
                  <a:gd name="T6" fmla="*/ 2 w 58"/>
                  <a:gd name="T7" fmla="*/ 21 h 25"/>
                  <a:gd name="T8" fmla="*/ 2 w 58"/>
                  <a:gd name="T9" fmla="*/ 24 h 25"/>
                </a:gdLst>
                <a:ahLst/>
                <a:cxnLst>
                  <a:cxn ang="0">
                    <a:pos x="T0" y="T1"/>
                  </a:cxn>
                  <a:cxn ang="0">
                    <a:pos x="T2" y="T3"/>
                  </a:cxn>
                  <a:cxn ang="0">
                    <a:pos x="T4" y="T5"/>
                  </a:cxn>
                  <a:cxn ang="0">
                    <a:pos x="T6" y="T7"/>
                  </a:cxn>
                  <a:cxn ang="0">
                    <a:pos x="T8" y="T9"/>
                  </a:cxn>
                </a:cxnLst>
                <a:rect l="0" t="0" r="r" b="b"/>
                <a:pathLst>
                  <a:path w="58" h="25">
                    <a:moveTo>
                      <a:pt x="2" y="24"/>
                    </a:moveTo>
                    <a:cubicBezTo>
                      <a:pt x="20" y="17"/>
                      <a:pt x="39" y="10"/>
                      <a:pt x="57" y="3"/>
                    </a:cubicBezTo>
                    <a:cubicBezTo>
                      <a:pt x="58" y="2"/>
                      <a:pt x="58" y="0"/>
                      <a:pt x="56" y="0"/>
                    </a:cubicBezTo>
                    <a:cubicBezTo>
                      <a:pt x="38" y="7"/>
                      <a:pt x="20" y="14"/>
                      <a:pt x="2" y="21"/>
                    </a:cubicBezTo>
                    <a:cubicBezTo>
                      <a:pt x="0" y="22"/>
                      <a:pt x="1" y="25"/>
                      <a:pt x="2" y="24"/>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5"/>
              <p:cNvSpPr/>
              <p:nvPr/>
            </p:nvSpPr>
            <p:spPr bwMode="auto">
              <a:xfrm>
                <a:off x="2403" y="1454"/>
                <a:ext cx="175" cy="71"/>
              </a:xfrm>
              <a:custGeom>
                <a:avLst/>
                <a:gdLst>
                  <a:gd name="T0" fmla="*/ 0 w 175"/>
                  <a:gd name="T1" fmla="*/ 71 h 71"/>
                  <a:gd name="T2" fmla="*/ 175 w 175"/>
                  <a:gd name="T3" fmla="*/ 0 h 71"/>
                  <a:gd name="T4" fmla="*/ 0 w 175"/>
                  <a:gd name="T5" fmla="*/ 71 h 71"/>
                </a:gdLst>
                <a:ahLst/>
                <a:cxnLst>
                  <a:cxn ang="0">
                    <a:pos x="T0" y="T1"/>
                  </a:cxn>
                  <a:cxn ang="0">
                    <a:pos x="T2" y="T3"/>
                  </a:cxn>
                  <a:cxn ang="0">
                    <a:pos x="T4" y="T5"/>
                  </a:cxn>
                </a:cxnLst>
                <a:rect l="0" t="0" r="r" b="b"/>
                <a:pathLst>
                  <a:path w="175" h="71">
                    <a:moveTo>
                      <a:pt x="0" y="71"/>
                    </a:moveTo>
                    <a:lnTo>
                      <a:pt x="175" y="0"/>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6"/>
              <p:cNvSpPr/>
              <p:nvPr/>
            </p:nvSpPr>
            <p:spPr bwMode="auto">
              <a:xfrm>
                <a:off x="2403" y="1454"/>
                <a:ext cx="175" cy="71"/>
              </a:xfrm>
              <a:custGeom>
                <a:avLst/>
                <a:gdLst>
                  <a:gd name="T0" fmla="*/ 0 w 175"/>
                  <a:gd name="T1" fmla="*/ 71 h 71"/>
                  <a:gd name="T2" fmla="*/ 175 w 175"/>
                  <a:gd name="T3" fmla="*/ 0 h 71"/>
                  <a:gd name="T4" fmla="*/ 0 w 175"/>
                  <a:gd name="T5" fmla="*/ 71 h 71"/>
                </a:gdLst>
                <a:ahLst/>
                <a:cxnLst>
                  <a:cxn ang="0">
                    <a:pos x="T0" y="T1"/>
                  </a:cxn>
                  <a:cxn ang="0">
                    <a:pos x="T2" y="T3"/>
                  </a:cxn>
                  <a:cxn ang="0">
                    <a:pos x="T4" y="T5"/>
                  </a:cxn>
                </a:cxnLst>
                <a:rect l="0" t="0" r="r" b="b"/>
                <a:pathLst>
                  <a:path w="175" h="71">
                    <a:moveTo>
                      <a:pt x="0" y="71"/>
                    </a:moveTo>
                    <a:lnTo>
                      <a:pt x="175" y="0"/>
                    </a:lnTo>
                    <a:lnTo>
                      <a:pt x="0"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7"/>
              <p:cNvSpPr/>
              <p:nvPr/>
            </p:nvSpPr>
            <p:spPr bwMode="auto">
              <a:xfrm>
                <a:off x="2398" y="1450"/>
                <a:ext cx="187" cy="83"/>
              </a:xfrm>
              <a:custGeom>
                <a:avLst/>
                <a:gdLst>
                  <a:gd name="T0" fmla="*/ 2 w 79"/>
                  <a:gd name="T1" fmla="*/ 34 h 35"/>
                  <a:gd name="T2" fmla="*/ 77 w 79"/>
                  <a:gd name="T3" fmla="*/ 3 h 35"/>
                  <a:gd name="T4" fmla="*/ 76 w 79"/>
                  <a:gd name="T5" fmla="*/ 0 h 35"/>
                  <a:gd name="T6" fmla="*/ 2 w 79"/>
                  <a:gd name="T7" fmla="*/ 31 h 35"/>
                  <a:gd name="T8" fmla="*/ 2 w 79"/>
                  <a:gd name="T9" fmla="*/ 34 h 35"/>
                </a:gdLst>
                <a:ahLst/>
                <a:cxnLst>
                  <a:cxn ang="0">
                    <a:pos x="T0" y="T1"/>
                  </a:cxn>
                  <a:cxn ang="0">
                    <a:pos x="T2" y="T3"/>
                  </a:cxn>
                  <a:cxn ang="0">
                    <a:pos x="T4" y="T5"/>
                  </a:cxn>
                  <a:cxn ang="0">
                    <a:pos x="T6" y="T7"/>
                  </a:cxn>
                  <a:cxn ang="0">
                    <a:pos x="T8" y="T9"/>
                  </a:cxn>
                </a:cxnLst>
                <a:rect l="0" t="0" r="r" b="b"/>
                <a:pathLst>
                  <a:path w="79" h="35">
                    <a:moveTo>
                      <a:pt x="2" y="34"/>
                    </a:moveTo>
                    <a:cubicBezTo>
                      <a:pt x="27" y="24"/>
                      <a:pt x="52" y="14"/>
                      <a:pt x="77" y="3"/>
                    </a:cubicBezTo>
                    <a:cubicBezTo>
                      <a:pt x="79" y="3"/>
                      <a:pt x="78" y="0"/>
                      <a:pt x="76" y="0"/>
                    </a:cubicBezTo>
                    <a:cubicBezTo>
                      <a:pt x="51" y="11"/>
                      <a:pt x="26" y="21"/>
                      <a:pt x="2" y="31"/>
                    </a:cubicBezTo>
                    <a:cubicBezTo>
                      <a:pt x="0" y="32"/>
                      <a:pt x="1" y="35"/>
                      <a:pt x="2" y="34"/>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8"/>
              <p:cNvSpPr/>
              <p:nvPr/>
            </p:nvSpPr>
            <p:spPr bwMode="auto">
              <a:xfrm>
                <a:off x="2441" y="1603"/>
                <a:ext cx="182" cy="105"/>
              </a:xfrm>
              <a:custGeom>
                <a:avLst/>
                <a:gdLst>
                  <a:gd name="T0" fmla="*/ 0 w 182"/>
                  <a:gd name="T1" fmla="*/ 105 h 105"/>
                  <a:gd name="T2" fmla="*/ 182 w 182"/>
                  <a:gd name="T3" fmla="*/ 0 h 105"/>
                  <a:gd name="T4" fmla="*/ 0 w 182"/>
                  <a:gd name="T5" fmla="*/ 105 h 105"/>
                </a:gdLst>
                <a:ahLst/>
                <a:cxnLst>
                  <a:cxn ang="0">
                    <a:pos x="T0" y="T1"/>
                  </a:cxn>
                  <a:cxn ang="0">
                    <a:pos x="T2" y="T3"/>
                  </a:cxn>
                  <a:cxn ang="0">
                    <a:pos x="T4" y="T5"/>
                  </a:cxn>
                </a:cxnLst>
                <a:rect l="0" t="0" r="r" b="b"/>
                <a:pathLst>
                  <a:path w="182" h="105">
                    <a:moveTo>
                      <a:pt x="0" y="105"/>
                    </a:moveTo>
                    <a:lnTo>
                      <a:pt x="182" y="0"/>
                    </a:lnTo>
                    <a:lnTo>
                      <a:pt x="0"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9"/>
              <p:cNvSpPr/>
              <p:nvPr/>
            </p:nvSpPr>
            <p:spPr bwMode="auto">
              <a:xfrm>
                <a:off x="2441" y="1603"/>
                <a:ext cx="182" cy="105"/>
              </a:xfrm>
              <a:custGeom>
                <a:avLst/>
                <a:gdLst>
                  <a:gd name="T0" fmla="*/ 0 w 182"/>
                  <a:gd name="T1" fmla="*/ 105 h 105"/>
                  <a:gd name="T2" fmla="*/ 182 w 182"/>
                  <a:gd name="T3" fmla="*/ 0 h 105"/>
                  <a:gd name="T4" fmla="*/ 0 w 182"/>
                  <a:gd name="T5" fmla="*/ 105 h 105"/>
                </a:gdLst>
                <a:ahLst/>
                <a:cxnLst>
                  <a:cxn ang="0">
                    <a:pos x="T0" y="T1"/>
                  </a:cxn>
                  <a:cxn ang="0">
                    <a:pos x="T2" y="T3"/>
                  </a:cxn>
                  <a:cxn ang="0">
                    <a:pos x="T4" y="T5"/>
                  </a:cxn>
                </a:cxnLst>
                <a:rect l="0" t="0" r="r" b="b"/>
                <a:pathLst>
                  <a:path w="182" h="105">
                    <a:moveTo>
                      <a:pt x="0" y="105"/>
                    </a:moveTo>
                    <a:lnTo>
                      <a:pt x="182" y="0"/>
                    </a:lnTo>
                    <a:lnTo>
                      <a:pt x="0"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60"/>
              <p:cNvSpPr/>
              <p:nvPr/>
            </p:nvSpPr>
            <p:spPr bwMode="auto">
              <a:xfrm>
                <a:off x="2434" y="1599"/>
                <a:ext cx="194" cy="116"/>
              </a:xfrm>
              <a:custGeom>
                <a:avLst/>
                <a:gdLst>
                  <a:gd name="T0" fmla="*/ 3 w 82"/>
                  <a:gd name="T1" fmla="*/ 48 h 49"/>
                  <a:gd name="T2" fmla="*/ 81 w 82"/>
                  <a:gd name="T3" fmla="*/ 3 h 49"/>
                  <a:gd name="T4" fmla="*/ 79 w 82"/>
                  <a:gd name="T5" fmla="*/ 1 h 49"/>
                  <a:gd name="T6" fmla="*/ 2 w 82"/>
                  <a:gd name="T7" fmla="*/ 45 h 49"/>
                  <a:gd name="T8" fmla="*/ 3 w 82"/>
                  <a:gd name="T9" fmla="*/ 48 h 49"/>
                </a:gdLst>
                <a:ahLst/>
                <a:cxnLst>
                  <a:cxn ang="0">
                    <a:pos x="T0" y="T1"/>
                  </a:cxn>
                  <a:cxn ang="0">
                    <a:pos x="T2" y="T3"/>
                  </a:cxn>
                  <a:cxn ang="0">
                    <a:pos x="T4" y="T5"/>
                  </a:cxn>
                  <a:cxn ang="0">
                    <a:pos x="T6" y="T7"/>
                  </a:cxn>
                  <a:cxn ang="0">
                    <a:pos x="T8" y="T9"/>
                  </a:cxn>
                </a:cxnLst>
                <a:rect l="0" t="0" r="r" b="b"/>
                <a:pathLst>
                  <a:path w="82" h="49">
                    <a:moveTo>
                      <a:pt x="3" y="48"/>
                    </a:moveTo>
                    <a:cubicBezTo>
                      <a:pt x="29" y="33"/>
                      <a:pt x="55" y="18"/>
                      <a:pt x="81" y="3"/>
                    </a:cubicBezTo>
                    <a:cubicBezTo>
                      <a:pt x="82" y="2"/>
                      <a:pt x="81" y="0"/>
                      <a:pt x="79" y="1"/>
                    </a:cubicBezTo>
                    <a:cubicBezTo>
                      <a:pt x="53" y="15"/>
                      <a:pt x="28" y="30"/>
                      <a:pt x="2" y="45"/>
                    </a:cubicBezTo>
                    <a:cubicBezTo>
                      <a:pt x="0" y="46"/>
                      <a:pt x="2" y="49"/>
                      <a:pt x="3" y="48"/>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1"/>
              <p:cNvSpPr/>
              <p:nvPr/>
            </p:nvSpPr>
            <p:spPr bwMode="auto">
              <a:xfrm>
                <a:off x="2737" y="423"/>
                <a:ext cx="305" cy="1287"/>
              </a:xfrm>
              <a:custGeom>
                <a:avLst/>
                <a:gdLst>
                  <a:gd name="T0" fmla="*/ 3 w 129"/>
                  <a:gd name="T1" fmla="*/ 221 h 544"/>
                  <a:gd name="T2" fmla="*/ 62 w 129"/>
                  <a:gd name="T3" fmla="*/ 544 h 544"/>
                  <a:gd name="T4" fmla="*/ 129 w 129"/>
                  <a:gd name="T5" fmla="*/ 538 h 544"/>
                  <a:gd name="T6" fmla="*/ 43 w 129"/>
                  <a:gd name="T7" fmla="*/ 283 h 544"/>
                  <a:gd name="T8" fmla="*/ 59 w 129"/>
                  <a:gd name="T9" fmla="*/ 1 h 544"/>
                  <a:gd name="T10" fmla="*/ 36 w 129"/>
                  <a:gd name="T11" fmla="*/ 0 h 544"/>
                  <a:gd name="T12" fmla="*/ 3 w 129"/>
                  <a:gd name="T13" fmla="*/ 221 h 544"/>
                </a:gdLst>
                <a:ahLst/>
                <a:cxnLst>
                  <a:cxn ang="0">
                    <a:pos x="T0" y="T1"/>
                  </a:cxn>
                  <a:cxn ang="0">
                    <a:pos x="T2" y="T3"/>
                  </a:cxn>
                  <a:cxn ang="0">
                    <a:pos x="T4" y="T5"/>
                  </a:cxn>
                  <a:cxn ang="0">
                    <a:pos x="T6" y="T7"/>
                  </a:cxn>
                  <a:cxn ang="0">
                    <a:pos x="T8" y="T9"/>
                  </a:cxn>
                  <a:cxn ang="0">
                    <a:pos x="T10" y="T11"/>
                  </a:cxn>
                  <a:cxn ang="0">
                    <a:pos x="T12" y="T13"/>
                  </a:cxn>
                </a:cxnLst>
                <a:rect l="0" t="0" r="r" b="b"/>
                <a:pathLst>
                  <a:path w="129" h="544">
                    <a:moveTo>
                      <a:pt x="3" y="221"/>
                    </a:moveTo>
                    <a:cubicBezTo>
                      <a:pt x="5" y="306"/>
                      <a:pt x="20" y="413"/>
                      <a:pt x="62" y="544"/>
                    </a:cubicBezTo>
                    <a:cubicBezTo>
                      <a:pt x="129" y="538"/>
                      <a:pt x="129" y="538"/>
                      <a:pt x="129" y="538"/>
                    </a:cubicBezTo>
                    <a:cubicBezTo>
                      <a:pt x="129" y="538"/>
                      <a:pt x="74" y="462"/>
                      <a:pt x="43" y="283"/>
                    </a:cubicBezTo>
                    <a:cubicBezTo>
                      <a:pt x="28" y="196"/>
                      <a:pt x="25" y="64"/>
                      <a:pt x="59" y="1"/>
                    </a:cubicBezTo>
                    <a:cubicBezTo>
                      <a:pt x="36" y="0"/>
                      <a:pt x="36" y="0"/>
                      <a:pt x="36" y="0"/>
                    </a:cubicBezTo>
                    <a:cubicBezTo>
                      <a:pt x="36" y="0"/>
                      <a:pt x="0" y="74"/>
                      <a:pt x="3" y="221"/>
                    </a:cubicBezTo>
                  </a:path>
                </a:pathLst>
              </a:custGeom>
              <a:solidFill>
                <a:srgbClr val="E8D4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62"/>
              <p:cNvSpPr/>
              <p:nvPr/>
            </p:nvSpPr>
            <p:spPr bwMode="auto">
              <a:xfrm>
                <a:off x="2739" y="418"/>
                <a:ext cx="305" cy="1294"/>
              </a:xfrm>
              <a:custGeom>
                <a:avLst/>
                <a:gdLst>
                  <a:gd name="T0" fmla="*/ 2 w 129"/>
                  <a:gd name="T1" fmla="*/ 223 h 547"/>
                  <a:gd name="T2" fmla="*/ 60 w 129"/>
                  <a:gd name="T3" fmla="*/ 546 h 547"/>
                  <a:gd name="T4" fmla="*/ 61 w 129"/>
                  <a:gd name="T5" fmla="*/ 547 h 547"/>
                  <a:gd name="T6" fmla="*/ 128 w 129"/>
                  <a:gd name="T7" fmla="*/ 541 h 547"/>
                  <a:gd name="T8" fmla="*/ 129 w 129"/>
                  <a:gd name="T9" fmla="*/ 539 h 547"/>
                  <a:gd name="T10" fmla="*/ 59 w 129"/>
                  <a:gd name="T11" fmla="*/ 360 h 547"/>
                  <a:gd name="T12" fmla="*/ 32 w 129"/>
                  <a:gd name="T13" fmla="*/ 171 h 547"/>
                  <a:gd name="T14" fmla="*/ 59 w 129"/>
                  <a:gd name="T15" fmla="*/ 4 h 547"/>
                  <a:gd name="T16" fmla="*/ 58 w 129"/>
                  <a:gd name="T17" fmla="*/ 3 h 547"/>
                  <a:gd name="T18" fmla="*/ 35 w 129"/>
                  <a:gd name="T19" fmla="*/ 1 h 547"/>
                  <a:gd name="T20" fmla="*/ 34 w 129"/>
                  <a:gd name="T21" fmla="*/ 1 h 547"/>
                  <a:gd name="T22" fmla="*/ 2 w 129"/>
                  <a:gd name="T23" fmla="*/ 223 h 547"/>
                  <a:gd name="T24" fmla="*/ 3 w 129"/>
                  <a:gd name="T25" fmla="*/ 223 h 547"/>
                  <a:gd name="T26" fmla="*/ 35 w 129"/>
                  <a:gd name="T27" fmla="*/ 4 h 547"/>
                  <a:gd name="T28" fmla="*/ 57 w 129"/>
                  <a:gd name="T29" fmla="*/ 4 h 547"/>
                  <a:gd name="T30" fmla="*/ 39 w 129"/>
                  <a:gd name="T31" fmla="*/ 56 h 547"/>
                  <a:gd name="T32" fmla="*/ 32 w 129"/>
                  <a:gd name="T33" fmla="*/ 195 h 547"/>
                  <a:gd name="T34" fmla="*/ 92 w 129"/>
                  <a:gd name="T35" fmla="*/ 471 h 547"/>
                  <a:gd name="T36" fmla="*/ 122 w 129"/>
                  <a:gd name="T37" fmla="*/ 531 h 547"/>
                  <a:gd name="T38" fmla="*/ 127 w 129"/>
                  <a:gd name="T39" fmla="*/ 540 h 547"/>
                  <a:gd name="T40" fmla="*/ 98 w 129"/>
                  <a:gd name="T41" fmla="*/ 542 h 547"/>
                  <a:gd name="T42" fmla="*/ 70 w 129"/>
                  <a:gd name="T43" fmla="*/ 544 h 547"/>
                  <a:gd name="T44" fmla="*/ 62 w 129"/>
                  <a:gd name="T45" fmla="*/ 545 h 547"/>
                  <a:gd name="T46" fmla="*/ 55 w 129"/>
                  <a:gd name="T47" fmla="*/ 524 h 547"/>
                  <a:gd name="T48" fmla="*/ 26 w 129"/>
                  <a:gd name="T49" fmla="*/ 412 h 547"/>
                  <a:gd name="T50" fmla="*/ 3 w 129"/>
                  <a:gd name="T51" fmla="*/ 223 h 547"/>
                  <a:gd name="T52" fmla="*/ 2 w 129"/>
                  <a:gd name="T53" fmla="*/ 22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547">
                    <a:moveTo>
                      <a:pt x="2" y="223"/>
                    </a:moveTo>
                    <a:cubicBezTo>
                      <a:pt x="4" y="333"/>
                      <a:pt x="27" y="442"/>
                      <a:pt x="60" y="546"/>
                    </a:cubicBezTo>
                    <a:cubicBezTo>
                      <a:pt x="60" y="547"/>
                      <a:pt x="61" y="547"/>
                      <a:pt x="61" y="547"/>
                    </a:cubicBezTo>
                    <a:cubicBezTo>
                      <a:pt x="83" y="545"/>
                      <a:pt x="106" y="543"/>
                      <a:pt x="128" y="541"/>
                    </a:cubicBezTo>
                    <a:cubicBezTo>
                      <a:pt x="129" y="540"/>
                      <a:pt x="129" y="540"/>
                      <a:pt x="129" y="539"/>
                    </a:cubicBezTo>
                    <a:cubicBezTo>
                      <a:pt x="92" y="488"/>
                      <a:pt x="74" y="420"/>
                      <a:pt x="59" y="360"/>
                    </a:cubicBezTo>
                    <a:cubicBezTo>
                      <a:pt x="43" y="298"/>
                      <a:pt x="34" y="235"/>
                      <a:pt x="32" y="171"/>
                    </a:cubicBezTo>
                    <a:cubicBezTo>
                      <a:pt x="31" y="116"/>
                      <a:pt x="33" y="54"/>
                      <a:pt x="59" y="4"/>
                    </a:cubicBezTo>
                    <a:cubicBezTo>
                      <a:pt x="59" y="3"/>
                      <a:pt x="59" y="3"/>
                      <a:pt x="58" y="3"/>
                    </a:cubicBezTo>
                    <a:cubicBezTo>
                      <a:pt x="50" y="2"/>
                      <a:pt x="43" y="1"/>
                      <a:pt x="35" y="1"/>
                    </a:cubicBezTo>
                    <a:cubicBezTo>
                      <a:pt x="34" y="1"/>
                      <a:pt x="34" y="1"/>
                      <a:pt x="34" y="1"/>
                    </a:cubicBezTo>
                    <a:cubicBezTo>
                      <a:pt x="3" y="67"/>
                      <a:pt x="0" y="152"/>
                      <a:pt x="2" y="223"/>
                    </a:cubicBezTo>
                    <a:cubicBezTo>
                      <a:pt x="2" y="225"/>
                      <a:pt x="3" y="225"/>
                      <a:pt x="3" y="223"/>
                    </a:cubicBezTo>
                    <a:cubicBezTo>
                      <a:pt x="2" y="151"/>
                      <a:pt x="6" y="71"/>
                      <a:pt x="35" y="4"/>
                    </a:cubicBezTo>
                    <a:cubicBezTo>
                      <a:pt x="37" y="0"/>
                      <a:pt x="53" y="4"/>
                      <a:pt x="57" y="4"/>
                    </a:cubicBezTo>
                    <a:cubicBezTo>
                      <a:pt x="50" y="4"/>
                      <a:pt x="40" y="51"/>
                      <a:pt x="39" y="56"/>
                    </a:cubicBezTo>
                    <a:cubicBezTo>
                      <a:pt x="29" y="102"/>
                      <a:pt x="29" y="149"/>
                      <a:pt x="32" y="195"/>
                    </a:cubicBezTo>
                    <a:cubicBezTo>
                      <a:pt x="36" y="289"/>
                      <a:pt x="57" y="384"/>
                      <a:pt x="92" y="471"/>
                    </a:cubicBezTo>
                    <a:cubicBezTo>
                      <a:pt x="100" y="491"/>
                      <a:pt x="110" y="512"/>
                      <a:pt x="122" y="531"/>
                    </a:cubicBezTo>
                    <a:cubicBezTo>
                      <a:pt x="123" y="534"/>
                      <a:pt x="125" y="537"/>
                      <a:pt x="127" y="540"/>
                    </a:cubicBezTo>
                    <a:cubicBezTo>
                      <a:pt x="125" y="537"/>
                      <a:pt x="105" y="541"/>
                      <a:pt x="98" y="542"/>
                    </a:cubicBezTo>
                    <a:cubicBezTo>
                      <a:pt x="89" y="543"/>
                      <a:pt x="80" y="544"/>
                      <a:pt x="70" y="544"/>
                    </a:cubicBezTo>
                    <a:cubicBezTo>
                      <a:pt x="67" y="545"/>
                      <a:pt x="65" y="545"/>
                      <a:pt x="62" y="545"/>
                    </a:cubicBezTo>
                    <a:cubicBezTo>
                      <a:pt x="60" y="545"/>
                      <a:pt x="56" y="526"/>
                      <a:pt x="55" y="524"/>
                    </a:cubicBezTo>
                    <a:cubicBezTo>
                      <a:pt x="44" y="487"/>
                      <a:pt x="34" y="449"/>
                      <a:pt x="26" y="412"/>
                    </a:cubicBezTo>
                    <a:cubicBezTo>
                      <a:pt x="13" y="350"/>
                      <a:pt x="5" y="287"/>
                      <a:pt x="3" y="223"/>
                    </a:cubicBezTo>
                    <a:cubicBezTo>
                      <a:pt x="3" y="222"/>
                      <a:pt x="2" y="222"/>
                      <a:pt x="2" y="223"/>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63"/>
              <p:cNvSpPr/>
              <p:nvPr/>
            </p:nvSpPr>
            <p:spPr bwMode="auto">
              <a:xfrm>
                <a:off x="2666" y="409"/>
                <a:ext cx="234" cy="229"/>
              </a:xfrm>
              <a:custGeom>
                <a:avLst/>
                <a:gdLst>
                  <a:gd name="T0" fmla="*/ 62 w 99"/>
                  <a:gd name="T1" fmla="*/ 6 h 97"/>
                  <a:gd name="T2" fmla="*/ 95 w 99"/>
                  <a:gd name="T3" fmla="*/ 53 h 97"/>
                  <a:gd name="T4" fmla="*/ 20 w 99"/>
                  <a:gd name="T5" fmla="*/ 71 h 97"/>
                  <a:gd name="T6" fmla="*/ 62 w 99"/>
                  <a:gd name="T7" fmla="*/ 6 h 97"/>
                </a:gdLst>
                <a:ahLst/>
                <a:cxnLst>
                  <a:cxn ang="0">
                    <a:pos x="T0" y="T1"/>
                  </a:cxn>
                  <a:cxn ang="0">
                    <a:pos x="T2" y="T3"/>
                  </a:cxn>
                  <a:cxn ang="0">
                    <a:pos x="T4" y="T5"/>
                  </a:cxn>
                  <a:cxn ang="0">
                    <a:pos x="T6" y="T7"/>
                  </a:cxn>
                </a:cxnLst>
                <a:rect l="0" t="0" r="r" b="b"/>
                <a:pathLst>
                  <a:path w="99" h="97">
                    <a:moveTo>
                      <a:pt x="62" y="6"/>
                    </a:moveTo>
                    <a:cubicBezTo>
                      <a:pt x="77" y="8"/>
                      <a:pt x="99" y="22"/>
                      <a:pt x="95" y="53"/>
                    </a:cubicBezTo>
                    <a:cubicBezTo>
                      <a:pt x="92" y="86"/>
                      <a:pt x="42" y="97"/>
                      <a:pt x="20" y="71"/>
                    </a:cubicBezTo>
                    <a:cubicBezTo>
                      <a:pt x="0" y="46"/>
                      <a:pt x="25" y="0"/>
                      <a:pt x="62" y="6"/>
                    </a:cubicBezTo>
                    <a:close/>
                  </a:path>
                </a:pathLst>
              </a:custGeom>
              <a:solidFill>
                <a:srgbClr val="FF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64"/>
              <p:cNvSpPr/>
              <p:nvPr/>
            </p:nvSpPr>
            <p:spPr bwMode="auto">
              <a:xfrm>
                <a:off x="2689" y="413"/>
                <a:ext cx="211" cy="206"/>
              </a:xfrm>
              <a:custGeom>
                <a:avLst/>
                <a:gdLst>
                  <a:gd name="T0" fmla="*/ 52 w 89"/>
                  <a:gd name="T1" fmla="*/ 4 h 87"/>
                  <a:gd name="T2" fmla="*/ 51 w 89"/>
                  <a:gd name="T3" fmla="*/ 7 h 87"/>
                  <a:gd name="T4" fmla="*/ 72 w 89"/>
                  <a:gd name="T5" fmla="*/ 17 h 87"/>
                  <a:gd name="T6" fmla="*/ 83 w 89"/>
                  <a:gd name="T7" fmla="*/ 44 h 87"/>
                  <a:gd name="T8" fmla="*/ 82 w 89"/>
                  <a:gd name="T9" fmla="*/ 50 h 87"/>
                  <a:gd name="T10" fmla="*/ 69 w 89"/>
                  <a:gd name="T11" fmla="*/ 73 h 87"/>
                  <a:gd name="T12" fmla="*/ 43 w 89"/>
                  <a:gd name="T13" fmla="*/ 81 h 87"/>
                  <a:gd name="T14" fmla="*/ 13 w 89"/>
                  <a:gd name="T15" fmla="*/ 67 h 87"/>
                  <a:gd name="T16" fmla="*/ 6 w 89"/>
                  <a:gd name="T17" fmla="*/ 48 h 87"/>
                  <a:gd name="T18" fmla="*/ 17 w 89"/>
                  <a:gd name="T19" fmla="*/ 20 h 87"/>
                  <a:gd name="T20" fmla="*/ 45 w 89"/>
                  <a:gd name="T21" fmla="*/ 6 h 87"/>
                  <a:gd name="T22" fmla="*/ 51 w 89"/>
                  <a:gd name="T23" fmla="*/ 7 h 87"/>
                  <a:gd name="T24" fmla="*/ 52 w 89"/>
                  <a:gd name="T25" fmla="*/ 4 h 87"/>
                  <a:gd name="T26" fmla="*/ 52 w 89"/>
                  <a:gd name="T27" fmla="*/ 1 h 87"/>
                  <a:gd name="T28" fmla="*/ 45 w 89"/>
                  <a:gd name="T29" fmla="*/ 0 h 87"/>
                  <a:gd name="T30" fmla="*/ 13 w 89"/>
                  <a:gd name="T31" fmla="*/ 16 h 87"/>
                  <a:gd name="T32" fmla="*/ 0 w 89"/>
                  <a:gd name="T33" fmla="*/ 48 h 87"/>
                  <a:gd name="T34" fmla="*/ 8 w 89"/>
                  <a:gd name="T35" fmla="*/ 71 h 87"/>
                  <a:gd name="T36" fmla="*/ 43 w 89"/>
                  <a:gd name="T37" fmla="*/ 87 h 87"/>
                  <a:gd name="T38" fmla="*/ 73 w 89"/>
                  <a:gd name="T39" fmla="*/ 77 h 87"/>
                  <a:gd name="T40" fmla="*/ 88 w 89"/>
                  <a:gd name="T41" fmla="*/ 51 h 87"/>
                  <a:gd name="T42" fmla="*/ 89 w 89"/>
                  <a:gd name="T43" fmla="*/ 44 h 87"/>
                  <a:gd name="T44" fmla="*/ 76 w 89"/>
                  <a:gd name="T45" fmla="*/ 13 h 87"/>
                  <a:gd name="T46" fmla="*/ 52 w 89"/>
                  <a:gd name="T47" fmla="*/ 1 h 87"/>
                  <a:gd name="T48" fmla="*/ 52 w 89"/>
                  <a:gd name="T49"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87">
                    <a:moveTo>
                      <a:pt x="52" y="4"/>
                    </a:moveTo>
                    <a:cubicBezTo>
                      <a:pt x="51" y="7"/>
                      <a:pt x="51" y="7"/>
                      <a:pt x="51" y="7"/>
                    </a:cubicBezTo>
                    <a:cubicBezTo>
                      <a:pt x="58" y="8"/>
                      <a:pt x="66" y="11"/>
                      <a:pt x="72" y="17"/>
                    </a:cubicBezTo>
                    <a:cubicBezTo>
                      <a:pt x="78" y="23"/>
                      <a:pt x="83" y="32"/>
                      <a:pt x="83" y="44"/>
                    </a:cubicBezTo>
                    <a:cubicBezTo>
                      <a:pt x="83" y="46"/>
                      <a:pt x="83" y="48"/>
                      <a:pt x="82" y="50"/>
                    </a:cubicBezTo>
                    <a:cubicBezTo>
                      <a:pt x="81" y="60"/>
                      <a:pt x="76" y="67"/>
                      <a:pt x="69" y="73"/>
                    </a:cubicBezTo>
                    <a:cubicBezTo>
                      <a:pt x="62" y="78"/>
                      <a:pt x="52" y="81"/>
                      <a:pt x="43" y="81"/>
                    </a:cubicBezTo>
                    <a:cubicBezTo>
                      <a:pt x="31" y="81"/>
                      <a:pt x="20" y="76"/>
                      <a:pt x="13" y="67"/>
                    </a:cubicBezTo>
                    <a:cubicBezTo>
                      <a:pt x="8" y="62"/>
                      <a:pt x="6" y="55"/>
                      <a:pt x="6" y="48"/>
                    </a:cubicBezTo>
                    <a:cubicBezTo>
                      <a:pt x="6" y="38"/>
                      <a:pt x="10" y="27"/>
                      <a:pt x="17" y="20"/>
                    </a:cubicBezTo>
                    <a:cubicBezTo>
                      <a:pt x="24" y="12"/>
                      <a:pt x="34" y="6"/>
                      <a:pt x="45" y="6"/>
                    </a:cubicBezTo>
                    <a:cubicBezTo>
                      <a:pt x="47" y="6"/>
                      <a:pt x="49" y="6"/>
                      <a:pt x="51" y="7"/>
                    </a:cubicBezTo>
                    <a:cubicBezTo>
                      <a:pt x="52" y="4"/>
                      <a:pt x="52" y="4"/>
                      <a:pt x="52" y="4"/>
                    </a:cubicBezTo>
                    <a:cubicBezTo>
                      <a:pt x="52" y="1"/>
                      <a:pt x="52" y="1"/>
                      <a:pt x="52" y="1"/>
                    </a:cubicBezTo>
                    <a:cubicBezTo>
                      <a:pt x="50" y="0"/>
                      <a:pt x="48" y="0"/>
                      <a:pt x="45" y="0"/>
                    </a:cubicBezTo>
                    <a:cubicBezTo>
                      <a:pt x="32" y="0"/>
                      <a:pt x="21" y="6"/>
                      <a:pt x="13" y="16"/>
                    </a:cubicBezTo>
                    <a:cubicBezTo>
                      <a:pt x="5" y="25"/>
                      <a:pt x="0" y="36"/>
                      <a:pt x="0" y="48"/>
                    </a:cubicBezTo>
                    <a:cubicBezTo>
                      <a:pt x="0" y="56"/>
                      <a:pt x="3" y="64"/>
                      <a:pt x="8" y="71"/>
                    </a:cubicBezTo>
                    <a:cubicBezTo>
                      <a:pt x="17" y="82"/>
                      <a:pt x="30" y="87"/>
                      <a:pt x="43" y="87"/>
                    </a:cubicBezTo>
                    <a:cubicBezTo>
                      <a:pt x="54" y="87"/>
                      <a:pt x="64" y="84"/>
                      <a:pt x="73" y="77"/>
                    </a:cubicBezTo>
                    <a:cubicBezTo>
                      <a:pt x="81" y="71"/>
                      <a:pt x="87" y="62"/>
                      <a:pt x="88" y="51"/>
                    </a:cubicBezTo>
                    <a:cubicBezTo>
                      <a:pt x="89" y="49"/>
                      <a:pt x="89" y="46"/>
                      <a:pt x="89" y="44"/>
                    </a:cubicBezTo>
                    <a:cubicBezTo>
                      <a:pt x="89" y="30"/>
                      <a:pt x="83" y="20"/>
                      <a:pt x="76" y="13"/>
                    </a:cubicBezTo>
                    <a:cubicBezTo>
                      <a:pt x="69" y="6"/>
                      <a:pt x="60" y="2"/>
                      <a:pt x="52" y="1"/>
                    </a:cubicBezTo>
                    <a:lnTo>
                      <a:pt x="52" y="4"/>
                    </a:lnTo>
                    <a:close/>
                  </a:path>
                </a:pathLst>
              </a:custGeom>
              <a:solidFill>
                <a:srgbClr val="492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5"/>
              <p:cNvSpPr/>
              <p:nvPr/>
            </p:nvSpPr>
            <p:spPr bwMode="auto">
              <a:xfrm>
                <a:off x="2739" y="567"/>
                <a:ext cx="133" cy="133"/>
              </a:xfrm>
              <a:custGeom>
                <a:avLst/>
                <a:gdLst>
                  <a:gd name="T0" fmla="*/ 35 w 56"/>
                  <a:gd name="T1" fmla="*/ 3 h 56"/>
                  <a:gd name="T2" fmla="*/ 54 w 56"/>
                  <a:gd name="T3" fmla="*/ 30 h 56"/>
                  <a:gd name="T4" fmla="*/ 11 w 56"/>
                  <a:gd name="T5" fmla="*/ 41 h 56"/>
                  <a:gd name="T6" fmla="*/ 35 w 56"/>
                  <a:gd name="T7" fmla="*/ 3 h 56"/>
                </a:gdLst>
                <a:ahLst/>
                <a:cxnLst>
                  <a:cxn ang="0">
                    <a:pos x="T0" y="T1"/>
                  </a:cxn>
                  <a:cxn ang="0">
                    <a:pos x="T2" y="T3"/>
                  </a:cxn>
                  <a:cxn ang="0">
                    <a:pos x="T4" y="T5"/>
                  </a:cxn>
                  <a:cxn ang="0">
                    <a:pos x="T6" y="T7"/>
                  </a:cxn>
                </a:cxnLst>
                <a:rect l="0" t="0" r="r" b="b"/>
                <a:pathLst>
                  <a:path w="56" h="56">
                    <a:moveTo>
                      <a:pt x="35" y="3"/>
                    </a:moveTo>
                    <a:cubicBezTo>
                      <a:pt x="44" y="5"/>
                      <a:pt x="56" y="13"/>
                      <a:pt x="54" y="30"/>
                    </a:cubicBezTo>
                    <a:cubicBezTo>
                      <a:pt x="52" y="50"/>
                      <a:pt x="24" y="56"/>
                      <a:pt x="11" y="41"/>
                    </a:cubicBezTo>
                    <a:cubicBezTo>
                      <a:pt x="0" y="27"/>
                      <a:pt x="14" y="0"/>
                      <a:pt x="35" y="3"/>
                    </a:cubicBezTo>
                    <a:close/>
                  </a:path>
                </a:pathLst>
              </a:custGeom>
              <a:solidFill>
                <a:srgbClr val="FF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6"/>
              <p:cNvSpPr/>
              <p:nvPr/>
            </p:nvSpPr>
            <p:spPr bwMode="auto">
              <a:xfrm>
                <a:off x="2727" y="565"/>
                <a:ext cx="149" cy="125"/>
              </a:xfrm>
              <a:custGeom>
                <a:avLst/>
                <a:gdLst>
                  <a:gd name="T0" fmla="*/ 40 w 63"/>
                  <a:gd name="T1" fmla="*/ 5 h 53"/>
                  <a:gd name="T2" fmla="*/ 58 w 63"/>
                  <a:gd name="T3" fmla="*/ 33 h 53"/>
                  <a:gd name="T4" fmla="*/ 34 w 63"/>
                  <a:gd name="T5" fmla="*/ 49 h 53"/>
                  <a:gd name="T6" fmla="*/ 40 w 63"/>
                  <a:gd name="T7" fmla="*/ 5 h 53"/>
                  <a:gd name="T8" fmla="*/ 40 w 63"/>
                  <a:gd name="T9" fmla="*/ 4 h 53"/>
                  <a:gd name="T10" fmla="*/ 32 w 63"/>
                  <a:gd name="T11" fmla="*/ 51 h 53"/>
                  <a:gd name="T12" fmla="*/ 60 w 63"/>
                  <a:gd name="T13" fmla="*/ 33 h 53"/>
                  <a:gd name="T14" fmla="*/ 40 w 63"/>
                  <a:gd name="T15" fmla="*/ 4 h 53"/>
                  <a:gd name="T16" fmla="*/ 40 w 63"/>
                  <a:gd name="T1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40" y="5"/>
                    </a:moveTo>
                    <a:cubicBezTo>
                      <a:pt x="53" y="8"/>
                      <a:pt x="60" y="20"/>
                      <a:pt x="58" y="33"/>
                    </a:cubicBezTo>
                    <a:cubicBezTo>
                      <a:pt x="56" y="44"/>
                      <a:pt x="44" y="49"/>
                      <a:pt x="34" y="49"/>
                    </a:cubicBezTo>
                    <a:cubicBezTo>
                      <a:pt x="2" y="49"/>
                      <a:pt x="11" y="2"/>
                      <a:pt x="40" y="5"/>
                    </a:cubicBezTo>
                    <a:cubicBezTo>
                      <a:pt x="41" y="6"/>
                      <a:pt x="41" y="4"/>
                      <a:pt x="40" y="4"/>
                    </a:cubicBezTo>
                    <a:cubicBezTo>
                      <a:pt x="10" y="0"/>
                      <a:pt x="0" y="46"/>
                      <a:pt x="32" y="51"/>
                    </a:cubicBezTo>
                    <a:cubicBezTo>
                      <a:pt x="44" y="53"/>
                      <a:pt x="57" y="45"/>
                      <a:pt x="60" y="33"/>
                    </a:cubicBezTo>
                    <a:cubicBezTo>
                      <a:pt x="63" y="19"/>
                      <a:pt x="54" y="6"/>
                      <a:pt x="40" y="4"/>
                    </a:cubicBezTo>
                    <a:cubicBezTo>
                      <a:pt x="39" y="3"/>
                      <a:pt x="39" y="5"/>
                      <a:pt x="40" y="5"/>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7"/>
              <p:cNvSpPr/>
              <p:nvPr/>
            </p:nvSpPr>
            <p:spPr bwMode="auto">
              <a:xfrm>
                <a:off x="2803" y="506"/>
                <a:ext cx="170" cy="168"/>
              </a:xfrm>
              <a:custGeom>
                <a:avLst/>
                <a:gdLst>
                  <a:gd name="T0" fmla="*/ 45 w 72"/>
                  <a:gd name="T1" fmla="*/ 4 h 71"/>
                  <a:gd name="T2" fmla="*/ 69 w 72"/>
                  <a:gd name="T3" fmla="*/ 39 h 71"/>
                  <a:gd name="T4" fmla="*/ 15 w 72"/>
                  <a:gd name="T5" fmla="*/ 52 h 71"/>
                  <a:gd name="T6" fmla="*/ 45 w 72"/>
                  <a:gd name="T7" fmla="*/ 4 h 71"/>
                </a:gdLst>
                <a:ahLst/>
                <a:cxnLst>
                  <a:cxn ang="0">
                    <a:pos x="T0" y="T1"/>
                  </a:cxn>
                  <a:cxn ang="0">
                    <a:pos x="T2" y="T3"/>
                  </a:cxn>
                  <a:cxn ang="0">
                    <a:pos x="T4" y="T5"/>
                  </a:cxn>
                  <a:cxn ang="0">
                    <a:pos x="T6" y="T7"/>
                  </a:cxn>
                </a:cxnLst>
                <a:rect l="0" t="0" r="r" b="b"/>
                <a:pathLst>
                  <a:path w="72" h="71">
                    <a:moveTo>
                      <a:pt x="45" y="4"/>
                    </a:moveTo>
                    <a:cubicBezTo>
                      <a:pt x="56" y="6"/>
                      <a:pt x="72" y="16"/>
                      <a:pt x="69" y="39"/>
                    </a:cubicBezTo>
                    <a:cubicBezTo>
                      <a:pt x="67" y="63"/>
                      <a:pt x="30" y="71"/>
                      <a:pt x="15" y="52"/>
                    </a:cubicBezTo>
                    <a:cubicBezTo>
                      <a:pt x="0" y="34"/>
                      <a:pt x="18" y="0"/>
                      <a:pt x="45" y="4"/>
                    </a:cubicBezTo>
                    <a:close/>
                  </a:path>
                </a:pathLst>
              </a:custGeom>
              <a:solidFill>
                <a:srgbClr val="FF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8"/>
              <p:cNvSpPr/>
              <p:nvPr/>
            </p:nvSpPr>
            <p:spPr bwMode="auto">
              <a:xfrm>
                <a:off x="2789" y="503"/>
                <a:ext cx="189" cy="159"/>
              </a:xfrm>
              <a:custGeom>
                <a:avLst/>
                <a:gdLst>
                  <a:gd name="T0" fmla="*/ 51 w 80"/>
                  <a:gd name="T1" fmla="*/ 6 h 67"/>
                  <a:gd name="T2" fmla="*/ 74 w 80"/>
                  <a:gd name="T3" fmla="*/ 42 h 67"/>
                  <a:gd name="T4" fmla="*/ 43 w 80"/>
                  <a:gd name="T5" fmla="*/ 63 h 67"/>
                  <a:gd name="T6" fmla="*/ 51 w 80"/>
                  <a:gd name="T7" fmla="*/ 6 h 67"/>
                  <a:gd name="T8" fmla="*/ 51 w 80"/>
                  <a:gd name="T9" fmla="*/ 5 h 67"/>
                  <a:gd name="T10" fmla="*/ 40 w 80"/>
                  <a:gd name="T11" fmla="*/ 64 h 67"/>
                  <a:gd name="T12" fmla="*/ 76 w 80"/>
                  <a:gd name="T13" fmla="*/ 42 h 67"/>
                  <a:gd name="T14" fmla="*/ 51 w 80"/>
                  <a:gd name="T15" fmla="*/ 5 h 67"/>
                  <a:gd name="T16" fmla="*/ 51 w 80"/>
                  <a:gd name="T17"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7">
                    <a:moveTo>
                      <a:pt x="51" y="6"/>
                    </a:moveTo>
                    <a:cubicBezTo>
                      <a:pt x="68" y="10"/>
                      <a:pt x="77" y="25"/>
                      <a:pt x="74" y="42"/>
                    </a:cubicBezTo>
                    <a:cubicBezTo>
                      <a:pt x="72" y="56"/>
                      <a:pt x="56" y="63"/>
                      <a:pt x="43" y="63"/>
                    </a:cubicBezTo>
                    <a:cubicBezTo>
                      <a:pt x="3" y="62"/>
                      <a:pt x="14" y="2"/>
                      <a:pt x="51" y="6"/>
                    </a:cubicBezTo>
                    <a:cubicBezTo>
                      <a:pt x="52" y="7"/>
                      <a:pt x="52" y="5"/>
                      <a:pt x="51" y="5"/>
                    </a:cubicBezTo>
                    <a:cubicBezTo>
                      <a:pt x="13" y="0"/>
                      <a:pt x="0" y="58"/>
                      <a:pt x="40" y="64"/>
                    </a:cubicBezTo>
                    <a:cubicBezTo>
                      <a:pt x="56" y="67"/>
                      <a:pt x="72" y="58"/>
                      <a:pt x="76" y="42"/>
                    </a:cubicBezTo>
                    <a:cubicBezTo>
                      <a:pt x="80" y="25"/>
                      <a:pt x="68" y="8"/>
                      <a:pt x="51" y="5"/>
                    </a:cubicBezTo>
                    <a:cubicBezTo>
                      <a:pt x="50" y="4"/>
                      <a:pt x="49" y="6"/>
                      <a:pt x="51" y="6"/>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9"/>
              <p:cNvSpPr/>
              <p:nvPr/>
            </p:nvSpPr>
            <p:spPr bwMode="auto">
              <a:xfrm>
                <a:off x="2760" y="101"/>
                <a:ext cx="516" cy="381"/>
              </a:xfrm>
              <a:custGeom>
                <a:avLst/>
                <a:gdLst>
                  <a:gd name="T0" fmla="*/ 40 w 218"/>
                  <a:gd name="T1" fmla="*/ 161 h 161"/>
                  <a:gd name="T2" fmla="*/ 218 w 218"/>
                  <a:gd name="T3" fmla="*/ 59 h 161"/>
                  <a:gd name="T4" fmla="*/ 78 w 218"/>
                  <a:gd name="T5" fmla="*/ 21 h 161"/>
                  <a:gd name="T6" fmla="*/ 40 w 218"/>
                  <a:gd name="T7" fmla="*/ 161 h 161"/>
                </a:gdLst>
                <a:ahLst/>
                <a:cxnLst>
                  <a:cxn ang="0">
                    <a:pos x="T0" y="T1"/>
                  </a:cxn>
                  <a:cxn ang="0">
                    <a:pos x="T2" y="T3"/>
                  </a:cxn>
                  <a:cxn ang="0">
                    <a:pos x="T4" y="T5"/>
                  </a:cxn>
                  <a:cxn ang="0">
                    <a:pos x="T6" y="T7"/>
                  </a:cxn>
                </a:cxnLst>
                <a:rect l="0" t="0" r="r" b="b"/>
                <a:pathLst>
                  <a:path w="218" h="161">
                    <a:moveTo>
                      <a:pt x="40" y="161"/>
                    </a:moveTo>
                    <a:cubicBezTo>
                      <a:pt x="40" y="161"/>
                      <a:pt x="86" y="84"/>
                      <a:pt x="218" y="59"/>
                    </a:cubicBezTo>
                    <a:cubicBezTo>
                      <a:pt x="218" y="59"/>
                      <a:pt x="156" y="0"/>
                      <a:pt x="78" y="21"/>
                    </a:cubicBezTo>
                    <a:cubicBezTo>
                      <a:pt x="0" y="41"/>
                      <a:pt x="7" y="121"/>
                      <a:pt x="40"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0"/>
              <p:cNvSpPr/>
              <p:nvPr/>
            </p:nvSpPr>
            <p:spPr bwMode="auto">
              <a:xfrm>
                <a:off x="2751" y="129"/>
                <a:ext cx="516" cy="381"/>
              </a:xfrm>
              <a:custGeom>
                <a:avLst/>
                <a:gdLst>
                  <a:gd name="T0" fmla="*/ 40 w 218"/>
                  <a:gd name="T1" fmla="*/ 161 h 161"/>
                  <a:gd name="T2" fmla="*/ 218 w 218"/>
                  <a:gd name="T3" fmla="*/ 59 h 161"/>
                  <a:gd name="T4" fmla="*/ 78 w 218"/>
                  <a:gd name="T5" fmla="*/ 21 h 161"/>
                  <a:gd name="T6" fmla="*/ 40 w 218"/>
                  <a:gd name="T7" fmla="*/ 161 h 161"/>
                </a:gdLst>
                <a:ahLst/>
                <a:cxnLst>
                  <a:cxn ang="0">
                    <a:pos x="T0" y="T1"/>
                  </a:cxn>
                  <a:cxn ang="0">
                    <a:pos x="T2" y="T3"/>
                  </a:cxn>
                  <a:cxn ang="0">
                    <a:pos x="T4" y="T5"/>
                  </a:cxn>
                  <a:cxn ang="0">
                    <a:pos x="T6" y="T7"/>
                  </a:cxn>
                </a:cxnLst>
                <a:rect l="0" t="0" r="r" b="b"/>
                <a:pathLst>
                  <a:path w="218" h="161">
                    <a:moveTo>
                      <a:pt x="40" y="161"/>
                    </a:moveTo>
                    <a:cubicBezTo>
                      <a:pt x="40" y="161"/>
                      <a:pt x="87" y="84"/>
                      <a:pt x="218" y="59"/>
                    </a:cubicBezTo>
                    <a:cubicBezTo>
                      <a:pt x="218" y="59"/>
                      <a:pt x="156" y="0"/>
                      <a:pt x="78" y="21"/>
                    </a:cubicBezTo>
                    <a:cubicBezTo>
                      <a:pt x="0" y="42"/>
                      <a:pt x="8" y="122"/>
                      <a:pt x="40" y="161"/>
                    </a:cubicBez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1"/>
              <p:cNvSpPr/>
              <p:nvPr/>
            </p:nvSpPr>
            <p:spPr bwMode="auto">
              <a:xfrm>
                <a:off x="2770" y="106"/>
                <a:ext cx="509" cy="378"/>
              </a:xfrm>
              <a:custGeom>
                <a:avLst/>
                <a:gdLst>
                  <a:gd name="T0" fmla="*/ 36 w 215"/>
                  <a:gd name="T1" fmla="*/ 159 h 160"/>
                  <a:gd name="T2" fmla="*/ 214 w 215"/>
                  <a:gd name="T3" fmla="*/ 58 h 160"/>
                  <a:gd name="T4" fmla="*/ 214 w 215"/>
                  <a:gd name="T5" fmla="*/ 56 h 160"/>
                  <a:gd name="T6" fmla="*/ 58 w 215"/>
                  <a:gd name="T7" fmla="*/ 23 h 160"/>
                  <a:gd name="T8" fmla="*/ 35 w 215"/>
                  <a:gd name="T9" fmla="*/ 159 h 160"/>
                  <a:gd name="T10" fmla="*/ 36 w 215"/>
                  <a:gd name="T11" fmla="*/ 158 h 160"/>
                  <a:gd name="T12" fmla="*/ 54 w 215"/>
                  <a:gd name="T13" fmla="*/ 27 h 160"/>
                  <a:gd name="T14" fmla="*/ 211 w 215"/>
                  <a:gd name="T15" fmla="*/ 56 h 160"/>
                  <a:gd name="T16" fmla="*/ 207 w 215"/>
                  <a:gd name="T17" fmla="*/ 57 h 160"/>
                  <a:gd name="T18" fmla="*/ 181 w 215"/>
                  <a:gd name="T19" fmla="*/ 64 h 160"/>
                  <a:gd name="T20" fmla="*/ 142 w 215"/>
                  <a:gd name="T21" fmla="*/ 77 h 160"/>
                  <a:gd name="T22" fmla="*/ 78 w 215"/>
                  <a:gd name="T23" fmla="*/ 114 h 160"/>
                  <a:gd name="T24" fmla="*/ 35 w 215"/>
                  <a:gd name="T25" fmla="*/ 158 h 160"/>
                  <a:gd name="T26" fmla="*/ 36 w 215"/>
                  <a:gd name="T27"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5" h="160">
                    <a:moveTo>
                      <a:pt x="36" y="159"/>
                    </a:moveTo>
                    <a:cubicBezTo>
                      <a:pt x="72" y="101"/>
                      <a:pt x="150" y="70"/>
                      <a:pt x="214" y="58"/>
                    </a:cubicBezTo>
                    <a:cubicBezTo>
                      <a:pt x="215" y="58"/>
                      <a:pt x="215" y="57"/>
                      <a:pt x="214" y="56"/>
                    </a:cubicBezTo>
                    <a:cubicBezTo>
                      <a:pt x="175" y="19"/>
                      <a:pt x="109" y="0"/>
                      <a:pt x="58" y="23"/>
                    </a:cubicBezTo>
                    <a:cubicBezTo>
                      <a:pt x="3" y="49"/>
                      <a:pt x="0" y="115"/>
                      <a:pt x="35" y="159"/>
                    </a:cubicBezTo>
                    <a:cubicBezTo>
                      <a:pt x="36" y="160"/>
                      <a:pt x="37" y="159"/>
                      <a:pt x="36" y="158"/>
                    </a:cubicBezTo>
                    <a:cubicBezTo>
                      <a:pt x="4" y="117"/>
                      <a:pt x="4" y="54"/>
                      <a:pt x="54" y="27"/>
                    </a:cubicBezTo>
                    <a:cubicBezTo>
                      <a:pt x="105" y="0"/>
                      <a:pt x="170" y="21"/>
                      <a:pt x="211" y="56"/>
                    </a:cubicBezTo>
                    <a:cubicBezTo>
                      <a:pt x="215" y="59"/>
                      <a:pt x="213" y="56"/>
                      <a:pt x="207" y="57"/>
                    </a:cubicBezTo>
                    <a:cubicBezTo>
                      <a:pt x="198" y="59"/>
                      <a:pt x="190" y="61"/>
                      <a:pt x="181" y="64"/>
                    </a:cubicBezTo>
                    <a:cubicBezTo>
                      <a:pt x="168" y="67"/>
                      <a:pt x="155" y="72"/>
                      <a:pt x="142" y="77"/>
                    </a:cubicBezTo>
                    <a:cubicBezTo>
                      <a:pt x="119" y="87"/>
                      <a:pt x="98" y="99"/>
                      <a:pt x="78" y="114"/>
                    </a:cubicBezTo>
                    <a:cubicBezTo>
                      <a:pt x="62" y="126"/>
                      <a:pt x="45" y="141"/>
                      <a:pt x="35" y="158"/>
                    </a:cubicBezTo>
                    <a:cubicBezTo>
                      <a:pt x="34" y="159"/>
                      <a:pt x="36" y="160"/>
                      <a:pt x="36" y="159"/>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2"/>
              <p:cNvSpPr/>
              <p:nvPr/>
            </p:nvSpPr>
            <p:spPr bwMode="auto">
              <a:xfrm>
                <a:off x="2855" y="241"/>
                <a:ext cx="677" cy="333"/>
              </a:xfrm>
              <a:custGeom>
                <a:avLst/>
                <a:gdLst>
                  <a:gd name="T0" fmla="*/ 173 w 286"/>
                  <a:gd name="T1" fmla="*/ 91 h 141"/>
                  <a:gd name="T2" fmla="*/ 188 w 286"/>
                  <a:gd name="T3" fmla="*/ 121 h 141"/>
                  <a:gd name="T4" fmla="*/ 286 w 286"/>
                  <a:gd name="T5" fmla="*/ 141 h 141"/>
                  <a:gd name="T6" fmla="*/ 124 w 286"/>
                  <a:gd name="T7" fmla="*/ 24 h 141"/>
                  <a:gd name="T8" fmla="*/ 0 w 286"/>
                  <a:gd name="T9" fmla="*/ 102 h 141"/>
                  <a:gd name="T10" fmla="*/ 65 w 286"/>
                  <a:gd name="T11" fmla="*/ 110 h 141"/>
                  <a:gd name="T12" fmla="*/ 78 w 286"/>
                  <a:gd name="T13" fmla="*/ 81 h 141"/>
                  <a:gd name="T14" fmla="*/ 99 w 286"/>
                  <a:gd name="T15" fmla="*/ 115 h 141"/>
                  <a:gd name="T16" fmla="*/ 158 w 286"/>
                  <a:gd name="T17" fmla="*/ 121 h 141"/>
                  <a:gd name="T18" fmla="*/ 173 w 286"/>
                  <a:gd name="T19"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41">
                    <a:moveTo>
                      <a:pt x="173" y="91"/>
                    </a:moveTo>
                    <a:cubicBezTo>
                      <a:pt x="188" y="121"/>
                      <a:pt x="188" y="121"/>
                      <a:pt x="188" y="121"/>
                    </a:cubicBezTo>
                    <a:cubicBezTo>
                      <a:pt x="286" y="141"/>
                      <a:pt x="286" y="141"/>
                      <a:pt x="286" y="141"/>
                    </a:cubicBezTo>
                    <a:cubicBezTo>
                      <a:pt x="286" y="141"/>
                      <a:pt x="221" y="48"/>
                      <a:pt x="124" y="24"/>
                    </a:cubicBezTo>
                    <a:cubicBezTo>
                      <a:pt x="26" y="0"/>
                      <a:pt x="0" y="102"/>
                      <a:pt x="0" y="102"/>
                    </a:cubicBezTo>
                    <a:cubicBezTo>
                      <a:pt x="65" y="110"/>
                      <a:pt x="65" y="110"/>
                      <a:pt x="65" y="110"/>
                    </a:cubicBezTo>
                    <a:cubicBezTo>
                      <a:pt x="78" y="81"/>
                      <a:pt x="78" y="81"/>
                      <a:pt x="78" y="81"/>
                    </a:cubicBezTo>
                    <a:cubicBezTo>
                      <a:pt x="99" y="115"/>
                      <a:pt x="99" y="115"/>
                      <a:pt x="99" y="115"/>
                    </a:cubicBezTo>
                    <a:cubicBezTo>
                      <a:pt x="158" y="121"/>
                      <a:pt x="158" y="121"/>
                      <a:pt x="158" y="121"/>
                    </a:cubicBezTo>
                    <a:lnTo>
                      <a:pt x="173" y="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3"/>
              <p:cNvSpPr/>
              <p:nvPr/>
            </p:nvSpPr>
            <p:spPr bwMode="auto">
              <a:xfrm>
                <a:off x="2860" y="276"/>
                <a:ext cx="677" cy="336"/>
              </a:xfrm>
              <a:custGeom>
                <a:avLst/>
                <a:gdLst>
                  <a:gd name="T0" fmla="*/ 173 w 286"/>
                  <a:gd name="T1" fmla="*/ 92 h 142"/>
                  <a:gd name="T2" fmla="*/ 188 w 286"/>
                  <a:gd name="T3" fmla="*/ 122 h 142"/>
                  <a:gd name="T4" fmla="*/ 286 w 286"/>
                  <a:gd name="T5" fmla="*/ 142 h 142"/>
                  <a:gd name="T6" fmla="*/ 124 w 286"/>
                  <a:gd name="T7" fmla="*/ 24 h 142"/>
                  <a:gd name="T8" fmla="*/ 0 w 286"/>
                  <a:gd name="T9" fmla="*/ 102 h 142"/>
                  <a:gd name="T10" fmla="*/ 65 w 286"/>
                  <a:gd name="T11" fmla="*/ 110 h 142"/>
                  <a:gd name="T12" fmla="*/ 78 w 286"/>
                  <a:gd name="T13" fmla="*/ 81 h 142"/>
                  <a:gd name="T14" fmla="*/ 99 w 286"/>
                  <a:gd name="T15" fmla="*/ 115 h 142"/>
                  <a:gd name="T16" fmla="*/ 158 w 286"/>
                  <a:gd name="T17" fmla="*/ 121 h 142"/>
                  <a:gd name="T18" fmla="*/ 173 w 286"/>
                  <a:gd name="T19" fmla="*/ 9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42">
                    <a:moveTo>
                      <a:pt x="173" y="92"/>
                    </a:moveTo>
                    <a:cubicBezTo>
                      <a:pt x="188" y="122"/>
                      <a:pt x="188" y="122"/>
                      <a:pt x="188" y="122"/>
                    </a:cubicBezTo>
                    <a:cubicBezTo>
                      <a:pt x="286" y="142"/>
                      <a:pt x="286" y="142"/>
                      <a:pt x="286" y="142"/>
                    </a:cubicBezTo>
                    <a:cubicBezTo>
                      <a:pt x="286" y="142"/>
                      <a:pt x="221" y="48"/>
                      <a:pt x="124" y="24"/>
                    </a:cubicBezTo>
                    <a:cubicBezTo>
                      <a:pt x="26" y="0"/>
                      <a:pt x="0" y="102"/>
                      <a:pt x="0" y="102"/>
                    </a:cubicBezTo>
                    <a:cubicBezTo>
                      <a:pt x="65" y="110"/>
                      <a:pt x="65" y="110"/>
                      <a:pt x="65" y="110"/>
                    </a:cubicBezTo>
                    <a:cubicBezTo>
                      <a:pt x="78" y="81"/>
                      <a:pt x="78" y="81"/>
                      <a:pt x="78" y="81"/>
                    </a:cubicBezTo>
                    <a:cubicBezTo>
                      <a:pt x="99" y="115"/>
                      <a:pt x="99" y="115"/>
                      <a:pt x="99" y="115"/>
                    </a:cubicBezTo>
                    <a:cubicBezTo>
                      <a:pt x="158" y="121"/>
                      <a:pt x="158" y="121"/>
                      <a:pt x="158" y="121"/>
                    </a:cubicBezTo>
                    <a:lnTo>
                      <a:pt x="173" y="92"/>
                    </a:ln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4"/>
              <p:cNvSpPr/>
              <p:nvPr/>
            </p:nvSpPr>
            <p:spPr bwMode="auto">
              <a:xfrm>
                <a:off x="2850" y="264"/>
                <a:ext cx="687" cy="313"/>
              </a:xfrm>
              <a:custGeom>
                <a:avLst/>
                <a:gdLst>
                  <a:gd name="T0" fmla="*/ 175 w 290"/>
                  <a:gd name="T1" fmla="*/ 82 h 132"/>
                  <a:gd name="T2" fmla="*/ 189 w 290"/>
                  <a:gd name="T3" fmla="*/ 112 h 132"/>
                  <a:gd name="T4" fmla="*/ 209 w 290"/>
                  <a:gd name="T5" fmla="*/ 116 h 132"/>
                  <a:gd name="T6" fmla="*/ 288 w 290"/>
                  <a:gd name="T7" fmla="*/ 132 h 132"/>
                  <a:gd name="T8" fmla="*/ 289 w 290"/>
                  <a:gd name="T9" fmla="*/ 131 h 132"/>
                  <a:gd name="T10" fmla="*/ 115 w 290"/>
                  <a:gd name="T11" fmla="*/ 11 h 132"/>
                  <a:gd name="T12" fmla="*/ 1 w 290"/>
                  <a:gd name="T13" fmla="*/ 91 h 132"/>
                  <a:gd name="T14" fmla="*/ 2 w 290"/>
                  <a:gd name="T15" fmla="*/ 93 h 132"/>
                  <a:gd name="T16" fmla="*/ 67 w 290"/>
                  <a:gd name="T17" fmla="*/ 101 h 132"/>
                  <a:gd name="T18" fmla="*/ 67 w 290"/>
                  <a:gd name="T19" fmla="*/ 100 h 132"/>
                  <a:gd name="T20" fmla="*/ 74 w 290"/>
                  <a:gd name="T21" fmla="*/ 86 h 132"/>
                  <a:gd name="T22" fmla="*/ 78 w 290"/>
                  <a:gd name="T23" fmla="*/ 76 h 132"/>
                  <a:gd name="T24" fmla="*/ 80 w 290"/>
                  <a:gd name="T25" fmla="*/ 73 h 132"/>
                  <a:gd name="T26" fmla="*/ 100 w 290"/>
                  <a:gd name="T27" fmla="*/ 106 h 132"/>
                  <a:gd name="T28" fmla="*/ 121 w 290"/>
                  <a:gd name="T29" fmla="*/ 108 h 132"/>
                  <a:gd name="T30" fmla="*/ 160 w 290"/>
                  <a:gd name="T31" fmla="*/ 112 h 132"/>
                  <a:gd name="T32" fmla="*/ 161 w 290"/>
                  <a:gd name="T33" fmla="*/ 112 h 132"/>
                  <a:gd name="T34" fmla="*/ 176 w 290"/>
                  <a:gd name="T35" fmla="*/ 82 h 132"/>
                  <a:gd name="T36" fmla="*/ 175 w 290"/>
                  <a:gd name="T37" fmla="*/ 81 h 132"/>
                  <a:gd name="T38" fmla="*/ 160 w 290"/>
                  <a:gd name="T39" fmla="*/ 110 h 132"/>
                  <a:gd name="T40" fmla="*/ 125 w 290"/>
                  <a:gd name="T41" fmla="*/ 107 h 132"/>
                  <a:gd name="T42" fmla="*/ 100 w 290"/>
                  <a:gd name="T43" fmla="*/ 101 h 132"/>
                  <a:gd name="T44" fmla="*/ 80 w 290"/>
                  <a:gd name="T45" fmla="*/ 70 h 132"/>
                  <a:gd name="T46" fmla="*/ 79 w 290"/>
                  <a:gd name="T47" fmla="*/ 70 h 132"/>
                  <a:gd name="T48" fmla="*/ 66 w 290"/>
                  <a:gd name="T49" fmla="*/ 99 h 132"/>
                  <a:gd name="T50" fmla="*/ 40 w 290"/>
                  <a:gd name="T51" fmla="*/ 95 h 132"/>
                  <a:gd name="T52" fmla="*/ 4 w 290"/>
                  <a:gd name="T53" fmla="*/ 91 h 132"/>
                  <a:gd name="T54" fmla="*/ 5 w 290"/>
                  <a:gd name="T55" fmla="*/ 84 h 132"/>
                  <a:gd name="T56" fmla="*/ 47 w 290"/>
                  <a:gd name="T57" fmla="*/ 27 h 132"/>
                  <a:gd name="T58" fmla="*/ 169 w 290"/>
                  <a:gd name="T59" fmla="*/ 31 h 132"/>
                  <a:gd name="T60" fmla="*/ 260 w 290"/>
                  <a:gd name="T61" fmla="*/ 99 h 132"/>
                  <a:gd name="T62" fmla="*/ 282 w 290"/>
                  <a:gd name="T63" fmla="*/ 124 h 132"/>
                  <a:gd name="T64" fmla="*/ 287 w 290"/>
                  <a:gd name="T65" fmla="*/ 131 h 132"/>
                  <a:gd name="T66" fmla="*/ 284 w 290"/>
                  <a:gd name="T67" fmla="*/ 130 h 132"/>
                  <a:gd name="T68" fmla="*/ 210 w 290"/>
                  <a:gd name="T69" fmla="*/ 115 h 132"/>
                  <a:gd name="T70" fmla="*/ 190 w 290"/>
                  <a:gd name="T71" fmla="*/ 110 h 132"/>
                  <a:gd name="T72" fmla="*/ 176 w 290"/>
                  <a:gd name="T73" fmla="*/ 81 h 132"/>
                  <a:gd name="T74" fmla="*/ 175 w 290"/>
                  <a:gd name="T75" fmla="*/ 8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132">
                    <a:moveTo>
                      <a:pt x="175" y="82"/>
                    </a:moveTo>
                    <a:cubicBezTo>
                      <a:pt x="179" y="92"/>
                      <a:pt x="184" y="102"/>
                      <a:pt x="189" y="112"/>
                    </a:cubicBezTo>
                    <a:cubicBezTo>
                      <a:pt x="190" y="115"/>
                      <a:pt x="207" y="116"/>
                      <a:pt x="209" y="116"/>
                    </a:cubicBezTo>
                    <a:cubicBezTo>
                      <a:pt x="236" y="122"/>
                      <a:pt x="262" y="127"/>
                      <a:pt x="288" y="132"/>
                    </a:cubicBezTo>
                    <a:cubicBezTo>
                      <a:pt x="289" y="132"/>
                      <a:pt x="290" y="132"/>
                      <a:pt x="289" y="131"/>
                    </a:cubicBezTo>
                    <a:cubicBezTo>
                      <a:pt x="249" y="74"/>
                      <a:pt x="184" y="24"/>
                      <a:pt x="115" y="11"/>
                    </a:cubicBezTo>
                    <a:cubicBezTo>
                      <a:pt x="61" y="1"/>
                      <a:pt x="14" y="41"/>
                      <a:pt x="1" y="91"/>
                    </a:cubicBezTo>
                    <a:cubicBezTo>
                      <a:pt x="0" y="92"/>
                      <a:pt x="1" y="92"/>
                      <a:pt x="2" y="93"/>
                    </a:cubicBezTo>
                    <a:cubicBezTo>
                      <a:pt x="23" y="95"/>
                      <a:pt x="45" y="98"/>
                      <a:pt x="67" y="101"/>
                    </a:cubicBezTo>
                    <a:cubicBezTo>
                      <a:pt x="67" y="100"/>
                      <a:pt x="67" y="100"/>
                      <a:pt x="67" y="100"/>
                    </a:cubicBezTo>
                    <a:cubicBezTo>
                      <a:pt x="70" y="95"/>
                      <a:pt x="72" y="91"/>
                      <a:pt x="74" y="86"/>
                    </a:cubicBezTo>
                    <a:cubicBezTo>
                      <a:pt x="75" y="82"/>
                      <a:pt x="77" y="79"/>
                      <a:pt x="78" y="76"/>
                    </a:cubicBezTo>
                    <a:cubicBezTo>
                      <a:pt x="80" y="72"/>
                      <a:pt x="79" y="71"/>
                      <a:pt x="80" y="73"/>
                    </a:cubicBezTo>
                    <a:cubicBezTo>
                      <a:pt x="87" y="84"/>
                      <a:pt x="93" y="95"/>
                      <a:pt x="100" y="106"/>
                    </a:cubicBezTo>
                    <a:cubicBezTo>
                      <a:pt x="102" y="108"/>
                      <a:pt x="118" y="108"/>
                      <a:pt x="121" y="108"/>
                    </a:cubicBezTo>
                    <a:cubicBezTo>
                      <a:pt x="134" y="109"/>
                      <a:pt x="147" y="111"/>
                      <a:pt x="160" y="112"/>
                    </a:cubicBezTo>
                    <a:cubicBezTo>
                      <a:pt x="161" y="112"/>
                      <a:pt x="161" y="112"/>
                      <a:pt x="161" y="112"/>
                    </a:cubicBezTo>
                    <a:cubicBezTo>
                      <a:pt x="166" y="102"/>
                      <a:pt x="171" y="92"/>
                      <a:pt x="176" y="82"/>
                    </a:cubicBezTo>
                    <a:cubicBezTo>
                      <a:pt x="177" y="81"/>
                      <a:pt x="175" y="80"/>
                      <a:pt x="175" y="81"/>
                    </a:cubicBezTo>
                    <a:cubicBezTo>
                      <a:pt x="170" y="91"/>
                      <a:pt x="165" y="100"/>
                      <a:pt x="160" y="110"/>
                    </a:cubicBezTo>
                    <a:cubicBezTo>
                      <a:pt x="159" y="112"/>
                      <a:pt x="128" y="107"/>
                      <a:pt x="125" y="107"/>
                    </a:cubicBezTo>
                    <a:cubicBezTo>
                      <a:pt x="118" y="106"/>
                      <a:pt x="104" y="107"/>
                      <a:pt x="100" y="101"/>
                    </a:cubicBezTo>
                    <a:cubicBezTo>
                      <a:pt x="93" y="91"/>
                      <a:pt x="87" y="81"/>
                      <a:pt x="80" y="70"/>
                    </a:cubicBezTo>
                    <a:cubicBezTo>
                      <a:pt x="80" y="70"/>
                      <a:pt x="79" y="70"/>
                      <a:pt x="79" y="70"/>
                    </a:cubicBezTo>
                    <a:cubicBezTo>
                      <a:pt x="75" y="80"/>
                      <a:pt x="70" y="89"/>
                      <a:pt x="66" y="99"/>
                    </a:cubicBezTo>
                    <a:cubicBezTo>
                      <a:pt x="66" y="100"/>
                      <a:pt x="42" y="96"/>
                      <a:pt x="40" y="95"/>
                    </a:cubicBezTo>
                    <a:cubicBezTo>
                      <a:pt x="28" y="94"/>
                      <a:pt x="16" y="93"/>
                      <a:pt x="4" y="91"/>
                    </a:cubicBezTo>
                    <a:cubicBezTo>
                      <a:pt x="1" y="91"/>
                      <a:pt x="3" y="90"/>
                      <a:pt x="5" y="84"/>
                    </a:cubicBezTo>
                    <a:cubicBezTo>
                      <a:pt x="13" y="62"/>
                      <a:pt x="27" y="41"/>
                      <a:pt x="47" y="27"/>
                    </a:cubicBezTo>
                    <a:cubicBezTo>
                      <a:pt x="83" y="0"/>
                      <a:pt x="131" y="13"/>
                      <a:pt x="169" y="31"/>
                    </a:cubicBezTo>
                    <a:cubicBezTo>
                      <a:pt x="203" y="47"/>
                      <a:pt x="233" y="71"/>
                      <a:pt x="260" y="99"/>
                    </a:cubicBezTo>
                    <a:cubicBezTo>
                      <a:pt x="268" y="107"/>
                      <a:pt x="275" y="115"/>
                      <a:pt x="282" y="124"/>
                    </a:cubicBezTo>
                    <a:cubicBezTo>
                      <a:pt x="284" y="127"/>
                      <a:pt x="286" y="129"/>
                      <a:pt x="287" y="131"/>
                    </a:cubicBezTo>
                    <a:cubicBezTo>
                      <a:pt x="287" y="131"/>
                      <a:pt x="288" y="130"/>
                      <a:pt x="284" y="130"/>
                    </a:cubicBezTo>
                    <a:cubicBezTo>
                      <a:pt x="259" y="125"/>
                      <a:pt x="235" y="120"/>
                      <a:pt x="210" y="115"/>
                    </a:cubicBezTo>
                    <a:cubicBezTo>
                      <a:pt x="207" y="114"/>
                      <a:pt x="191" y="113"/>
                      <a:pt x="190" y="110"/>
                    </a:cubicBezTo>
                    <a:cubicBezTo>
                      <a:pt x="185" y="101"/>
                      <a:pt x="181" y="91"/>
                      <a:pt x="176" y="81"/>
                    </a:cubicBezTo>
                    <a:cubicBezTo>
                      <a:pt x="176" y="80"/>
                      <a:pt x="174" y="81"/>
                      <a:pt x="175" y="82"/>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5"/>
              <p:cNvSpPr/>
              <p:nvPr/>
            </p:nvSpPr>
            <p:spPr bwMode="auto">
              <a:xfrm>
                <a:off x="2221" y="184"/>
                <a:ext cx="698" cy="298"/>
              </a:xfrm>
              <a:custGeom>
                <a:avLst/>
                <a:gdLst>
                  <a:gd name="T0" fmla="*/ 268 w 295"/>
                  <a:gd name="T1" fmla="*/ 126 h 126"/>
                  <a:gd name="T2" fmla="*/ 209 w 295"/>
                  <a:gd name="T3" fmla="*/ 16 h 126"/>
                  <a:gd name="T4" fmla="*/ 0 w 295"/>
                  <a:gd name="T5" fmla="*/ 115 h 126"/>
                  <a:gd name="T6" fmla="*/ 91 w 295"/>
                  <a:gd name="T7" fmla="*/ 116 h 126"/>
                  <a:gd name="T8" fmla="*/ 113 w 295"/>
                  <a:gd name="T9" fmla="*/ 83 h 126"/>
                  <a:gd name="T10" fmla="*/ 122 w 295"/>
                  <a:gd name="T11" fmla="*/ 118 h 126"/>
                  <a:gd name="T12" fmla="*/ 268 w 295"/>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295" h="126">
                    <a:moveTo>
                      <a:pt x="268" y="126"/>
                    </a:moveTo>
                    <a:cubicBezTo>
                      <a:pt x="268" y="126"/>
                      <a:pt x="295" y="31"/>
                      <a:pt x="209" y="16"/>
                    </a:cubicBezTo>
                    <a:cubicBezTo>
                      <a:pt x="123" y="0"/>
                      <a:pt x="0" y="115"/>
                      <a:pt x="0" y="115"/>
                    </a:cubicBezTo>
                    <a:cubicBezTo>
                      <a:pt x="91" y="116"/>
                      <a:pt x="91" y="116"/>
                      <a:pt x="91" y="116"/>
                    </a:cubicBezTo>
                    <a:cubicBezTo>
                      <a:pt x="113" y="83"/>
                      <a:pt x="113" y="83"/>
                      <a:pt x="113" y="83"/>
                    </a:cubicBezTo>
                    <a:cubicBezTo>
                      <a:pt x="122" y="118"/>
                      <a:pt x="122" y="118"/>
                      <a:pt x="122" y="118"/>
                    </a:cubicBezTo>
                    <a:lnTo>
                      <a:pt x="268"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6"/>
              <p:cNvSpPr/>
              <p:nvPr/>
            </p:nvSpPr>
            <p:spPr bwMode="auto">
              <a:xfrm>
                <a:off x="2230" y="215"/>
                <a:ext cx="698" cy="295"/>
              </a:xfrm>
              <a:custGeom>
                <a:avLst/>
                <a:gdLst>
                  <a:gd name="T0" fmla="*/ 268 w 295"/>
                  <a:gd name="T1" fmla="*/ 125 h 125"/>
                  <a:gd name="T2" fmla="*/ 209 w 295"/>
                  <a:gd name="T3" fmla="*/ 15 h 125"/>
                  <a:gd name="T4" fmla="*/ 0 w 295"/>
                  <a:gd name="T5" fmla="*/ 114 h 125"/>
                  <a:gd name="T6" fmla="*/ 91 w 295"/>
                  <a:gd name="T7" fmla="*/ 115 h 125"/>
                  <a:gd name="T8" fmla="*/ 114 w 295"/>
                  <a:gd name="T9" fmla="*/ 82 h 125"/>
                  <a:gd name="T10" fmla="*/ 122 w 295"/>
                  <a:gd name="T11" fmla="*/ 118 h 125"/>
                  <a:gd name="T12" fmla="*/ 268 w 295"/>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95" h="125">
                    <a:moveTo>
                      <a:pt x="268" y="125"/>
                    </a:moveTo>
                    <a:cubicBezTo>
                      <a:pt x="268" y="125"/>
                      <a:pt x="295" y="30"/>
                      <a:pt x="209" y="15"/>
                    </a:cubicBezTo>
                    <a:cubicBezTo>
                      <a:pt x="123" y="0"/>
                      <a:pt x="0" y="114"/>
                      <a:pt x="0" y="114"/>
                    </a:cubicBezTo>
                    <a:cubicBezTo>
                      <a:pt x="91" y="115"/>
                      <a:pt x="91" y="115"/>
                      <a:pt x="91" y="115"/>
                    </a:cubicBezTo>
                    <a:cubicBezTo>
                      <a:pt x="114" y="82"/>
                      <a:pt x="114" y="82"/>
                      <a:pt x="114" y="82"/>
                    </a:cubicBezTo>
                    <a:cubicBezTo>
                      <a:pt x="122" y="118"/>
                      <a:pt x="122" y="118"/>
                      <a:pt x="122" y="118"/>
                    </a:cubicBezTo>
                    <a:lnTo>
                      <a:pt x="268" y="125"/>
                    </a:ln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7"/>
              <p:cNvSpPr/>
              <p:nvPr/>
            </p:nvSpPr>
            <p:spPr bwMode="auto">
              <a:xfrm>
                <a:off x="2219" y="174"/>
                <a:ext cx="657" cy="310"/>
              </a:xfrm>
              <a:custGeom>
                <a:avLst/>
                <a:gdLst>
                  <a:gd name="T0" fmla="*/ 269 w 278"/>
                  <a:gd name="T1" fmla="*/ 130 h 131"/>
                  <a:gd name="T2" fmla="*/ 270 w 278"/>
                  <a:gd name="T3" fmla="*/ 69 h 131"/>
                  <a:gd name="T4" fmla="*/ 189 w 278"/>
                  <a:gd name="T5" fmla="*/ 17 h 131"/>
                  <a:gd name="T6" fmla="*/ 67 w 278"/>
                  <a:gd name="T7" fmla="*/ 67 h 131"/>
                  <a:gd name="T8" fmla="*/ 0 w 278"/>
                  <a:gd name="T9" fmla="*/ 118 h 131"/>
                  <a:gd name="T10" fmla="*/ 1 w 278"/>
                  <a:gd name="T11" fmla="*/ 120 h 131"/>
                  <a:gd name="T12" fmla="*/ 92 w 278"/>
                  <a:gd name="T13" fmla="*/ 121 h 131"/>
                  <a:gd name="T14" fmla="*/ 112 w 278"/>
                  <a:gd name="T15" fmla="*/ 92 h 131"/>
                  <a:gd name="T16" fmla="*/ 114 w 278"/>
                  <a:gd name="T17" fmla="*/ 87 h 131"/>
                  <a:gd name="T18" fmla="*/ 116 w 278"/>
                  <a:gd name="T19" fmla="*/ 97 h 131"/>
                  <a:gd name="T20" fmla="*/ 122 w 278"/>
                  <a:gd name="T21" fmla="*/ 123 h 131"/>
                  <a:gd name="T22" fmla="*/ 123 w 278"/>
                  <a:gd name="T23" fmla="*/ 123 h 131"/>
                  <a:gd name="T24" fmla="*/ 269 w 278"/>
                  <a:gd name="T25" fmla="*/ 131 h 131"/>
                  <a:gd name="T26" fmla="*/ 269 w 278"/>
                  <a:gd name="T27" fmla="*/ 129 h 131"/>
                  <a:gd name="T28" fmla="*/ 170 w 278"/>
                  <a:gd name="T29" fmla="*/ 124 h 131"/>
                  <a:gd name="T30" fmla="*/ 125 w 278"/>
                  <a:gd name="T31" fmla="*/ 122 h 131"/>
                  <a:gd name="T32" fmla="*/ 115 w 278"/>
                  <a:gd name="T33" fmla="*/ 86 h 131"/>
                  <a:gd name="T34" fmla="*/ 114 w 278"/>
                  <a:gd name="T35" fmla="*/ 86 h 131"/>
                  <a:gd name="T36" fmla="*/ 90 w 278"/>
                  <a:gd name="T37" fmla="*/ 119 h 131"/>
                  <a:gd name="T38" fmla="*/ 29 w 278"/>
                  <a:gd name="T39" fmla="*/ 118 h 131"/>
                  <a:gd name="T40" fmla="*/ 4 w 278"/>
                  <a:gd name="T41" fmla="*/ 118 h 131"/>
                  <a:gd name="T42" fmla="*/ 6 w 278"/>
                  <a:gd name="T43" fmla="*/ 116 h 131"/>
                  <a:gd name="T44" fmla="*/ 56 w 278"/>
                  <a:gd name="T45" fmla="*/ 76 h 131"/>
                  <a:gd name="T46" fmla="*/ 236 w 278"/>
                  <a:gd name="T47" fmla="*/ 29 h 131"/>
                  <a:gd name="T48" fmla="*/ 268 w 278"/>
                  <a:gd name="T49" fmla="*/ 129 h 131"/>
                  <a:gd name="T50" fmla="*/ 269 w 278"/>
                  <a:gd name="T51"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131">
                    <a:moveTo>
                      <a:pt x="269" y="130"/>
                    </a:moveTo>
                    <a:cubicBezTo>
                      <a:pt x="275" y="110"/>
                      <a:pt x="275" y="89"/>
                      <a:pt x="270" y="69"/>
                    </a:cubicBezTo>
                    <a:cubicBezTo>
                      <a:pt x="260" y="33"/>
                      <a:pt x="224" y="17"/>
                      <a:pt x="189" y="17"/>
                    </a:cubicBezTo>
                    <a:cubicBezTo>
                      <a:pt x="145" y="18"/>
                      <a:pt x="102" y="43"/>
                      <a:pt x="67" y="67"/>
                    </a:cubicBezTo>
                    <a:cubicBezTo>
                      <a:pt x="43" y="82"/>
                      <a:pt x="21" y="99"/>
                      <a:pt x="0" y="118"/>
                    </a:cubicBezTo>
                    <a:cubicBezTo>
                      <a:pt x="0" y="119"/>
                      <a:pt x="0" y="120"/>
                      <a:pt x="1" y="120"/>
                    </a:cubicBezTo>
                    <a:cubicBezTo>
                      <a:pt x="31" y="120"/>
                      <a:pt x="62" y="120"/>
                      <a:pt x="92" y="121"/>
                    </a:cubicBezTo>
                    <a:cubicBezTo>
                      <a:pt x="97" y="121"/>
                      <a:pt x="109" y="96"/>
                      <a:pt x="112" y="92"/>
                    </a:cubicBezTo>
                    <a:cubicBezTo>
                      <a:pt x="114" y="89"/>
                      <a:pt x="114" y="88"/>
                      <a:pt x="114" y="87"/>
                    </a:cubicBezTo>
                    <a:cubicBezTo>
                      <a:pt x="114" y="91"/>
                      <a:pt x="115" y="94"/>
                      <a:pt x="116" y="97"/>
                    </a:cubicBezTo>
                    <a:cubicBezTo>
                      <a:pt x="118" y="106"/>
                      <a:pt x="120" y="114"/>
                      <a:pt x="122" y="123"/>
                    </a:cubicBezTo>
                    <a:cubicBezTo>
                      <a:pt x="122" y="123"/>
                      <a:pt x="122" y="123"/>
                      <a:pt x="123" y="123"/>
                    </a:cubicBezTo>
                    <a:cubicBezTo>
                      <a:pt x="171" y="126"/>
                      <a:pt x="220" y="128"/>
                      <a:pt x="269" y="131"/>
                    </a:cubicBezTo>
                    <a:cubicBezTo>
                      <a:pt x="270" y="131"/>
                      <a:pt x="270" y="129"/>
                      <a:pt x="269" y="129"/>
                    </a:cubicBezTo>
                    <a:cubicBezTo>
                      <a:pt x="236" y="127"/>
                      <a:pt x="203" y="126"/>
                      <a:pt x="170" y="124"/>
                    </a:cubicBezTo>
                    <a:cubicBezTo>
                      <a:pt x="155" y="123"/>
                      <a:pt x="140" y="122"/>
                      <a:pt x="125" y="122"/>
                    </a:cubicBezTo>
                    <a:cubicBezTo>
                      <a:pt x="121" y="121"/>
                      <a:pt x="117" y="93"/>
                      <a:pt x="115" y="86"/>
                    </a:cubicBezTo>
                    <a:cubicBezTo>
                      <a:pt x="115" y="85"/>
                      <a:pt x="114" y="85"/>
                      <a:pt x="114" y="86"/>
                    </a:cubicBezTo>
                    <a:cubicBezTo>
                      <a:pt x="109" y="92"/>
                      <a:pt x="96" y="119"/>
                      <a:pt x="90" y="119"/>
                    </a:cubicBezTo>
                    <a:cubicBezTo>
                      <a:pt x="70" y="119"/>
                      <a:pt x="50" y="118"/>
                      <a:pt x="29" y="118"/>
                    </a:cubicBezTo>
                    <a:cubicBezTo>
                      <a:pt x="21" y="118"/>
                      <a:pt x="13" y="118"/>
                      <a:pt x="4" y="118"/>
                    </a:cubicBezTo>
                    <a:cubicBezTo>
                      <a:pt x="0" y="118"/>
                      <a:pt x="2" y="119"/>
                      <a:pt x="6" y="116"/>
                    </a:cubicBezTo>
                    <a:cubicBezTo>
                      <a:pt x="22" y="101"/>
                      <a:pt x="39" y="88"/>
                      <a:pt x="56" y="76"/>
                    </a:cubicBezTo>
                    <a:cubicBezTo>
                      <a:pt x="105" y="41"/>
                      <a:pt x="176" y="0"/>
                      <a:pt x="236" y="29"/>
                    </a:cubicBezTo>
                    <a:cubicBezTo>
                      <a:pt x="272" y="47"/>
                      <a:pt x="278" y="95"/>
                      <a:pt x="268" y="129"/>
                    </a:cubicBezTo>
                    <a:cubicBezTo>
                      <a:pt x="267" y="131"/>
                      <a:pt x="269" y="131"/>
                      <a:pt x="269" y="13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8"/>
              <p:cNvSpPr/>
              <p:nvPr/>
            </p:nvSpPr>
            <p:spPr bwMode="auto">
              <a:xfrm>
                <a:off x="2467" y="338"/>
                <a:ext cx="388" cy="470"/>
              </a:xfrm>
              <a:custGeom>
                <a:avLst/>
                <a:gdLst>
                  <a:gd name="T0" fmla="*/ 164 w 164"/>
                  <a:gd name="T1" fmla="*/ 61 h 199"/>
                  <a:gd name="T2" fmla="*/ 75 w 164"/>
                  <a:gd name="T3" fmla="*/ 26 h 199"/>
                  <a:gd name="T4" fmla="*/ 0 w 164"/>
                  <a:gd name="T5" fmla="*/ 199 h 199"/>
                  <a:gd name="T6" fmla="*/ 64 w 164"/>
                  <a:gd name="T7" fmla="*/ 148 h 199"/>
                  <a:gd name="T8" fmla="*/ 60 w 164"/>
                  <a:gd name="T9" fmla="*/ 115 h 199"/>
                  <a:gd name="T10" fmla="*/ 86 w 164"/>
                  <a:gd name="T11" fmla="*/ 132 h 199"/>
                  <a:gd name="T12" fmla="*/ 121 w 164"/>
                  <a:gd name="T13" fmla="*/ 97 h 199"/>
                  <a:gd name="T14" fmla="*/ 109 w 164"/>
                  <a:gd name="T15" fmla="*/ 58 h 199"/>
                  <a:gd name="T16" fmla="*/ 137 w 164"/>
                  <a:gd name="T17" fmla="*/ 88 h 199"/>
                  <a:gd name="T18" fmla="*/ 164 w 164"/>
                  <a:gd name="T19" fmla="*/ 6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99">
                    <a:moveTo>
                      <a:pt x="164" y="61"/>
                    </a:moveTo>
                    <a:cubicBezTo>
                      <a:pt x="164" y="61"/>
                      <a:pt x="142" y="0"/>
                      <a:pt x="75" y="26"/>
                    </a:cubicBezTo>
                    <a:cubicBezTo>
                      <a:pt x="7" y="52"/>
                      <a:pt x="0" y="199"/>
                      <a:pt x="0" y="199"/>
                    </a:cubicBezTo>
                    <a:cubicBezTo>
                      <a:pt x="64" y="148"/>
                      <a:pt x="64" y="148"/>
                      <a:pt x="64" y="148"/>
                    </a:cubicBezTo>
                    <a:cubicBezTo>
                      <a:pt x="60" y="115"/>
                      <a:pt x="60" y="115"/>
                      <a:pt x="60" y="115"/>
                    </a:cubicBezTo>
                    <a:cubicBezTo>
                      <a:pt x="86" y="132"/>
                      <a:pt x="86" y="132"/>
                      <a:pt x="86" y="132"/>
                    </a:cubicBezTo>
                    <a:cubicBezTo>
                      <a:pt x="121" y="97"/>
                      <a:pt x="121" y="97"/>
                      <a:pt x="121" y="97"/>
                    </a:cubicBezTo>
                    <a:cubicBezTo>
                      <a:pt x="109" y="58"/>
                      <a:pt x="109" y="58"/>
                      <a:pt x="109" y="58"/>
                    </a:cubicBezTo>
                    <a:cubicBezTo>
                      <a:pt x="137" y="88"/>
                      <a:pt x="137" y="88"/>
                      <a:pt x="137" y="88"/>
                    </a:cubicBezTo>
                    <a:lnTo>
                      <a:pt x="164"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9"/>
              <p:cNvSpPr/>
              <p:nvPr/>
            </p:nvSpPr>
            <p:spPr bwMode="auto">
              <a:xfrm>
                <a:off x="2498" y="349"/>
                <a:ext cx="386" cy="471"/>
              </a:xfrm>
              <a:custGeom>
                <a:avLst/>
                <a:gdLst>
                  <a:gd name="T0" fmla="*/ 163 w 163"/>
                  <a:gd name="T1" fmla="*/ 61 h 199"/>
                  <a:gd name="T2" fmla="*/ 74 w 163"/>
                  <a:gd name="T3" fmla="*/ 26 h 199"/>
                  <a:gd name="T4" fmla="*/ 0 w 163"/>
                  <a:gd name="T5" fmla="*/ 199 h 199"/>
                  <a:gd name="T6" fmla="*/ 64 w 163"/>
                  <a:gd name="T7" fmla="*/ 148 h 199"/>
                  <a:gd name="T8" fmla="*/ 59 w 163"/>
                  <a:gd name="T9" fmla="*/ 115 h 199"/>
                  <a:gd name="T10" fmla="*/ 85 w 163"/>
                  <a:gd name="T11" fmla="*/ 132 h 199"/>
                  <a:gd name="T12" fmla="*/ 121 w 163"/>
                  <a:gd name="T13" fmla="*/ 97 h 199"/>
                  <a:gd name="T14" fmla="*/ 109 w 163"/>
                  <a:gd name="T15" fmla="*/ 58 h 199"/>
                  <a:gd name="T16" fmla="*/ 137 w 163"/>
                  <a:gd name="T17" fmla="*/ 88 h 199"/>
                  <a:gd name="T18" fmla="*/ 163 w 163"/>
                  <a:gd name="T19" fmla="*/ 6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99">
                    <a:moveTo>
                      <a:pt x="163" y="61"/>
                    </a:moveTo>
                    <a:cubicBezTo>
                      <a:pt x="163" y="61"/>
                      <a:pt x="141" y="0"/>
                      <a:pt x="74" y="26"/>
                    </a:cubicBezTo>
                    <a:cubicBezTo>
                      <a:pt x="7" y="52"/>
                      <a:pt x="0" y="199"/>
                      <a:pt x="0" y="199"/>
                    </a:cubicBezTo>
                    <a:cubicBezTo>
                      <a:pt x="64" y="148"/>
                      <a:pt x="64" y="148"/>
                      <a:pt x="64" y="148"/>
                    </a:cubicBezTo>
                    <a:cubicBezTo>
                      <a:pt x="59" y="115"/>
                      <a:pt x="59" y="115"/>
                      <a:pt x="59" y="115"/>
                    </a:cubicBezTo>
                    <a:cubicBezTo>
                      <a:pt x="85" y="132"/>
                      <a:pt x="85" y="132"/>
                      <a:pt x="85" y="132"/>
                    </a:cubicBezTo>
                    <a:cubicBezTo>
                      <a:pt x="121" y="97"/>
                      <a:pt x="121" y="97"/>
                      <a:pt x="121" y="97"/>
                    </a:cubicBezTo>
                    <a:cubicBezTo>
                      <a:pt x="109" y="58"/>
                      <a:pt x="109" y="58"/>
                      <a:pt x="109" y="58"/>
                    </a:cubicBezTo>
                    <a:cubicBezTo>
                      <a:pt x="137" y="88"/>
                      <a:pt x="137" y="88"/>
                      <a:pt x="137" y="88"/>
                    </a:cubicBezTo>
                    <a:lnTo>
                      <a:pt x="163" y="61"/>
                    </a:ln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0"/>
              <p:cNvSpPr/>
              <p:nvPr/>
            </p:nvSpPr>
            <p:spPr bwMode="auto">
              <a:xfrm>
                <a:off x="2465" y="357"/>
                <a:ext cx="392" cy="454"/>
              </a:xfrm>
              <a:custGeom>
                <a:avLst/>
                <a:gdLst>
                  <a:gd name="T0" fmla="*/ 165 w 166"/>
                  <a:gd name="T1" fmla="*/ 52 h 192"/>
                  <a:gd name="T2" fmla="*/ 46 w 166"/>
                  <a:gd name="T3" fmla="*/ 38 h 192"/>
                  <a:gd name="T4" fmla="*/ 0 w 166"/>
                  <a:gd name="T5" fmla="*/ 191 h 192"/>
                  <a:gd name="T6" fmla="*/ 2 w 166"/>
                  <a:gd name="T7" fmla="*/ 192 h 192"/>
                  <a:gd name="T8" fmla="*/ 65 w 166"/>
                  <a:gd name="T9" fmla="*/ 141 h 192"/>
                  <a:gd name="T10" fmla="*/ 63 w 166"/>
                  <a:gd name="T11" fmla="*/ 114 h 192"/>
                  <a:gd name="T12" fmla="*/ 67 w 166"/>
                  <a:gd name="T13" fmla="*/ 112 h 192"/>
                  <a:gd name="T14" fmla="*/ 86 w 166"/>
                  <a:gd name="T15" fmla="*/ 125 h 192"/>
                  <a:gd name="T16" fmla="*/ 87 w 166"/>
                  <a:gd name="T17" fmla="*/ 124 h 192"/>
                  <a:gd name="T18" fmla="*/ 123 w 166"/>
                  <a:gd name="T19" fmla="*/ 89 h 192"/>
                  <a:gd name="T20" fmla="*/ 123 w 166"/>
                  <a:gd name="T21" fmla="*/ 88 h 192"/>
                  <a:gd name="T22" fmla="*/ 111 w 166"/>
                  <a:gd name="T23" fmla="*/ 50 h 192"/>
                  <a:gd name="T24" fmla="*/ 137 w 166"/>
                  <a:gd name="T25" fmla="*/ 80 h 192"/>
                  <a:gd name="T26" fmla="*/ 139 w 166"/>
                  <a:gd name="T27" fmla="*/ 80 h 192"/>
                  <a:gd name="T28" fmla="*/ 165 w 166"/>
                  <a:gd name="T29" fmla="*/ 53 h 192"/>
                  <a:gd name="T30" fmla="*/ 164 w 166"/>
                  <a:gd name="T31" fmla="*/ 52 h 192"/>
                  <a:gd name="T32" fmla="*/ 138 w 166"/>
                  <a:gd name="T33" fmla="*/ 79 h 192"/>
                  <a:gd name="T34" fmla="*/ 111 w 166"/>
                  <a:gd name="T35" fmla="*/ 49 h 192"/>
                  <a:gd name="T36" fmla="*/ 109 w 166"/>
                  <a:gd name="T37" fmla="*/ 50 h 192"/>
                  <a:gd name="T38" fmla="*/ 119 w 166"/>
                  <a:gd name="T39" fmla="*/ 80 h 192"/>
                  <a:gd name="T40" fmla="*/ 111 w 166"/>
                  <a:gd name="T41" fmla="*/ 99 h 192"/>
                  <a:gd name="T42" fmla="*/ 86 w 166"/>
                  <a:gd name="T43" fmla="*/ 123 h 192"/>
                  <a:gd name="T44" fmla="*/ 61 w 166"/>
                  <a:gd name="T45" fmla="*/ 106 h 192"/>
                  <a:gd name="T46" fmla="*/ 60 w 166"/>
                  <a:gd name="T47" fmla="*/ 107 h 192"/>
                  <a:gd name="T48" fmla="*/ 63 w 166"/>
                  <a:gd name="T49" fmla="*/ 141 h 192"/>
                  <a:gd name="T50" fmla="*/ 22 w 166"/>
                  <a:gd name="T51" fmla="*/ 174 h 192"/>
                  <a:gd name="T52" fmla="*/ 3 w 166"/>
                  <a:gd name="T53" fmla="*/ 188 h 192"/>
                  <a:gd name="T54" fmla="*/ 2 w 166"/>
                  <a:gd name="T55" fmla="*/ 188 h 192"/>
                  <a:gd name="T56" fmla="*/ 7 w 166"/>
                  <a:gd name="T57" fmla="*/ 146 h 192"/>
                  <a:gd name="T58" fmla="*/ 64 w 166"/>
                  <a:gd name="T59" fmla="*/ 25 h 192"/>
                  <a:gd name="T60" fmla="*/ 164 w 166"/>
                  <a:gd name="T61" fmla="*/ 53 h 192"/>
                  <a:gd name="T62" fmla="*/ 165 w 166"/>
                  <a:gd name="T63" fmla="*/ 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92">
                    <a:moveTo>
                      <a:pt x="165" y="52"/>
                    </a:moveTo>
                    <a:cubicBezTo>
                      <a:pt x="146" y="0"/>
                      <a:pt x="80" y="0"/>
                      <a:pt x="46" y="38"/>
                    </a:cubicBezTo>
                    <a:cubicBezTo>
                      <a:pt x="12" y="77"/>
                      <a:pt x="3" y="141"/>
                      <a:pt x="0" y="191"/>
                    </a:cubicBezTo>
                    <a:cubicBezTo>
                      <a:pt x="0" y="192"/>
                      <a:pt x="1" y="192"/>
                      <a:pt x="2" y="192"/>
                    </a:cubicBezTo>
                    <a:cubicBezTo>
                      <a:pt x="23" y="175"/>
                      <a:pt x="44" y="158"/>
                      <a:pt x="65" y="141"/>
                    </a:cubicBezTo>
                    <a:cubicBezTo>
                      <a:pt x="69" y="138"/>
                      <a:pt x="63" y="119"/>
                      <a:pt x="63" y="114"/>
                    </a:cubicBezTo>
                    <a:cubicBezTo>
                      <a:pt x="61" y="106"/>
                      <a:pt x="60" y="108"/>
                      <a:pt x="67" y="112"/>
                    </a:cubicBezTo>
                    <a:cubicBezTo>
                      <a:pt x="73" y="116"/>
                      <a:pt x="80" y="120"/>
                      <a:pt x="86" y="125"/>
                    </a:cubicBezTo>
                    <a:cubicBezTo>
                      <a:pt x="87" y="124"/>
                      <a:pt x="87" y="124"/>
                      <a:pt x="87" y="124"/>
                    </a:cubicBezTo>
                    <a:cubicBezTo>
                      <a:pt x="99" y="113"/>
                      <a:pt x="111" y="101"/>
                      <a:pt x="123" y="89"/>
                    </a:cubicBezTo>
                    <a:cubicBezTo>
                      <a:pt x="123" y="88"/>
                      <a:pt x="123" y="88"/>
                      <a:pt x="123" y="88"/>
                    </a:cubicBezTo>
                    <a:cubicBezTo>
                      <a:pt x="119" y="76"/>
                      <a:pt x="115" y="63"/>
                      <a:pt x="111" y="50"/>
                    </a:cubicBezTo>
                    <a:cubicBezTo>
                      <a:pt x="114" y="59"/>
                      <a:pt x="129" y="72"/>
                      <a:pt x="137" y="80"/>
                    </a:cubicBezTo>
                    <a:cubicBezTo>
                      <a:pt x="139" y="80"/>
                      <a:pt x="139" y="80"/>
                      <a:pt x="139" y="80"/>
                    </a:cubicBezTo>
                    <a:cubicBezTo>
                      <a:pt x="147" y="71"/>
                      <a:pt x="156" y="62"/>
                      <a:pt x="165" y="53"/>
                    </a:cubicBezTo>
                    <a:cubicBezTo>
                      <a:pt x="166" y="52"/>
                      <a:pt x="165" y="51"/>
                      <a:pt x="164" y="52"/>
                    </a:cubicBezTo>
                    <a:cubicBezTo>
                      <a:pt x="161" y="55"/>
                      <a:pt x="137" y="78"/>
                      <a:pt x="138" y="79"/>
                    </a:cubicBezTo>
                    <a:cubicBezTo>
                      <a:pt x="129" y="69"/>
                      <a:pt x="120" y="59"/>
                      <a:pt x="111" y="49"/>
                    </a:cubicBezTo>
                    <a:cubicBezTo>
                      <a:pt x="110" y="49"/>
                      <a:pt x="109" y="49"/>
                      <a:pt x="109" y="50"/>
                    </a:cubicBezTo>
                    <a:cubicBezTo>
                      <a:pt x="112" y="60"/>
                      <a:pt x="116" y="70"/>
                      <a:pt x="119" y="80"/>
                    </a:cubicBezTo>
                    <a:cubicBezTo>
                      <a:pt x="122" y="91"/>
                      <a:pt x="119" y="90"/>
                      <a:pt x="111" y="99"/>
                    </a:cubicBezTo>
                    <a:cubicBezTo>
                      <a:pt x="103" y="107"/>
                      <a:pt x="94" y="115"/>
                      <a:pt x="86" y="123"/>
                    </a:cubicBezTo>
                    <a:cubicBezTo>
                      <a:pt x="86" y="123"/>
                      <a:pt x="64" y="108"/>
                      <a:pt x="61" y="106"/>
                    </a:cubicBezTo>
                    <a:cubicBezTo>
                      <a:pt x="60" y="106"/>
                      <a:pt x="60" y="107"/>
                      <a:pt x="60" y="107"/>
                    </a:cubicBezTo>
                    <a:cubicBezTo>
                      <a:pt x="61" y="114"/>
                      <a:pt x="67" y="137"/>
                      <a:pt x="63" y="141"/>
                    </a:cubicBezTo>
                    <a:cubicBezTo>
                      <a:pt x="49" y="152"/>
                      <a:pt x="35" y="163"/>
                      <a:pt x="22" y="174"/>
                    </a:cubicBezTo>
                    <a:cubicBezTo>
                      <a:pt x="16" y="178"/>
                      <a:pt x="9" y="183"/>
                      <a:pt x="3" y="188"/>
                    </a:cubicBezTo>
                    <a:cubicBezTo>
                      <a:pt x="0" y="191"/>
                      <a:pt x="2" y="192"/>
                      <a:pt x="2" y="188"/>
                    </a:cubicBezTo>
                    <a:cubicBezTo>
                      <a:pt x="3" y="174"/>
                      <a:pt x="5" y="160"/>
                      <a:pt x="7" y="146"/>
                    </a:cubicBezTo>
                    <a:cubicBezTo>
                      <a:pt x="14" y="104"/>
                      <a:pt x="27" y="52"/>
                      <a:pt x="64" y="25"/>
                    </a:cubicBezTo>
                    <a:cubicBezTo>
                      <a:pt x="98" y="0"/>
                      <a:pt x="149" y="13"/>
                      <a:pt x="164" y="53"/>
                    </a:cubicBezTo>
                    <a:cubicBezTo>
                      <a:pt x="164" y="54"/>
                      <a:pt x="166" y="53"/>
                      <a:pt x="165" y="52"/>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1"/>
              <p:cNvSpPr/>
              <p:nvPr/>
            </p:nvSpPr>
            <p:spPr bwMode="auto">
              <a:xfrm>
                <a:off x="2829" y="349"/>
                <a:ext cx="350" cy="407"/>
              </a:xfrm>
              <a:custGeom>
                <a:avLst/>
                <a:gdLst>
                  <a:gd name="T0" fmla="*/ 11 w 148"/>
                  <a:gd name="T1" fmla="*/ 56 h 172"/>
                  <a:gd name="T2" fmla="*/ 35 w 148"/>
                  <a:gd name="T3" fmla="*/ 12 h 172"/>
                  <a:gd name="T4" fmla="*/ 148 w 148"/>
                  <a:gd name="T5" fmla="*/ 172 h 172"/>
                  <a:gd name="T6" fmla="*/ 80 w 148"/>
                  <a:gd name="T7" fmla="*/ 120 h 172"/>
                  <a:gd name="T8" fmla="*/ 67 w 148"/>
                  <a:gd name="T9" fmla="*/ 72 h 172"/>
                  <a:gd name="T10" fmla="*/ 50 w 148"/>
                  <a:gd name="T11" fmla="*/ 97 h 172"/>
                  <a:gd name="T12" fmla="*/ 11 w 148"/>
                  <a:gd name="T13" fmla="*/ 56 h 172"/>
                </a:gdLst>
                <a:ahLst/>
                <a:cxnLst>
                  <a:cxn ang="0">
                    <a:pos x="T0" y="T1"/>
                  </a:cxn>
                  <a:cxn ang="0">
                    <a:pos x="T2" y="T3"/>
                  </a:cxn>
                  <a:cxn ang="0">
                    <a:pos x="T4" y="T5"/>
                  </a:cxn>
                  <a:cxn ang="0">
                    <a:pos x="T6" y="T7"/>
                  </a:cxn>
                  <a:cxn ang="0">
                    <a:pos x="T8" y="T9"/>
                  </a:cxn>
                  <a:cxn ang="0">
                    <a:pos x="T10" y="T11"/>
                  </a:cxn>
                  <a:cxn ang="0">
                    <a:pos x="T12" y="T13"/>
                  </a:cxn>
                </a:cxnLst>
                <a:rect l="0" t="0" r="r" b="b"/>
                <a:pathLst>
                  <a:path w="148" h="172">
                    <a:moveTo>
                      <a:pt x="11" y="56"/>
                    </a:moveTo>
                    <a:cubicBezTo>
                      <a:pt x="11" y="56"/>
                      <a:pt x="0" y="0"/>
                      <a:pt x="35" y="12"/>
                    </a:cubicBezTo>
                    <a:cubicBezTo>
                      <a:pt x="80" y="27"/>
                      <a:pt x="148" y="172"/>
                      <a:pt x="148" y="172"/>
                    </a:cubicBezTo>
                    <a:cubicBezTo>
                      <a:pt x="80" y="120"/>
                      <a:pt x="80" y="120"/>
                      <a:pt x="80" y="120"/>
                    </a:cubicBezTo>
                    <a:cubicBezTo>
                      <a:pt x="67" y="72"/>
                      <a:pt x="67" y="72"/>
                      <a:pt x="67" y="72"/>
                    </a:cubicBezTo>
                    <a:cubicBezTo>
                      <a:pt x="50" y="97"/>
                      <a:pt x="50" y="97"/>
                      <a:pt x="50" y="97"/>
                    </a:cubicBezTo>
                    <a:lnTo>
                      <a:pt x="11"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2"/>
              <p:cNvSpPr/>
              <p:nvPr/>
            </p:nvSpPr>
            <p:spPr bwMode="auto">
              <a:xfrm>
                <a:off x="2820" y="383"/>
                <a:ext cx="350" cy="407"/>
              </a:xfrm>
              <a:custGeom>
                <a:avLst/>
                <a:gdLst>
                  <a:gd name="T0" fmla="*/ 11 w 148"/>
                  <a:gd name="T1" fmla="*/ 56 h 172"/>
                  <a:gd name="T2" fmla="*/ 36 w 148"/>
                  <a:gd name="T3" fmla="*/ 12 h 172"/>
                  <a:gd name="T4" fmla="*/ 148 w 148"/>
                  <a:gd name="T5" fmla="*/ 172 h 172"/>
                  <a:gd name="T6" fmla="*/ 81 w 148"/>
                  <a:gd name="T7" fmla="*/ 120 h 172"/>
                  <a:gd name="T8" fmla="*/ 67 w 148"/>
                  <a:gd name="T9" fmla="*/ 72 h 172"/>
                  <a:gd name="T10" fmla="*/ 51 w 148"/>
                  <a:gd name="T11" fmla="*/ 98 h 172"/>
                  <a:gd name="T12" fmla="*/ 11 w 148"/>
                  <a:gd name="T13" fmla="*/ 56 h 172"/>
                </a:gdLst>
                <a:ahLst/>
                <a:cxnLst>
                  <a:cxn ang="0">
                    <a:pos x="T0" y="T1"/>
                  </a:cxn>
                  <a:cxn ang="0">
                    <a:pos x="T2" y="T3"/>
                  </a:cxn>
                  <a:cxn ang="0">
                    <a:pos x="T4" y="T5"/>
                  </a:cxn>
                  <a:cxn ang="0">
                    <a:pos x="T6" y="T7"/>
                  </a:cxn>
                  <a:cxn ang="0">
                    <a:pos x="T8" y="T9"/>
                  </a:cxn>
                  <a:cxn ang="0">
                    <a:pos x="T10" y="T11"/>
                  </a:cxn>
                  <a:cxn ang="0">
                    <a:pos x="T12" y="T13"/>
                  </a:cxn>
                </a:cxnLst>
                <a:rect l="0" t="0" r="r" b="b"/>
                <a:pathLst>
                  <a:path w="148" h="172">
                    <a:moveTo>
                      <a:pt x="11" y="56"/>
                    </a:moveTo>
                    <a:cubicBezTo>
                      <a:pt x="11" y="56"/>
                      <a:pt x="0" y="0"/>
                      <a:pt x="36" y="12"/>
                    </a:cubicBezTo>
                    <a:cubicBezTo>
                      <a:pt x="81" y="27"/>
                      <a:pt x="148" y="172"/>
                      <a:pt x="148" y="172"/>
                    </a:cubicBezTo>
                    <a:cubicBezTo>
                      <a:pt x="81" y="120"/>
                      <a:pt x="81" y="120"/>
                      <a:pt x="81" y="120"/>
                    </a:cubicBezTo>
                    <a:cubicBezTo>
                      <a:pt x="67" y="72"/>
                      <a:pt x="67" y="72"/>
                      <a:pt x="67" y="72"/>
                    </a:cubicBezTo>
                    <a:cubicBezTo>
                      <a:pt x="51" y="98"/>
                      <a:pt x="51" y="98"/>
                      <a:pt x="51" y="98"/>
                    </a:cubicBezTo>
                    <a:lnTo>
                      <a:pt x="11" y="56"/>
                    </a:lnTo>
                    <a:close/>
                  </a:path>
                </a:pathLst>
              </a:custGeom>
              <a:solidFill>
                <a:srgbClr val="C4D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3"/>
              <p:cNvSpPr/>
              <p:nvPr/>
            </p:nvSpPr>
            <p:spPr bwMode="auto">
              <a:xfrm>
                <a:off x="2839" y="349"/>
                <a:ext cx="343" cy="410"/>
              </a:xfrm>
              <a:custGeom>
                <a:avLst/>
                <a:gdLst>
                  <a:gd name="T0" fmla="*/ 7 w 145"/>
                  <a:gd name="T1" fmla="*/ 55 h 173"/>
                  <a:gd name="T2" fmla="*/ 17 w 145"/>
                  <a:gd name="T3" fmla="*/ 12 h 173"/>
                  <a:gd name="T4" fmla="*/ 67 w 145"/>
                  <a:gd name="T5" fmla="*/ 44 h 173"/>
                  <a:gd name="T6" fmla="*/ 134 w 145"/>
                  <a:gd name="T7" fmla="*/ 155 h 173"/>
                  <a:gd name="T8" fmla="*/ 141 w 145"/>
                  <a:gd name="T9" fmla="*/ 168 h 173"/>
                  <a:gd name="T10" fmla="*/ 142 w 145"/>
                  <a:gd name="T11" fmla="*/ 170 h 173"/>
                  <a:gd name="T12" fmla="*/ 101 w 145"/>
                  <a:gd name="T13" fmla="*/ 138 h 173"/>
                  <a:gd name="T14" fmla="*/ 76 w 145"/>
                  <a:gd name="T15" fmla="*/ 117 h 173"/>
                  <a:gd name="T16" fmla="*/ 63 w 145"/>
                  <a:gd name="T17" fmla="*/ 71 h 173"/>
                  <a:gd name="T18" fmla="*/ 62 w 145"/>
                  <a:gd name="T19" fmla="*/ 71 h 173"/>
                  <a:gd name="T20" fmla="*/ 49 w 145"/>
                  <a:gd name="T21" fmla="*/ 90 h 173"/>
                  <a:gd name="T22" fmla="*/ 41 w 145"/>
                  <a:gd name="T23" fmla="*/ 91 h 173"/>
                  <a:gd name="T24" fmla="*/ 7 w 145"/>
                  <a:gd name="T25" fmla="*/ 55 h 173"/>
                  <a:gd name="T26" fmla="*/ 6 w 145"/>
                  <a:gd name="T27" fmla="*/ 56 h 173"/>
                  <a:gd name="T28" fmla="*/ 45 w 145"/>
                  <a:gd name="T29" fmla="*/ 98 h 173"/>
                  <a:gd name="T30" fmla="*/ 47 w 145"/>
                  <a:gd name="T31" fmla="*/ 98 h 173"/>
                  <a:gd name="T32" fmla="*/ 59 w 145"/>
                  <a:gd name="T33" fmla="*/ 79 h 173"/>
                  <a:gd name="T34" fmla="*/ 64 w 145"/>
                  <a:gd name="T35" fmla="*/ 80 h 173"/>
                  <a:gd name="T36" fmla="*/ 72 w 145"/>
                  <a:gd name="T37" fmla="*/ 109 h 173"/>
                  <a:gd name="T38" fmla="*/ 75 w 145"/>
                  <a:gd name="T39" fmla="*/ 121 h 173"/>
                  <a:gd name="T40" fmla="*/ 143 w 145"/>
                  <a:gd name="T41" fmla="*/ 173 h 173"/>
                  <a:gd name="T42" fmla="*/ 144 w 145"/>
                  <a:gd name="T43" fmla="*/ 171 h 173"/>
                  <a:gd name="T44" fmla="*/ 63 w 145"/>
                  <a:gd name="T45" fmla="*/ 37 h 173"/>
                  <a:gd name="T46" fmla="*/ 12 w 145"/>
                  <a:gd name="T47" fmla="*/ 12 h 173"/>
                  <a:gd name="T48" fmla="*/ 6 w 145"/>
                  <a:gd name="T49" fmla="*/ 56 h 173"/>
                  <a:gd name="T50" fmla="*/ 7 w 145"/>
                  <a:gd name="T51" fmla="*/ 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73">
                    <a:moveTo>
                      <a:pt x="7" y="55"/>
                    </a:moveTo>
                    <a:cubicBezTo>
                      <a:pt x="5" y="42"/>
                      <a:pt x="2" y="18"/>
                      <a:pt x="17" y="12"/>
                    </a:cubicBezTo>
                    <a:cubicBezTo>
                      <a:pt x="36" y="4"/>
                      <a:pt x="58" y="33"/>
                      <a:pt x="67" y="44"/>
                    </a:cubicBezTo>
                    <a:cubicBezTo>
                      <a:pt x="94" y="77"/>
                      <a:pt x="115" y="116"/>
                      <a:pt x="134" y="155"/>
                    </a:cubicBezTo>
                    <a:cubicBezTo>
                      <a:pt x="136" y="159"/>
                      <a:pt x="139" y="164"/>
                      <a:pt x="141" y="168"/>
                    </a:cubicBezTo>
                    <a:cubicBezTo>
                      <a:pt x="143" y="172"/>
                      <a:pt x="145" y="171"/>
                      <a:pt x="142" y="170"/>
                    </a:cubicBezTo>
                    <a:cubicBezTo>
                      <a:pt x="128" y="159"/>
                      <a:pt x="115" y="149"/>
                      <a:pt x="101" y="138"/>
                    </a:cubicBezTo>
                    <a:cubicBezTo>
                      <a:pt x="94" y="133"/>
                      <a:pt x="78" y="125"/>
                      <a:pt x="76" y="117"/>
                    </a:cubicBezTo>
                    <a:cubicBezTo>
                      <a:pt x="72" y="102"/>
                      <a:pt x="68" y="86"/>
                      <a:pt x="63" y="71"/>
                    </a:cubicBezTo>
                    <a:cubicBezTo>
                      <a:pt x="63" y="71"/>
                      <a:pt x="62" y="70"/>
                      <a:pt x="62" y="71"/>
                    </a:cubicBezTo>
                    <a:cubicBezTo>
                      <a:pt x="58" y="78"/>
                      <a:pt x="54" y="84"/>
                      <a:pt x="49" y="90"/>
                    </a:cubicBezTo>
                    <a:cubicBezTo>
                      <a:pt x="45" y="97"/>
                      <a:pt x="47" y="97"/>
                      <a:pt x="41" y="91"/>
                    </a:cubicBezTo>
                    <a:cubicBezTo>
                      <a:pt x="30" y="79"/>
                      <a:pt x="19" y="67"/>
                      <a:pt x="7" y="55"/>
                    </a:cubicBezTo>
                    <a:cubicBezTo>
                      <a:pt x="6" y="54"/>
                      <a:pt x="5" y="55"/>
                      <a:pt x="6" y="56"/>
                    </a:cubicBezTo>
                    <a:cubicBezTo>
                      <a:pt x="19" y="70"/>
                      <a:pt x="32" y="84"/>
                      <a:pt x="45" y="98"/>
                    </a:cubicBezTo>
                    <a:cubicBezTo>
                      <a:pt x="46" y="99"/>
                      <a:pt x="46" y="98"/>
                      <a:pt x="47" y="98"/>
                    </a:cubicBezTo>
                    <a:cubicBezTo>
                      <a:pt x="51" y="92"/>
                      <a:pt x="55" y="85"/>
                      <a:pt x="59" y="79"/>
                    </a:cubicBezTo>
                    <a:cubicBezTo>
                      <a:pt x="64" y="71"/>
                      <a:pt x="62" y="71"/>
                      <a:pt x="64" y="80"/>
                    </a:cubicBezTo>
                    <a:cubicBezTo>
                      <a:pt x="67" y="90"/>
                      <a:pt x="69" y="99"/>
                      <a:pt x="72" y="109"/>
                    </a:cubicBezTo>
                    <a:cubicBezTo>
                      <a:pt x="73" y="112"/>
                      <a:pt x="73" y="119"/>
                      <a:pt x="75" y="121"/>
                    </a:cubicBezTo>
                    <a:cubicBezTo>
                      <a:pt x="95" y="140"/>
                      <a:pt x="121" y="156"/>
                      <a:pt x="143" y="173"/>
                    </a:cubicBezTo>
                    <a:cubicBezTo>
                      <a:pt x="144" y="173"/>
                      <a:pt x="145" y="172"/>
                      <a:pt x="144" y="171"/>
                    </a:cubicBezTo>
                    <a:cubicBezTo>
                      <a:pt x="122" y="124"/>
                      <a:pt x="97" y="76"/>
                      <a:pt x="63" y="37"/>
                    </a:cubicBezTo>
                    <a:cubicBezTo>
                      <a:pt x="53" y="24"/>
                      <a:pt x="30" y="0"/>
                      <a:pt x="12" y="12"/>
                    </a:cubicBezTo>
                    <a:cubicBezTo>
                      <a:pt x="0" y="20"/>
                      <a:pt x="3" y="44"/>
                      <a:pt x="6" y="56"/>
                    </a:cubicBezTo>
                    <a:cubicBezTo>
                      <a:pt x="6" y="57"/>
                      <a:pt x="8" y="57"/>
                      <a:pt x="7" y="55"/>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4"/>
              <p:cNvSpPr/>
              <p:nvPr/>
            </p:nvSpPr>
            <p:spPr bwMode="auto">
              <a:xfrm>
                <a:off x="2751" y="740"/>
                <a:ext cx="54" cy="7"/>
              </a:xfrm>
              <a:custGeom>
                <a:avLst/>
                <a:gdLst>
                  <a:gd name="T0" fmla="*/ 54 w 54"/>
                  <a:gd name="T1" fmla="*/ 7 h 7"/>
                  <a:gd name="T2" fmla="*/ 0 w 54"/>
                  <a:gd name="T3" fmla="*/ 0 h 7"/>
                  <a:gd name="T4" fmla="*/ 54 w 54"/>
                  <a:gd name="T5" fmla="*/ 7 h 7"/>
                </a:gdLst>
                <a:ahLst/>
                <a:cxnLst>
                  <a:cxn ang="0">
                    <a:pos x="T0" y="T1"/>
                  </a:cxn>
                  <a:cxn ang="0">
                    <a:pos x="T2" y="T3"/>
                  </a:cxn>
                  <a:cxn ang="0">
                    <a:pos x="T4" y="T5"/>
                  </a:cxn>
                </a:cxnLst>
                <a:rect l="0" t="0" r="r" b="b"/>
                <a:pathLst>
                  <a:path w="54" h="7">
                    <a:moveTo>
                      <a:pt x="54" y="7"/>
                    </a:moveTo>
                    <a:lnTo>
                      <a:pt x="0" y="0"/>
                    </a:lnTo>
                    <a:lnTo>
                      <a:pt x="54"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Line 85"/>
              <p:cNvSpPr>
                <a:spLocks noChangeShapeType="1"/>
              </p:cNvSpPr>
              <p:nvPr/>
            </p:nvSpPr>
            <p:spPr bwMode="auto">
              <a:xfrm flipH="1" flipV="1">
                <a:off x="2751" y="740"/>
                <a:ext cx="5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6"/>
              <p:cNvSpPr/>
              <p:nvPr/>
            </p:nvSpPr>
            <p:spPr bwMode="auto">
              <a:xfrm>
                <a:off x="2749" y="738"/>
                <a:ext cx="61" cy="11"/>
              </a:xfrm>
              <a:custGeom>
                <a:avLst/>
                <a:gdLst>
                  <a:gd name="T0" fmla="*/ 24 w 26"/>
                  <a:gd name="T1" fmla="*/ 3 h 5"/>
                  <a:gd name="T2" fmla="*/ 1 w 26"/>
                  <a:gd name="T3" fmla="*/ 0 h 5"/>
                  <a:gd name="T4" fmla="*/ 1 w 26"/>
                  <a:gd name="T5" fmla="*/ 2 h 5"/>
                  <a:gd name="T6" fmla="*/ 24 w 26"/>
                  <a:gd name="T7" fmla="*/ 5 h 5"/>
                  <a:gd name="T8" fmla="*/ 24 w 26"/>
                  <a:gd name="T9" fmla="*/ 3 h 5"/>
                </a:gdLst>
                <a:ahLst/>
                <a:cxnLst>
                  <a:cxn ang="0">
                    <a:pos x="T0" y="T1"/>
                  </a:cxn>
                  <a:cxn ang="0">
                    <a:pos x="T2" y="T3"/>
                  </a:cxn>
                  <a:cxn ang="0">
                    <a:pos x="T4" y="T5"/>
                  </a:cxn>
                  <a:cxn ang="0">
                    <a:pos x="T6" y="T7"/>
                  </a:cxn>
                  <a:cxn ang="0">
                    <a:pos x="T8" y="T9"/>
                  </a:cxn>
                </a:cxnLst>
                <a:rect l="0" t="0" r="r" b="b"/>
                <a:pathLst>
                  <a:path w="26" h="5">
                    <a:moveTo>
                      <a:pt x="24" y="3"/>
                    </a:moveTo>
                    <a:cubicBezTo>
                      <a:pt x="17" y="2"/>
                      <a:pt x="9" y="1"/>
                      <a:pt x="1" y="0"/>
                    </a:cubicBezTo>
                    <a:cubicBezTo>
                      <a:pt x="0" y="0"/>
                      <a:pt x="0" y="2"/>
                      <a:pt x="1" y="2"/>
                    </a:cubicBezTo>
                    <a:cubicBezTo>
                      <a:pt x="9" y="3"/>
                      <a:pt x="17" y="4"/>
                      <a:pt x="24" y="5"/>
                    </a:cubicBezTo>
                    <a:cubicBezTo>
                      <a:pt x="26" y="5"/>
                      <a:pt x="26" y="3"/>
                      <a:pt x="24" y="3"/>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7"/>
              <p:cNvSpPr/>
              <p:nvPr/>
            </p:nvSpPr>
            <p:spPr bwMode="auto">
              <a:xfrm>
                <a:off x="2756" y="818"/>
                <a:ext cx="47" cy="2"/>
              </a:xfrm>
              <a:custGeom>
                <a:avLst/>
                <a:gdLst>
                  <a:gd name="T0" fmla="*/ 47 w 47"/>
                  <a:gd name="T1" fmla="*/ 0 h 2"/>
                  <a:gd name="T2" fmla="*/ 0 w 47"/>
                  <a:gd name="T3" fmla="*/ 2 h 2"/>
                  <a:gd name="T4" fmla="*/ 47 w 47"/>
                  <a:gd name="T5" fmla="*/ 0 h 2"/>
                </a:gdLst>
                <a:ahLst/>
                <a:cxnLst>
                  <a:cxn ang="0">
                    <a:pos x="T0" y="T1"/>
                  </a:cxn>
                  <a:cxn ang="0">
                    <a:pos x="T2" y="T3"/>
                  </a:cxn>
                  <a:cxn ang="0">
                    <a:pos x="T4" y="T5"/>
                  </a:cxn>
                </a:cxnLst>
                <a:rect l="0" t="0" r="r" b="b"/>
                <a:pathLst>
                  <a:path w="47" h="2">
                    <a:moveTo>
                      <a:pt x="47" y="0"/>
                    </a:moveTo>
                    <a:lnTo>
                      <a:pt x="0" y="2"/>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Line 88"/>
              <p:cNvSpPr>
                <a:spLocks noChangeShapeType="1"/>
              </p:cNvSpPr>
              <p:nvPr/>
            </p:nvSpPr>
            <p:spPr bwMode="auto">
              <a:xfrm flipH="1">
                <a:off x="2756" y="818"/>
                <a:ext cx="47"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9"/>
              <p:cNvSpPr/>
              <p:nvPr/>
            </p:nvSpPr>
            <p:spPr bwMode="auto">
              <a:xfrm>
                <a:off x="2753" y="816"/>
                <a:ext cx="55" cy="4"/>
              </a:xfrm>
              <a:custGeom>
                <a:avLst/>
                <a:gdLst>
                  <a:gd name="T0" fmla="*/ 21 w 23"/>
                  <a:gd name="T1" fmla="*/ 0 h 2"/>
                  <a:gd name="T2" fmla="*/ 1 w 23"/>
                  <a:gd name="T3" fmla="*/ 1 h 2"/>
                  <a:gd name="T4" fmla="*/ 1 w 23"/>
                  <a:gd name="T5" fmla="*/ 2 h 2"/>
                  <a:gd name="T6" fmla="*/ 21 w 23"/>
                  <a:gd name="T7" fmla="*/ 2 h 2"/>
                  <a:gd name="T8" fmla="*/ 21 w 23"/>
                  <a:gd name="T9" fmla="*/ 0 h 2"/>
                </a:gdLst>
                <a:ahLst/>
                <a:cxnLst>
                  <a:cxn ang="0">
                    <a:pos x="T0" y="T1"/>
                  </a:cxn>
                  <a:cxn ang="0">
                    <a:pos x="T2" y="T3"/>
                  </a:cxn>
                  <a:cxn ang="0">
                    <a:pos x="T4" y="T5"/>
                  </a:cxn>
                  <a:cxn ang="0">
                    <a:pos x="T6" y="T7"/>
                  </a:cxn>
                  <a:cxn ang="0">
                    <a:pos x="T8" y="T9"/>
                  </a:cxn>
                </a:cxnLst>
                <a:rect l="0" t="0" r="r" b="b"/>
                <a:pathLst>
                  <a:path w="23" h="2">
                    <a:moveTo>
                      <a:pt x="21" y="0"/>
                    </a:moveTo>
                    <a:cubicBezTo>
                      <a:pt x="15" y="0"/>
                      <a:pt x="8" y="1"/>
                      <a:pt x="1" y="1"/>
                    </a:cubicBezTo>
                    <a:cubicBezTo>
                      <a:pt x="0" y="1"/>
                      <a:pt x="0" y="2"/>
                      <a:pt x="1" y="2"/>
                    </a:cubicBezTo>
                    <a:cubicBezTo>
                      <a:pt x="8" y="2"/>
                      <a:pt x="15" y="2"/>
                      <a:pt x="21" y="2"/>
                    </a:cubicBezTo>
                    <a:cubicBezTo>
                      <a:pt x="23" y="2"/>
                      <a:pt x="23" y="0"/>
                      <a:pt x="21" y="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90"/>
              <p:cNvSpPr/>
              <p:nvPr/>
            </p:nvSpPr>
            <p:spPr bwMode="auto">
              <a:xfrm>
                <a:off x="2751" y="901"/>
                <a:ext cx="59" cy="2"/>
              </a:xfrm>
              <a:custGeom>
                <a:avLst/>
                <a:gdLst>
                  <a:gd name="T0" fmla="*/ 59 w 59"/>
                  <a:gd name="T1" fmla="*/ 0 h 2"/>
                  <a:gd name="T2" fmla="*/ 0 w 59"/>
                  <a:gd name="T3" fmla="*/ 2 h 2"/>
                  <a:gd name="T4" fmla="*/ 59 w 59"/>
                  <a:gd name="T5" fmla="*/ 0 h 2"/>
                </a:gdLst>
                <a:ahLst/>
                <a:cxnLst>
                  <a:cxn ang="0">
                    <a:pos x="T0" y="T1"/>
                  </a:cxn>
                  <a:cxn ang="0">
                    <a:pos x="T2" y="T3"/>
                  </a:cxn>
                  <a:cxn ang="0">
                    <a:pos x="T4" y="T5"/>
                  </a:cxn>
                </a:cxnLst>
                <a:rect l="0" t="0" r="r" b="b"/>
                <a:pathLst>
                  <a:path w="59" h="2">
                    <a:moveTo>
                      <a:pt x="59" y="0"/>
                    </a:moveTo>
                    <a:lnTo>
                      <a:pt x="0" y="2"/>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Line 91"/>
              <p:cNvSpPr>
                <a:spLocks noChangeShapeType="1"/>
              </p:cNvSpPr>
              <p:nvPr/>
            </p:nvSpPr>
            <p:spPr bwMode="auto">
              <a:xfrm flipH="1">
                <a:off x="2751" y="901"/>
                <a:ext cx="59"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2"/>
              <p:cNvSpPr/>
              <p:nvPr/>
            </p:nvSpPr>
            <p:spPr bwMode="auto">
              <a:xfrm>
                <a:off x="2746" y="901"/>
                <a:ext cx="67" cy="2"/>
              </a:xfrm>
              <a:custGeom>
                <a:avLst/>
                <a:gdLst>
                  <a:gd name="T0" fmla="*/ 27 w 28"/>
                  <a:gd name="T1" fmla="*/ 0 h 1"/>
                  <a:gd name="T2" fmla="*/ 2 w 28"/>
                  <a:gd name="T3" fmla="*/ 0 h 1"/>
                  <a:gd name="T4" fmla="*/ 2 w 28"/>
                  <a:gd name="T5" fmla="*/ 1 h 1"/>
                  <a:gd name="T6" fmla="*/ 27 w 28"/>
                  <a:gd name="T7" fmla="*/ 1 h 1"/>
                  <a:gd name="T8" fmla="*/ 27 w 28"/>
                  <a:gd name="T9" fmla="*/ 0 h 1"/>
                </a:gdLst>
                <a:ahLst/>
                <a:cxnLst>
                  <a:cxn ang="0">
                    <a:pos x="T0" y="T1"/>
                  </a:cxn>
                  <a:cxn ang="0">
                    <a:pos x="T2" y="T3"/>
                  </a:cxn>
                  <a:cxn ang="0">
                    <a:pos x="T4" y="T5"/>
                  </a:cxn>
                  <a:cxn ang="0">
                    <a:pos x="T6" y="T7"/>
                  </a:cxn>
                  <a:cxn ang="0">
                    <a:pos x="T8" y="T9"/>
                  </a:cxn>
                </a:cxnLst>
                <a:rect l="0" t="0" r="r" b="b"/>
                <a:pathLst>
                  <a:path w="28" h="1">
                    <a:moveTo>
                      <a:pt x="27" y="0"/>
                    </a:moveTo>
                    <a:cubicBezTo>
                      <a:pt x="18" y="0"/>
                      <a:pt x="10" y="0"/>
                      <a:pt x="2" y="0"/>
                    </a:cubicBezTo>
                    <a:cubicBezTo>
                      <a:pt x="0" y="0"/>
                      <a:pt x="0" y="1"/>
                      <a:pt x="2" y="1"/>
                    </a:cubicBezTo>
                    <a:cubicBezTo>
                      <a:pt x="10" y="1"/>
                      <a:pt x="18" y="1"/>
                      <a:pt x="27" y="1"/>
                    </a:cubicBezTo>
                    <a:cubicBezTo>
                      <a:pt x="28" y="1"/>
                      <a:pt x="28" y="0"/>
                      <a:pt x="27" y="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3"/>
              <p:cNvSpPr/>
              <p:nvPr/>
            </p:nvSpPr>
            <p:spPr bwMode="auto">
              <a:xfrm>
                <a:off x="2749" y="972"/>
                <a:ext cx="64" cy="4"/>
              </a:xfrm>
              <a:custGeom>
                <a:avLst/>
                <a:gdLst>
                  <a:gd name="T0" fmla="*/ 64 w 64"/>
                  <a:gd name="T1" fmla="*/ 0 h 4"/>
                  <a:gd name="T2" fmla="*/ 0 w 64"/>
                  <a:gd name="T3" fmla="*/ 4 h 4"/>
                  <a:gd name="T4" fmla="*/ 64 w 64"/>
                  <a:gd name="T5" fmla="*/ 0 h 4"/>
                </a:gdLst>
                <a:ahLst/>
                <a:cxnLst>
                  <a:cxn ang="0">
                    <a:pos x="T0" y="T1"/>
                  </a:cxn>
                  <a:cxn ang="0">
                    <a:pos x="T2" y="T3"/>
                  </a:cxn>
                  <a:cxn ang="0">
                    <a:pos x="T4" y="T5"/>
                  </a:cxn>
                </a:cxnLst>
                <a:rect l="0" t="0" r="r" b="b"/>
                <a:pathLst>
                  <a:path w="64" h="4">
                    <a:moveTo>
                      <a:pt x="64" y="0"/>
                    </a:moveTo>
                    <a:lnTo>
                      <a:pt x="0" y="4"/>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Line 94"/>
              <p:cNvSpPr>
                <a:spLocks noChangeShapeType="1"/>
              </p:cNvSpPr>
              <p:nvPr/>
            </p:nvSpPr>
            <p:spPr bwMode="auto">
              <a:xfrm flipH="1">
                <a:off x="2749" y="972"/>
                <a:ext cx="64"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5"/>
              <p:cNvSpPr/>
              <p:nvPr/>
            </p:nvSpPr>
            <p:spPr bwMode="auto">
              <a:xfrm>
                <a:off x="2744" y="972"/>
                <a:ext cx="71" cy="7"/>
              </a:xfrm>
              <a:custGeom>
                <a:avLst/>
                <a:gdLst>
                  <a:gd name="T0" fmla="*/ 29 w 30"/>
                  <a:gd name="T1" fmla="*/ 0 h 3"/>
                  <a:gd name="T2" fmla="*/ 2 w 30"/>
                  <a:gd name="T3" fmla="*/ 1 h 3"/>
                  <a:gd name="T4" fmla="*/ 2 w 30"/>
                  <a:gd name="T5" fmla="*/ 3 h 3"/>
                  <a:gd name="T6" fmla="*/ 29 w 30"/>
                  <a:gd name="T7" fmla="*/ 1 h 3"/>
                  <a:gd name="T8" fmla="*/ 29 w 30"/>
                  <a:gd name="T9" fmla="*/ 0 h 3"/>
                </a:gdLst>
                <a:ahLst/>
                <a:cxnLst>
                  <a:cxn ang="0">
                    <a:pos x="T0" y="T1"/>
                  </a:cxn>
                  <a:cxn ang="0">
                    <a:pos x="T2" y="T3"/>
                  </a:cxn>
                  <a:cxn ang="0">
                    <a:pos x="T4" y="T5"/>
                  </a:cxn>
                  <a:cxn ang="0">
                    <a:pos x="T6" y="T7"/>
                  </a:cxn>
                  <a:cxn ang="0">
                    <a:pos x="T8" y="T9"/>
                  </a:cxn>
                </a:cxnLst>
                <a:rect l="0" t="0" r="r" b="b"/>
                <a:pathLst>
                  <a:path w="30" h="3">
                    <a:moveTo>
                      <a:pt x="29" y="0"/>
                    </a:moveTo>
                    <a:cubicBezTo>
                      <a:pt x="20" y="0"/>
                      <a:pt x="11" y="0"/>
                      <a:pt x="2" y="1"/>
                    </a:cubicBezTo>
                    <a:cubicBezTo>
                      <a:pt x="0" y="1"/>
                      <a:pt x="0" y="3"/>
                      <a:pt x="2" y="3"/>
                    </a:cubicBezTo>
                    <a:cubicBezTo>
                      <a:pt x="11" y="2"/>
                      <a:pt x="20" y="2"/>
                      <a:pt x="29" y="1"/>
                    </a:cubicBezTo>
                    <a:cubicBezTo>
                      <a:pt x="30" y="1"/>
                      <a:pt x="30" y="0"/>
                      <a:pt x="29" y="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6"/>
              <p:cNvSpPr/>
              <p:nvPr/>
            </p:nvSpPr>
            <p:spPr bwMode="auto">
              <a:xfrm>
                <a:off x="2756" y="1055"/>
                <a:ext cx="73" cy="16"/>
              </a:xfrm>
              <a:custGeom>
                <a:avLst/>
                <a:gdLst>
                  <a:gd name="T0" fmla="*/ 73 w 73"/>
                  <a:gd name="T1" fmla="*/ 0 h 16"/>
                  <a:gd name="T2" fmla="*/ 0 w 73"/>
                  <a:gd name="T3" fmla="*/ 16 h 16"/>
                  <a:gd name="T4" fmla="*/ 73 w 73"/>
                  <a:gd name="T5" fmla="*/ 0 h 16"/>
                </a:gdLst>
                <a:ahLst/>
                <a:cxnLst>
                  <a:cxn ang="0">
                    <a:pos x="T0" y="T1"/>
                  </a:cxn>
                  <a:cxn ang="0">
                    <a:pos x="T2" y="T3"/>
                  </a:cxn>
                  <a:cxn ang="0">
                    <a:pos x="T4" y="T5"/>
                  </a:cxn>
                </a:cxnLst>
                <a:rect l="0" t="0" r="r" b="b"/>
                <a:pathLst>
                  <a:path w="73" h="16">
                    <a:moveTo>
                      <a:pt x="73" y="0"/>
                    </a:moveTo>
                    <a:lnTo>
                      <a:pt x="0" y="16"/>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Line 97"/>
              <p:cNvSpPr>
                <a:spLocks noChangeShapeType="1"/>
              </p:cNvSpPr>
              <p:nvPr/>
            </p:nvSpPr>
            <p:spPr bwMode="auto">
              <a:xfrm flipH="1">
                <a:off x="2756" y="1055"/>
                <a:ext cx="73" cy="1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8"/>
              <p:cNvSpPr/>
              <p:nvPr/>
            </p:nvSpPr>
            <p:spPr bwMode="auto">
              <a:xfrm>
                <a:off x="2749" y="1050"/>
                <a:ext cx="87" cy="26"/>
              </a:xfrm>
              <a:custGeom>
                <a:avLst/>
                <a:gdLst>
                  <a:gd name="T0" fmla="*/ 34 w 37"/>
                  <a:gd name="T1" fmla="*/ 0 h 11"/>
                  <a:gd name="T2" fmla="*/ 2 w 37"/>
                  <a:gd name="T3" fmla="*/ 7 h 11"/>
                  <a:gd name="T4" fmla="*/ 3 w 37"/>
                  <a:gd name="T5" fmla="*/ 10 h 11"/>
                  <a:gd name="T6" fmla="*/ 35 w 37"/>
                  <a:gd name="T7" fmla="*/ 3 h 11"/>
                  <a:gd name="T8" fmla="*/ 34 w 37"/>
                  <a:gd name="T9" fmla="*/ 0 h 11"/>
                </a:gdLst>
                <a:ahLst/>
                <a:cxnLst>
                  <a:cxn ang="0">
                    <a:pos x="T0" y="T1"/>
                  </a:cxn>
                  <a:cxn ang="0">
                    <a:pos x="T2" y="T3"/>
                  </a:cxn>
                  <a:cxn ang="0">
                    <a:pos x="T4" y="T5"/>
                  </a:cxn>
                  <a:cxn ang="0">
                    <a:pos x="T6" y="T7"/>
                  </a:cxn>
                  <a:cxn ang="0">
                    <a:pos x="T8" y="T9"/>
                  </a:cxn>
                </a:cxnLst>
                <a:rect l="0" t="0" r="r" b="b"/>
                <a:pathLst>
                  <a:path w="37" h="11">
                    <a:moveTo>
                      <a:pt x="34" y="0"/>
                    </a:moveTo>
                    <a:cubicBezTo>
                      <a:pt x="23" y="3"/>
                      <a:pt x="13" y="5"/>
                      <a:pt x="2" y="7"/>
                    </a:cubicBezTo>
                    <a:cubicBezTo>
                      <a:pt x="0" y="8"/>
                      <a:pt x="1" y="11"/>
                      <a:pt x="3" y="10"/>
                    </a:cubicBezTo>
                    <a:cubicBezTo>
                      <a:pt x="14" y="8"/>
                      <a:pt x="24" y="6"/>
                      <a:pt x="35" y="3"/>
                    </a:cubicBezTo>
                    <a:cubicBezTo>
                      <a:pt x="37" y="3"/>
                      <a:pt x="36" y="0"/>
                      <a:pt x="34" y="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9"/>
              <p:cNvSpPr/>
              <p:nvPr/>
            </p:nvSpPr>
            <p:spPr bwMode="auto">
              <a:xfrm>
                <a:off x="2758" y="1130"/>
                <a:ext cx="85" cy="17"/>
              </a:xfrm>
              <a:custGeom>
                <a:avLst/>
                <a:gdLst>
                  <a:gd name="T0" fmla="*/ 85 w 85"/>
                  <a:gd name="T1" fmla="*/ 0 h 17"/>
                  <a:gd name="T2" fmla="*/ 0 w 85"/>
                  <a:gd name="T3" fmla="*/ 17 h 17"/>
                  <a:gd name="T4" fmla="*/ 85 w 85"/>
                  <a:gd name="T5" fmla="*/ 0 h 17"/>
                </a:gdLst>
                <a:ahLst/>
                <a:cxnLst>
                  <a:cxn ang="0">
                    <a:pos x="T0" y="T1"/>
                  </a:cxn>
                  <a:cxn ang="0">
                    <a:pos x="T2" y="T3"/>
                  </a:cxn>
                  <a:cxn ang="0">
                    <a:pos x="T4" y="T5"/>
                  </a:cxn>
                </a:cxnLst>
                <a:rect l="0" t="0" r="r" b="b"/>
                <a:pathLst>
                  <a:path w="85" h="17">
                    <a:moveTo>
                      <a:pt x="85" y="0"/>
                    </a:moveTo>
                    <a:lnTo>
                      <a:pt x="0" y="17"/>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00"/>
              <p:cNvSpPr/>
              <p:nvPr/>
            </p:nvSpPr>
            <p:spPr bwMode="auto">
              <a:xfrm>
                <a:off x="2758" y="1130"/>
                <a:ext cx="85" cy="17"/>
              </a:xfrm>
              <a:custGeom>
                <a:avLst/>
                <a:gdLst>
                  <a:gd name="T0" fmla="*/ 85 w 85"/>
                  <a:gd name="T1" fmla="*/ 0 h 17"/>
                  <a:gd name="T2" fmla="*/ 0 w 85"/>
                  <a:gd name="T3" fmla="*/ 17 h 17"/>
                  <a:gd name="T4" fmla="*/ 85 w 85"/>
                  <a:gd name="T5" fmla="*/ 0 h 17"/>
                </a:gdLst>
                <a:ahLst/>
                <a:cxnLst>
                  <a:cxn ang="0">
                    <a:pos x="T0" y="T1"/>
                  </a:cxn>
                  <a:cxn ang="0">
                    <a:pos x="T2" y="T3"/>
                  </a:cxn>
                  <a:cxn ang="0">
                    <a:pos x="T4" y="T5"/>
                  </a:cxn>
                </a:cxnLst>
                <a:rect l="0" t="0" r="r" b="b"/>
                <a:pathLst>
                  <a:path w="85" h="17">
                    <a:moveTo>
                      <a:pt x="85" y="0"/>
                    </a:moveTo>
                    <a:lnTo>
                      <a:pt x="0" y="17"/>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01"/>
              <p:cNvSpPr/>
              <p:nvPr/>
            </p:nvSpPr>
            <p:spPr bwMode="auto">
              <a:xfrm>
                <a:off x="2753" y="1126"/>
                <a:ext cx="95" cy="26"/>
              </a:xfrm>
              <a:custGeom>
                <a:avLst/>
                <a:gdLst>
                  <a:gd name="T0" fmla="*/ 37 w 40"/>
                  <a:gd name="T1" fmla="*/ 0 h 11"/>
                  <a:gd name="T2" fmla="*/ 2 w 40"/>
                  <a:gd name="T3" fmla="*/ 8 h 11"/>
                  <a:gd name="T4" fmla="*/ 3 w 40"/>
                  <a:gd name="T5" fmla="*/ 11 h 11"/>
                  <a:gd name="T6" fmla="*/ 38 w 40"/>
                  <a:gd name="T7" fmla="*/ 3 h 11"/>
                  <a:gd name="T8" fmla="*/ 37 w 40"/>
                  <a:gd name="T9" fmla="*/ 0 h 11"/>
                </a:gdLst>
                <a:ahLst/>
                <a:cxnLst>
                  <a:cxn ang="0">
                    <a:pos x="T0" y="T1"/>
                  </a:cxn>
                  <a:cxn ang="0">
                    <a:pos x="T2" y="T3"/>
                  </a:cxn>
                  <a:cxn ang="0">
                    <a:pos x="T4" y="T5"/>
                  </a:cxn>
                  <a:cxn ang="0">
                    <a:pos x="T6" y="T7"/>
                  </a:cxn>
                  <a:cxn ang="0">
                    <a:pos x="T8" y="T9"/>
                  </a:cxn>
                </a:cxnLst>
                <a:rect l="0" t="0" r="r" b="b"/>
                <a:pathLst>
                  <a:path w="40" h="11">
                    <a:moveTo>
                      <a:pt x="37" y="0"/>
                    </a:moveTo>
                    <a:cubicBezTo>
                      <a:pt x="26" y="3"/>
                      <a:pt x="14" y="5"/>
                      <a:pt x="2" y="8"/>
                    </a:cubicBezTo>
                    <a:cubicBezTo>
                      <a:pt x="0" y="8"/>
                      <a:pt x="1" y="11"/>
                      <a:pt x="3" y="11"/>
                    </a:cubicBezTo>
                    <a:cubicBezTo>
                      <a:pt x="15" y="8"/>
                      <a:pt x="26" y="6"/>
                      <a:pt x="38" y="3"/>
                    </a:cubicBezTo>
                    <a:cubicBezTo>
                      <a:pt x="40" y="3"/>
                      <a:pt x="39" y="0"/>
                      <a:pt x="37" y="0"/>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02"/>
              <p:cNvSpPr/>
              <p:nvPr/>
            </p:nvSpPr>
            <p:spPr bwMode="auto">
              <a:xfrm>
                <a:off x="2777" y="1223"/>
                <a:ext cx="88" cy="7"/>
              </a:xfrm>
              <a:custGeom>
                <a:avLst/>
                <a:gdLst>
                  <a:gd name="T0" fmla="*/ 88 w 88"/>
                  <a:gd name="T1" fmla="*/ 0 h 7"/>
                  <a:gd name="T2" fmla="*/ 0 w 88"/>
                  <a:gd name="T3" fmla="*/ 7 h 7"/>
                  <a:gd name="T4" fmla="*/ 88 w 88"/>
                  <a:gd name="T5" fmla="*/ 0 h 7"/>
                </a:gdLst>
                <a:ahLst/>
                <a:cxnLst>
                  <a:cxn ang="0">
                    <a:pos x="T0" y="T1"/>
                  </a:cxn>
                  <a:cxn ang="0">
                    <a:pos x="T2" y="T3"/>
                  </a:cxn>
                  <a:cxn ang="0">
                    <a:pos x="T4" y="T5"/>
                  </a:cxn>
                </a:cxnLst>
                <a:rect l="0" t="0" r="r" b="b"/>
                <a:pathLst>
                  <a:path w="88" h="7">
                    <a:moveTo>
                      <a:pt x="88" y="0"/>
                    </a:moveTo>
                    <a:lnTo>
                      <a:pt x="0" y="7"/>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3"/>
              <p:cNvSpPr/>
              <p:nvPr/>
            </p:nvSpPr>
            <p:spPr bwMode="auto">
              <a:xfrm>
                <a:off x="2777" y="1223"/>
                <a:ext cx="88" cy="7"/>
              </a:xfrm>
              <a:custGeom>
                <a:avLst/>
                <a:gdLst>
                  <a:gd name="T0" fmla="*/ 88 w 88"/>
                  <a:gd name="T1" fmla="*/ 0 h 7"/>
                  <a:gd name="T2" fmla="*/ 0 w 88"/>
                  <a:gd name="T3" fmla="*/ 7 h 7"/>
                  <a:gd name="T4" fmla="*/ 88 w 88"/>
                  <a:gd name="T5" fmla="*/ 0 h 7"/>
                </a:gdLst>
                <a:ahLst/>
                <a:cxnLst>
                  <a:cxn ang="0">
                    <a:pos x="T0" y="T1"/>
                  </a:cxn>
                  <a:cxn ang="0">
                    <a:pos x="T2" y="T3"/>
                  </a:cxn>
                  <a:cxn ang="0">
                    <a:pos x="T4" y="T5"/>
                  </a:cxn>
                </a:cxnLst>
                <a:rect l="0" t="0" r="r" b="b"/>
                <a:pathLst>
                  <a:path w="88" h="7">
                    <a:moveTo>
                      <a:pt x="88" y="0"/>
                    </a:moveTo>
                    <a:lnTo>
                      <a:pt x="0" y="7"/>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04"/>
              <p:cNvSpPr/>
              <p:nvPr/>
            </p:nvSpPr>
            <p:spPr bwMode="auto">
              <a:xfrm>
                <a:off x="2772" y="1220"/>
                <a:ext cx="97" cy="12"/>
              </a:xfrm>
              <a:custGeom>
                <a:avLst/>
                <a:gdLst>
                  <a:gd name="T0" fmla="*/ 39 w 41"/>
                  <a:gd name="T1" fmla="*/ 0 h 5"/>
                  <a:gd name="T2" fmla="*/ 2 w 41"/>
                  <a:gd name="T3" fmla="*/ 2 h 5"/>
                  <a:gd name="T4" fmla="*/ 2 w 41"/>
                  <a:gd name="T5" fmla="*/ 5 h 5"/>
                  <a:gd name="T6" fmla="*/ 39 w 41"/>
                  <a:gd name="T7" fmla="*/ 3 h 5"/>
                  <a:gd name="T8" fmla="*/ 39 w 41"/>
                  <a:gd name="T9" fmla="*/ 0 h 5"/>
                </a:gdLst>
                <a:ahLst/>
                <a:cxnLst>
                  <a:cxn ang="0">
                    <a:pos x="T0" y="T1"/>
                  </a:cxn>
                  <a:cxn ang="0">
                    <a:pos x="T2" y="T3"/>
                  </a:cxn>
                  <a:cxn ang="0">
                    <a:pos x="T4" y="T5"/>
                  </a:cxn>
                  <a:cxn ang="0">
                    <a:pos x="T6" y="T7"/>
                  </a:cxn>
                  <a:cxn ang="0">
                    <a:pos x="T8" y="T9"/>
                  </a:cxn>
                </a:cxnLst>
                <a:rect l="0" t="0" r="r" b="b"/>
                <a:pathLst>
                  <a:path w="41" h="5">
                    <a:moveTo>
                      <a:pt x="39" y="0"/>
                    </a:moveTo>
                    <a:cubicBezTo>
                      <a:pt x="27" y="0"/>
                      <a:pt x="14" y="1"/>
                      <a:pt x="2" y="2"/>
                    </a:cubicBezTo>
                    <a:cubicBezTo>
                      <a:pt x="0" y="2"/>
                      <a:pt x="0" y="5"/>
                      <a:pt x="2" y="5"/>
                    </a:cubicBezTo>
                    <a:cubicBezTo>
                      <a:pt x="14" y="4"/>
                      <a:pt x="27" y="3"/>
                      <a:pt x="39" y="3"/>
                    </a:cubicBezTo>
                    <a:cubicBezTo>
                      <a:pt x="41" y="3"/>
                      <a:pt x="41" y="0"/>
                      <a:pt x="39" y="0"/>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5"/>
              <p:cNvSpPr/>
              <p:nvPr/>
            </p:nvSpPr>
            <p:spPr bwMode="auto">
              <a:xfrm>
                <a:off x="2789" y="1315"/>
                <a:ext cx="92" cy="14"/>
              </a:xfrm>
              <a:custGeom>
                <a:avLst/>
                <a:gdLst>
                  <a:gd name="T0" fmla="*/ 92 w 92"/>
                  <a:gd name="T1" fmla="*/ 0 h 14"/>
                  <a:gd name="T2" fmla="*/ 0 w 92"/>
                  <a:gd name="T3" fmla="*/ 14 h 14"/>
                  <a:gd name="T4" fmla="*/ 92 w 92"/>
                  <a:gd name="T5" fmla="*/ 0 h 14"/>
                </a:gdLst>
                <a:ahLst/>
                <a:cxnLst>
                  <a:cxn ang="0">
                    <a:pos x="T0" y="T1"/>
                  </a:cxn>
                  <a:cxn ang="0">
                    <a:pos x="T2" y="T3"/>
                  </a:cxn>
                  <a:cxn ang="0">
                    <a:pos x="T4" y="T5"/>
                  </a:cxn>
                </a:cxnLst>
                <a:rect l="0" t="0" r="r" b="b"/>
                <a:pathLst>
                  <a:path w="92" h="14">
                    <a:moveTo>
                      <a:pt x="92" y="0"/>
                    </a:moveTo>
                    <a:lnTo>
                      <a:pt x="0" y="14"/>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6"/>
              <p:cNvSpPr/>
              <p:nvPr/>
            </p:nvSpPr>
            <p:spPr bwMode="auto">
              <a:xfrm>
                <a:off x="2789" y="1315"/>
                <a:ext cx="92" cy="14"/>
              </a:xfrm>
              <a:custGeom>
                <a:avLst/>
                <a:gdLst>
                  <a:gd name="T0" fmla="*/ 92 w 92"/>
                  <a:gd name="T1" fmla="*/ 0 h 14"/>
                  <a:gd name="T2" fmla="*/ 0 w 92"/>
                  <a:gd name="T3" fmla="*/ 14 h 14"/>
                  <a:gd name="T4" fmla="*/ 92 w 92"/>
                  <a:gd name="T5" fmla="*/ 0 h 14"/>
                </a:gdLst>
                <a:ahLst/>
                <a:cxnLst>
                  <a:cxn ang="0">
                    <a:pos x="T0" y="T1"/>
                  </a:cxn>
                  <a:cxn ang="0">
                    <a:pos x="T2" y="T3"/>
                  </a:cxn>
                  <a:cxn ang="0">
                    <a:pos x="T4" y="T5"/>
                  </a:cxn>
                </a:cxnLst>
                <a:rect l="0" t="0" r="r" b="b"/>
                <a:pathLst>
                  <a:path w="92" h="14">
                    <a:moveTo>
                      <a:pt x="92" y="0"/>
                    </a:moveTo>
                    <a:lnTo>
                      <a:pt x="0" y="14"/>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7"/>
              <p:cNvSpPr/>
              <p:nvPr/>
            </p:nvSpPr>
            <p:spPr bwMode="auto">
              <a:xfrm>
                <a:off x="2784" y="1310"/>
                <a:ext cx="104" cy="24"/>
              </a:xfrm>
              <a:custGeom>
                <a:avLst/>
                <a:gdLst>
                  <a:gd name="T0" fmla="*/ 41 w 44"/>
                  <a:gd name="T1" fmla="*/ 0 h 10"/>
                  <a:gd name="T2" fmla="*/ 2 w 44"/>
                  <a:gd name="T3" fmla="*/ 6 h 10"/>
                  <a:gd name="T4" fmla="*/ 3 w 44"/>
                  <a:gd name="T5" fmla="*/ 9 h 10"/>
                  <a:gd name="T6" fmla="*/ 42 w 44"/>
                  <a:gd name="T7" fmla="*/ 3 h 10"/>
                  <a:gd name="T8" fmla="*/ 41 w 44"/>
                  <a:gd name="T9" fmla="*/ 0 h 10"/>
                </a:gdLst>
                <a:ahLst/>
                <a:cxnLst>
                  <a:cxn ang="0">
                    <a:pos x="T0" y="T1"/>
                  </a:cxn>
                  <a:cxn ang="0">
                    <a:pos x="T2" y="T3"/>
                  </a:cxn>
                  <a:cxn ang="0">
                    <a:pos x="T4" y="T5"/>
                  </a:cxn>
                  <a:cxn ang="0">
                    <a:pos x="T6" y="T7"/>
                  </a:cxn>
                  <a:cxn ang="0">
                    <a:pos x="T8" y="T9"/>
                  </a:cxn>
                </a:cxnLst>
                <a:rect l="0" t="0" r="r" b="b"/>
                <a:pathLst>
                  <a:path w="44" h="10">
                    <a:moveTo>
                      <a:pt x="41" y="0"/>
                    </a:moveTo>
                    <a:cubicBezTo>
                      <a:pt x="28" y="2"/>
                      <a:pt x="15" y="4"/>
                      <a:pt x="2" y="6"/>
                    </a:cubicBezTo>
                    <a:cubicBezTo>
                      <a:pt x="0" y="7"/>
                      <a:pt x="1" y="10"/>
                      <a:pt x="3" y="9"/>
                    </a:cubicBezTo>
                    <a:cubicBezTo>
                      <a:pt x="16" y="7"/>
                      <a:pt x="29" y="5"/>
                      <a:pt x="42" y="3"/>
                    </a:cubicBezTo>
                    <a:cubicBezTo>
                      <a:pt x="44" y="3"/>
                      <a:pt x="43" y="0"/>
                      <a:pt x="41" y="0"/>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8"/>
              <p:cNvSpPr/>
              <p:nvPr/>
            </p:nvSpPr>
            <p:spPr bwMode="auto">
              <a:xfrm>
                <a:off x="2822" y="1409"/>
                <a:ext cx="80" cy="17"/>
              </a:xfrm>
              <a:custGeom>
                <a:avLst/>
                <a:gdLst>
                  <a:gd name="T0" fmla="*/ 80 w 80"/>
                  <a:gd name="T1" fmla="*/ 0 h 17"/>
                  <a:gd name="T2" fmla="*/ 0 w 80"/>
                  <a:gd name="T3" fmla="*/ 17 h 17"/>
                  <a:gd name="T4" fmla="*/ 80 w 80"/>
                  <a:gd name="T5" fmla="*/ 0 h 17"/>
                </a:gdLst>
                <a:ahLst/>
                <a:cxnLst>
                  <a:cxn ang="0">
                    <a:pos x="T0" y="T1"/>
                  </a:cxn>
                  <a:cxn ang="0">
                    <a:pos x="T2" y="T3"/>
                  </a:cxn>
                  <a:cxn ang="0">
                    <a:pos x="T4" y="T5"/>
                  </a:cxn>
                </a:cxnLst>
                <a:rect l="0" t="0" r="r" b="b"/>
                <a:pathLst>
                  <a:path w="80" h="17">
                    <a:moveTo>
                      <a:pt x="80" y="0"/>
                    </a:moveTo>
                    <a:lnTo>
                      <a:pt x="0" y="17"/>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9"/>
              <p:cNvSpPr/>
              <p:nvPr/>
            </p:nvSpPr>
            <p:spPr bwMode="auto">
              <a:xfrm>
                <a:off x="2822" y="1409"/>
                <a:ext cx="80" cy="17"/>
              </a:xfrm>
              <a:custGeom>
                <a:avLst/>
                <a:gdLst>
                  <a:gd name="T0" fmla="*/ 80 w 80"/>
                  <a:gd name="T1" fmla="*/ 0 h 17"/>
                  <a:gd name="T2" fmla="*/ 0 w 80"/>
                  <a:gd name="T3" fmla="*/ 17 h 17"/>
                  <a:gd name="T4" fmla="*/ 80 w 80"/>
                  <a:gd name="T5" fmla="*/ 0 h 17"/>
                </a:gdLst>
                <a:ahLst/>
                <a:cxnLst>
                  <a:cxn ang="0">
                    <a:pos x="T0" y="T1"/>
                  </a:cxn>
                  <a:cxn ang="0">
                    <a:pos x="T2" y="T3"/>
                  </a:cxn>
                  <a:cxn ang="0">
                    <a:pos x="T4" y="T5"/>
                  </a:cxn>
                </a:cxnLst>
                <a:rect l="0" t="0" r="r" b="b"/>
                <a:pathLst>
                  <a:path w="80" h="17">
                    <a:moveTo>
                      <a:pt x="80" y="0"/>
                    </a:moveTo>
                    <a:lnTo>
                      <a:pt x="0" y="17"/>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0"/>
              <p:cNvSpPr/>
              <p:nvPr/>
            </p:nvSpPr>
            <p:spPr bwMode="auto">
              <a:xfrm>
                <a:off x="2815" y="1405"/>
                <a:ext cx="92" cy="26"/>
              </a:xfrm>
              <a:custGeom>
                <a:avLst/>
                <a:gdLst>
                  <a:gd name="T0" fmla="*/ 37 w 39"/>
                  <a:gd name="T1" fmla="*/ 0 h 11"/>
                  <a:gd name="T2" fmla="*/ 2 w 39"/>
                  <a:gd name="T3" fmla="*/ 8 h 11"/>
                  <a:gd name="T4" fmla="*/ 3 w 39"/>
                  <a:gd name="T5" fmla="*/ 10 h 11"/>
                  <a:gd name="T6" fmla="*/ 37 w 39"/>
                  <a:gd name="T7" fmla="*/ 3 h 11"/>
                  <a:gd name="T8" fmla="*/ 37 w 39"/>
                  <a:gd name="T9" fmla="*/ 0 h 11"/>
                </a:gdLst>
                <a:ahLst/>
                <a:cxnLst>
                  <a:cxn ang="0">
                    <a:pos x="T0" y="T1"/>
                  </a:cxn>
                  <a:cxn ang="0">
                    <a:pos x="T2" y="T3"/>
                  </a:cxn>
                  <a:cxn ang="0">
                    <a:pos x="T4" y="T5"/>
                  </a:cxn>
                  <a:cxn ang="0">
                    <a:pos x="T6" y="T7"/>
                  </a:cxn>
                  <a:cxn ang="0">
                    <a:pos x="T8" y="T9"/>
                  </a:cxn>
                </a:cxnLst>
                <a:rect l="0" t="0" r="r" b="b"/>
                <a:pathLst>
                  <a:path w="39" h="11">
                    <a:moveTo>
                      <a:pt x="37" y="0"/>
                    </a:moveTo>
                    <a:cubicBezTo>
                      <a:pt x="25" y="3"/>
                      <a:pt x="14" y="5"/>
                      <a:pt x="2" y="8"/>
                    </a:cubicBezTo>
                    <a:cubicBezTo>
                      <a:pt x="0" y="8"/>
                      <a:pt x="1" y="11"/>
                      <a:pt x="3" y="10"/>
                    </a:cubicBezTo>
                    <a:cubicBezTo>
                      <a:pt x="14" y="8"/>
                      <a:pt x="26" y="6"/>
                      <a:pt x="37" y="3"/>
                    </a:cubicBezTo>
                    <a:cubicBezTo>
                      <a:pt x="39" y="3"/>
                      <a:pt x="38" y="0"/>
                      <a:pt x="37" y="0"/>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1"/>
              <p:cNvSpPr/>
              <p:nvPr/>
            </p:nvSpPr>
            <p:spPr bwMode="auto">
              <a:xfrm>
                <a:off x="2836" y="1514"/>
                <a:ext cx="114" cy="21"/>
              </a:xfrm>
              <a:custGeom>
                <a:avLst/>
                <a:gdLst>
                  <a:gd name="T0" fmla="*/ 114 w 114"/>
                  <a:gd name="T1" fmla="*/ 0 h 21"/>
                  <a:gd name="T2" fmla="*/ 0 w 114"/>
                  <a:gd name="T3" fmla="*/ 21 h 21"/>
                  <a:gd name="T4" fmla="*/ 114 w 114"/>
                  <a:gd name="T5" fmla="*/ 0 h 21"/>
                </a:gdLst>
                <a:ahLst/>
                <a:cxnLst>
                  <a:cxn ang="0">
                    <a:pos x="T0" y="T1"/>
                  </a:cxn>
                  <a:cxn ang="0">
                    <a:pos x="T2" y="T3"/>
                  </a:cxn>
                  <a:cxn ang="0">
                    <a:pos x="T4" y="T5"/>
                  </a:cxn>
                </a:cxnLst>
                <a:rect l="0" t="0" r="r" b="b"/>
                <a:pathLst>
                  <a:path w="114" h="21">
                    <a:moveTo>
                      <a:pt x="114" y="0"/>
                    </a:moveTo>
                    <a:lnTo>
                      <a:pt x="0" y="21"/>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2"/>
              <p:cNvSpPr/>
              <p:nvPr/>
            </p:nvSpPr>
            <p:spPr bwMode="auto">
              <a:xfrm>
                <a:off x="2836" y="1514"/>
                <a:ext cx="114" cy="21"/>
              </a:xfrm>
              <a:custGeom>
                <a:avLst/>
                <a:gdLst>
                  <a:gd name="T0" fmla="*/ 114 w 114"/>
                  <a:gd name="T1" fmla="*/ 0 h 21"/>
                  <a:gd name="T2" fmla="*/ 0 w 114"/>
                  <a:gd name="T3" fmla="*/ 21 h 21"/>
                  <a:gd name="T4" fmla="*/ 114 w 114"/>
                  <a:gd name="T5" fmla="*/ 0 h 21"/>
                </a:gdLst>
                <a:ahLst/>
                <a:cxnLst>
                  <a:cxn ang="0">
                    <a:pos x="T0" y="T1"/>
                  </a:cxn>
                  <a:cxn ang="0">
                    <a:pos x="T2" y="T3"/>
                  </a:cxn>
                  <a:cxn ang="0">
                    <a:pos x="T4" y="T5"/>
                  </a:cxn>
                </a:cxnLst>
                <a:rect l="0" t="0" r="r" b="b"/>
                <a:pathLst>
                  <a:path w="114" h="21">
                    <a:moveTo>
                      <a:pt x="114" y="0"/>
                    </a:moveTo>
                    <a:lnTo>
                      <a:pt x="0" y="21"/>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13"/>
              <p:cNvSpPr/>
              <p:nvPr/>
            </p:nvSpPr>
            <p:spPr bwMode="auto">
              <a:xfrm>
                <a:off x="2831" y="1509"/>
                <a:ext cx="123" cy="31"/>
              </a:xfrm>
              <a:custGeom>
                <a:avLst/>
                <a:gdLst>
                  <a:gd name="T0" fmla="*/ 49 w 52"/>
                  <a:gd name="T1" fmla="*/ 0 h 13"/>
                  <a:gd name="T2" fmla="*/ 2 w 52"/>
                  <a:gd name="T3" fmla="*/ 9 h 13"/>
                  <a:gd name="T4" fmla="*/ 2 w 52"/>
                  <a:gd name="T5" fmla="*/ 12 h 13"/>
                  <a:gd name="T6" fmla="*/ 50 w 52"/>
                  <a:gd name="T7" fmla="*/ 3 h 13"/>
                  <a:gd name="T8" fmla="*/ 49 w 52"/>
                  <a:gd name="T9" fmla="*/ 0 h 13"/>
                </a:gdLst>
                <a:ahLst/>
                <a:cxnLst>
                  <a:cxn ang="0">
                    <a:pos x="T0" y="T1"/>
                  </a:cxn>
                  <a:cxn ang="0">
                    <a:pos x="T2" y="T3"/>
                  </a:cxn>
                  <a:cxn ang="0">
                    <a:pos x="T4" y="T5"/>
                  </a:cxn>
                  <a:cxn ang="0">
                    <a:pos x="T6" y="T7"/>
                  </a:cxn>
                  <a:cxn ang="0">
                    <a:pos x="T8" y="T9"/>
                  </a:cxn>
                </a:cxnLst>
                <a:rect l="0" t="0" r="r" b="b"/>
                <a:pathLst>
                  <a:path w="52" h="13">
                    <a:moveTo>
                      <a:pt x="49" y="0"/>
                    </a:moveTo>
                    <a:cubicBezTo>
                      <a:pt x="33" y="3"/>
                      <a:pt x="18" y="6"/>
                      <a:pt x="2" y="9"/>
                    </a:cubicBezTo>
                    <a:cubicBezTo>
                      <a:pt x="0" y="10"/>
                      <a:pt x="0" y="13"/>
                      <a:pt x="2" y="12"/>
                    </a:cubicBezTo>
                    <a:cubicBezTo>
                      <a:pt x="18" y="9"/>
                      <a:pt x="34" y="6"/>
                      <a:pt x="50" y="3"/>
                    </a:cubicBezTo>
                    <a:cubicBezTo>
                      <a:pt x="52" y="3"/>
                      <a:pt x="51" y="0"/>
                      <a:pt x="49" y="0"/>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14"/>
              <p:cNvSpPr/>
              <p:nvPr/>
            </p:nvSpPr>
            <p:spPr bwMode="auto">
              <a:xfrm>
                <a:off x="2862" y="1618"/>
                <a:ext cx="128" cy="7"/>
              </a:xfrm>
              <a:custGeom>
                <a:avLst/>
                <a:gdLst>
                  <a:gd name="T0" fmla="*/ 128 w 128"/>
                  <a:gd name="T1" fmla="*/ 0 h 7"/>
                  <a:gd name="T2" fmla="*/ 0 w 128"/>
                  <a:gd name="T3" fmla="*/ 7 h 7"/>
                  <a:gd name="T4" fmla="*/ 128 w 128"/>
                  <a:gd name="T5" fmla="*/ 0 h 7"/>
                </a:gdLst>
                <a:ahLst/>
                <a:cxnLst>
                  <a:cxn ang="0">
                    <a:pos x="T0" y="T1"/>
                  </a:cxn>
                  <a:cxn ang="0">
                    <a:pos x="T2" y="T3"/>
                  </a:cxn>
                  <a:cxn ang="0">
                    <a:pos x="T4" y="T5"/>
                  </a:cxn>
                </a:cxnLst>
                <a:rect l="0" t="0" r="r" b="b"/>
                <a:pathLst>
                  <a:path w="128" h="7">
                    <a:moveTo>
                      <a:pt x="128" y="0"/>
                    </a:moveTo>
                    <a:lnTo>
                      <a:pt x="0" y="7"/>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5"/>
              <p:cNvSpPr/>
              <p:nvPr/>
            </p:nvSpPr>
            <p:spPr bwMode="auto">
              <a:xfrm>
                <a:off x="2862" y="1618"/>
                <a:ext cx="128" cy="7"/>
              </a:xfrm>
              <a:custGeom>
                <a:avLst/>
                <a:gdLst>
                  <a:gd name="T0" fmla="*/ 128 w 128"/>
                  <a:gd name="T1" fmla="*/ 0 h 7"/>
                  <a:gd name="T2" fmla="*/ 0 w 128"/>
                  <a:gd name="T3" fmla="*/ 7 h 7"/>
                  <a:gd name="T4" fmla="*/ 128 w 128"/>
                  <a:gd name="T5" fmla="*/ 0 h 7"/>
                </a:gdLst>
                <a:ahLst/>
                <a:cxnLst>
                  <a:cxn ang="0">
                    <a:pos x="T0" y="T1"/>
                  </a:cxn>
                  <a:cxn ang="0">
                    <a:pos x="T2" y="T3"/>
                  </a:cxn>
                  <a:cxn ang="0">
                    <a:pos x="T4" y="T5"/>
                  </a:cxn>
                </a:cxnLst>
                <a:rect l="0" t="0" r="r" b="b"/>
                <a:pathLst>
                  <a:path w="128" h="7">
                    <a:moveTo>
                      <a:pt x="128" y="0"/>
                    </a:moveTo>
                    <a:lnTo>
                      <a:pt x="0" y="7"/>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6"/>
              <p:cNvSpPr/>
              <p:nvPr/>
            </p:nvSpPr>
            <p:spPr bwMode="auto">
              <a:xfrm>
                <a:off x="2857" y="1615"/>
                <a:ext cx="138" cy="15"/>
              </a:xfrm>
              <a:custGeom>
                <a:avLst/>
                <a:gdLst>
                  <a:gd name="T0" fmla="*/ 56 w 58"/>
                  <a:gd name="T1" fmla="*/ 0 h 6"/>
                  <a:gd name="T2" fmla="*/ 2 w 58"/>
                  <a:gd name="T3" fmla="*/ 2 h 6"/>
                  <a:gd name="T4" fmla="*/ 2 w 58"/>
                  <a:gd name="T5" fmla="*/ 5 h 6"/>
                  <a:gd name="T6" fmla="*/ 56 w 58"/>
                  <a:gd name="T7" fmla="*/ 3 h 6"/>
                  <a:gd name="T8" fmla="*/ 56 w 58"/>
                  <a:gd name="T9" fmla="*/ 0 h 6"/>
                </a:gdLst>
                <a:ahLst/>
                <a:cxnLst>
                  <a:cxn ang="0">
                    <a:pos x="T0" y="T1"/>
                  </a:cxn>
                  <a:cxn ang="0">
                    <a:pos x="T2" y="T3"/>
                  </a:cxn>
                  <a:cxn ang="0">
                    <a:pos x="T4" y="T5"/>
                  </a:cxn>
                  <a:cxn ang="0">
                    <a:pos x="T6" y="T7"/>
                  </a:cxn>
                  <a:cxn ang="0">
                    <a:pos x="T8" y="T9"/>
                  </a:cxn>
                </a:cxnLst>
                <a:rect l="0" t="0" r="r" b="b"/>
                <a:pathLst>
                  <a:path w="58" h="6">
                    <a:moveTo>
                      <a:pt x="56" y="0"/>
                    </a:moveTo>
                    <a:cubicBezTo>
                      <a:pt x="38" y="1"/>
                      <a:pt x="20" y="2"/>
                      <a:pt x="2" y="2"/>
                    </a:cubicBezTo>
                    <a:cubicBezTo>
                      <a:pt x="0" y="3"/>
                      <a:pt x="0" y="6"/>
                      <a:pt x="2" y="5"/>
                    </a:cubicBezTo>
                    <a:cubicBezTo>
                      <a:pt x="20" y="5"/>
                      <a:pt x="38" y="4"/>
                      <a:pt x="56" y="3"/>
                    </a:cubicBezTo>
                    <a:cubicBezTo>
                      <a:pt x="58" y="3"/>
                      <a:pt x="58" y="0"/>
                      <a:pt x="56" y="0"/>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7"/>
              <p:cNvSpPr/>
              <p:nvPr/>
            </p:nvSpPr>
            <p:spPr bwMode="auto">
              <a:xfrm>
                <a:off x="3149" y="2266"/>
                <a:ext cx="425" cy="1344"/>
              </a:xfrm>
              <a:custGeom>
                <a:avLst/>
                <a:gdLst>
                  <a:gd name="T0" fmla="*/ 0 w 180"/>
                  <a:gd name="T1" fmla="*/ 5 h 568"/>
                  <a:gd name="T2" fmla="*/ 4 w 180"/>
                  <a:gd name="T3" fmla="*/ 7 h 568"/>
                  <a:gd name="T4" fmla="*/ 32 w 180"/>
                  <a:gd name="T5" fmla="*/ 0 h 568"/>
                  <a:gd name="T6" fmla="*/ 180 w 180"/>
                  <a:gd name="T7" fmla="*/ 554 h 568"/>
                  <a:gd name="T8" fmla="*/ 144 w 180"/>
                  <a:gd name="T9" fmla="*/ 568 h 568"/>
                  <a:gd name="T10" fmla="*/ 0 w 180"/>
                  <a:gd name="T11" fmla="*/ 5 h 568"/>
                </a:gdLst>
                <a:ahLst/>
                <a:cxnLst>
                  <a:cxn ang="0">
                    <a:pos x="T0" y="T1"/>
                  </a:cxn>
                  <a:cxn ang="0">
                    <a:pos x="T2" y="T3"/>
                  </a:cxn>
                  <a:cxn ang="0">
                    <a:pos x="T4" y="T5"/>
                  </a:cxn>
                  <a:cxn ang="0">
                    <a:pos x="T6" y="T7"/>
                  </a:cxn>
                  <a:cxn ang="0">
                    <a:pos x="T8" y="T9"/>
                  </a:cxn>
                  <a:cxn ang="0">
                    <a:pos x="T10" y="T11"/>
                  </a:cxn>
                </a:cxnLst>
                <a:rect l="0" t="0" r="r" b="b"/>
                <a:pathLst>
                  <a:path w="180" h="568">
                    <a:moveTo>
                      <a:pt x="0" y="5"/>
                    </a:moveTo>
                    <a:cubicBezTo>
                      <a:pt x="2" y="7"/>
                      <a:pt x="4" y="7"/>
                      <a:pt x="4" y="7"/>
                    </a:cubicBezTo>
                    <a:cubicBezTo>
                      <a:pt x="7" y="4"/>
                      <a:pt x="23" y="9"/>
                      <a:pt x="32" y="0"/>
                    </a:cubicBezTo>
                    <a:cubicBezTo>
                      <a:pt x="33" y="13"/>
                      <a:pt x="154" y="451"/>
                      <a:pt x="180" y="554"/>
                    </a:cubicBezTo>
                    <a:cubicBezTo>
                      <a:pt x="144" y="568"/>
                      <a:pt x="144" y="568"/>
                      <a:pt x="144" y="568"/>
                    </a:cubicBezTo>
                    <a:cubicBezTo>
                      <a:pt x="102" y="400"/>
                      <a:pt x="45" y="173"/>
                      <a:pt x="0"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8"/>
              <p:cNvSpPr/>
              <p:nvPr/>
            </p:nvSpPr>
            <p:spPr bwMode="auto">
              <a:xfrm>
                <a:off x="3369" y="3120"/>
                <a:ext cx="172" cy="466"/>
              </a:xfrm>
              <a:custGeom>
                <a:avLst/>
                <a:gdLst>
                  <a:gd name="T0" fmla="*/ 22 w 73"/>
                  <a:gd name="T1" fmla="*/ 0 h 197"/>
                  <a:gd name="T2" fmla="*/ 22 w 73"/>
                  <a:gd name="T3" fmla="*/ 3 h 197"/>
                  <a:gd name="T4" fmla="*/ 0 w 73"/>
                  <a:gd name="T5" fmla="*/ 5 h 197"/>
                  <a:gd name="T6" fmla="*/ 48 w 73"/>
                  <a:gd name="T7" fmla="*/ 195 h 197"/>
                  <a:gd name="T8" fmla="*/ 73 w 73"/>
                  <a:gd name="T9" fmla="*/ 197 h 197"/>
                  <a:gd name="T10" fmla="*/ 22 w 73"/>
                  <a:gd name="T11" fmla="*/ 0 h 197"/>
                </a:gdLst>
                <a:ahLst/>
                <a:cxnLst>
                  <a:cxn ang="0">
                    <a:pos x="T0" y="T1"/>
                  </a:cxn>
                  <a:cxn ang="0">
                    <a:pos x="T2" y="T3"/>
                  </a:cxn>
                  <a:cxn ang="0">
                    <a:pos x="T4" y="T5"/>
                  </a:cxn>
                  <a:cxn ang="0">
                    <a:pos x="T6" y="T7"/>
                  </a:cxn>
                  <a:cxn ang="0">
                    <a:pos x="T8" y="T9"/>
                  </a:cxn>
                  <a:cxn ang="0">
                    <a:pos x="T10" y="T11"/>
                  </a:cxn>
                </a:cxnLst>
                <a:rect l="0" t="0" r="r" b="b"/>
                <a:pathLst>
                  <a:path w="73" h="197">
                    <a:moveTo>
                      <a:pt x="22" y="0"/>
                    </a:moveTo>
                    <a:cubicBezTo>
                      <a:pt x="22" y="1"/>
                      <a:pt x="22" y="2"/>
                      <a:pt x="22" y="3"/>
                    </a:cubicBezTo>
                    <a:cubicBezTo>
                      <a:pt x="15" y="4"/>
                      <a:pt x="8" y="5"/>
                      <a:pt x="0" y="5"/>
                    </a:cubicBezTo>
                    <a:cubicBezTo>
                      <a:pt x="17" y="72"/>
                      <a:pt x="34" y="137"/>
                      <a:pt x="48" y="195"/>
                    </a:cubicBezTo>
                    <a:cubicBezTo>
                      <a:pt x="73" y="197"/>
                      <a:pt x="73" y="197"/>
                      <a:pt x="73" y="197"/>
                    </a:cubicBezTo>
                    <a:cubicBezTo>
                      <a:pt x="62" y="151"/>
                      <a:pt x="44" y="83"/>
                      <a:pt x="22" y="0"/>
                    </a:cubicBezTo>
                  </a:path>
                </a:pathLst>
              </a:custGeom>
              <a:solidFill>
                <a:srgbClr val="E7D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9"/>
              <p:cNvSpPr/>
              <p:nvPr/>
            </p:nvSpPr>
            <p:spPr bwMode="auto">
              <a:xfrm>
                <a:off x="3094" y="2219"/>
                <a:ext cx="395" cy="1393"/>
              </a:xfrm>
              <a:custGeom>
                <a:avLst/>
                <a:gdLst>
                  <a:gd name="T0" fmla="*/ 23 w 167"/>
                  <a:gd name="T1" fmla="*/ 25 h 589"/>
                  <a:gd name="T2" fmla="*/ 167 w 167"/>
                  <a:gd name="T3" fmla="*/ 588 h 589"/>
                  <a:gd name="T4" fmla="*/ 167 w 167"/>
                  <a:gd name="T5" fmla="*/ 589 h 589"/>
                  <a:gd name="T6" fmla="*/ 139 w 167"/>
                  <a:gd name="T7" fmla="*/ 553 h 589"/>
                  <a:gd name="T8" fmla="*/ 0 w 167"/>
                  <a:gd name="T9" fmla="*/ 0 h 589"/>
                  <a:gd name="T10" fmla="*/ 23 w 167"/>
                  <a:gd name="T11" fmla="*/ 25 h 589"/>
                </a:gdLst>
                <a:ahLst/>
                <a:cxnLst>
                  <a:cxn ang="0">
                    <a:pos x="T0" y="T1"/>
                  </a:cxn>
                  <a:cxn ang="0">
                    <a:pos x="T2" y="T3"/>
                  </a:cxn>
                  <a:cxn ang="0">
                    <a:pos x="T4" y="T5"/>
                  </a:cxn>
                  <a:cxn ang="0">
                    <a:pos x="T6" y="T7"/>
                  </a:cxn>
                  <a:cxn ang="0">
                    <a:pos x="T8" y="T9"/>
                  </a:cxn>
                  <a:cxn ang="0">
                    <a:pos x="T10" y="T11"/>
                  </a:cxn>
                </a:cxnLst>
                <a:rect l="0" t="0" r="r" b="b"/>
                <a:pathLst>
                  <a:path w="167" h="589">
                    <a:moveTo>
                      <a:pt x="23" y="25"/>
                    </a:moveTo>
                    <a:cubicBezTo>
                      <a:pt x="68" y="193"/>
                      <a:pt x="125" y="420"/>
                      <a:pt x="167" y="588"/>
                    </a:cubicBezTo>
                    <a:cubicBezTo>
                      <a:pt x="167" y="589"/>
                      <a:pt x="167" y="589"/>
                      <a:pt x="167" y="589"/>
                    </a:cubicBezTo>
                    <a:cubicBezTo>
                      <a:pt x="165" y="586"/>
                      <a:pt x="149" y="568"/>
                      <a:pt x="139" y="553"/>
                    </a:cubicBezTo>
                    <a:cubicBezTo>
                      <a:pt x="96" y="386"/>
                      <a:pt x="45" y="168"/>
                      <a:pt x="0" y="0"/>
                    </a:cubicBezTo>
                    <a:cubicBezTo>
                      <a:pt x="10" y="12"/>
                      <a:pt x="18" y="21"/>
                      <a:pt x="23"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20"/>
              <p:cNvSpPr>
                <a:spLocks noEditPoints="1"/>
              </p:cNvSpPr>
              <p:nvPr/>
            </p:nvSpPr>
            <p:spPr bwMode="auto">
              <a:xfrm>
                <a:off x="3324" y="3137"/>
                <a:ext cx="153" cy="478"/>
              </a:xfrm>
              <a:custGeom>
                <a:avLst/>
                <a:gdLst>
                  <a:gd name="T0" fmla="*/ 64 w 65"/>
                  <a:gd name="T1" fmla="*/ 197 h 202"/>
                  <a:gd name="T2" fmla="*/ 65 w 65"/>
                  <a:gd name="T3" fmla="*/ 202 h 202"/>
                  <a:gd name="T4" fmla="*/ 65 w 65"/>
                  <a:gd name="T5" fmla="*/ 198 h 202"/>
                  <a:gd name="T6" fmla="*/ 64 w 65"/>
                  <a:gd name="T7" fmla="*/ 197 h 202"/>
                  <a:gd name="T8" fmla="*/ 1 w 65"/>
                  <a:gd name="T9" fmla="*/ 0 h 202"/>
                  <a:gd name="T10" fmla="*/ 0 w 65"/>
                  <a:gd name="T11" fmla="*/ 0 h 202"/>
                  <a:gd name="T12" fmla="*/ 40 w 65"/>
                  <a:gd name="T13" fmla="*/ 165 h 202"/>
                  <a:gd name="T14" fmla="*/ 64 w 65"/>
                  <a:gd name="T15" fmla="*/ 197 h 202"/>
                  <a:gd name="T16" fmla="*/ 62 w 65"/>
                  <a:gd name="T17" fmla="*/ 191 h 202"/>
                  <a:gd name="T18" fmla="*/ 42 w 65"/>
                  <a:gd name="T19" fmla="*/ 165 h 202"/>
                  <a:gd name="T20" fmla="*/ 1 w 65"/>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02">
                    <a:moveTo>
                      <a:pt x="64" y="197"/>
                    </a:moveTo>
                    <a:cubicBezTo>
                      <a:pt x="64" y="198"/>
                      <a:pt x="65" y="200"/>
                      <a:pt x="65" y="202"/>
                    </a:cubicBezTo>
                    <a:cubicBezTo>
                      <a:pt x="65" y="198"/>
                      <a:pt x="65" y="198"/>
                      <a:pt x="65" y="198"/>
                    </a:cubicBezTo>
                    <a:cubicBezTo>
                      <a:pt x="65" y="198"/>
                      <a:pt x="64" y="197"/>
                      <a:pt x="64" y="197"/>
                    </a:cubicBezTo>
                    <a:moveTo>
                      <a:pt x="1" y="0"/>
                    </a:moveTo>
                    <a:cubicBezTo>
                      <a:pt x="0" y="0"/>
                      <a:pt x="0" y="0"/>
                      <a:pt x="0" y="0"/>
                    </a:cubicBezTo>
                    <a:cubicBezTo>
                      <a:pt x="14" y="58"/>
                      <a:pt x="27" y="114"/>
                      <a:pt x="40" y="165"/>
                    </a:cubicBezTo>
                    <a:cubicBezTo>
                      <a:pt x="48" y="179"/>
                      <a:pt x="60" y="192"/>
                      <a:pt x="64" y="197"/>
                    </a:cubicBezTo>
                    <a:cubicBezTo>
                      <a:pt x="63" y="195"/>
                      <a:pt x="63" y="193"/>
                      <a:pt x="62" y="191"/>
                    </a:cubicBezTo>
                    <a:cubicBezTo>
                      <a:pt x="56" y="184"/>
                      <a:pt x="48" y="174"/>
                      <a:pt x="42" y="165"/>
                    </a:cubicBezTo>
                    <a:cubicBezTo>
                      <a:pt x="29" y="114"/>
                      <a:pt x="15" y="58"/>
                      <a:pt x="1"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21"/>
              <p:cNvSpPr/>
              <p:nvPr/>
            </p:nvSpPr>
            <p:spPr bwMode="auto">
              <a:xfrm>
                <a:off x="3326" y="3134"/>
                <a:ext cx="144" cy="455"/>
              </a:xfrm>
              <a:custGeom>
                <a:avLst/>
                <a:gdLst>
                  <a:gd name="T0" fmla="*/ 13 w 61"/>
                  <a:gd name="T1" fmla="*/ 0 h 192"/>
                  <a:gd name="T2" fmla="*/ 0 w 61"/>
                  <a:gd name="T3" fmla="*/ 1 h 192"/>
                  <a:gd name="T4" fmla="*/ 41 w 61"/>
                  <a:gd name="T5" fmla="*/ 166 h 192"/>
                  <a:gd name="T6" fmla="*/ 61 w 61"/>
                  <a:gd name="T7" fmla="*/ 192 h 192"/>
                  <a:gd name="T8" fmla="*/ 13 w 61"/>
                  <a:gd name="T9" fmla="*/ 0 h 192"/>
                </a:gdLst>
                <a:ahLst/>
                <a:cxnLst>
                  <a:cxn ang="0">
                    <a:pos x="T0" y="T1"/>
                  </a:cxn>
                  <a:cxn ang="0">
                    <a:pos x="T2" y="T3"/>
                  </a:cxn>
                  <a:cxn ang="0">
                    <a:pos x="T4" y="T5"/>
                  </a:cxn>
                  <a:cxn ang="0">
                    <a:pos x="T6" y="T7"/>
                  </a:cxn>
                  <a:cxn ang="0">
                    <a:pos x="T8" y="T9"/>
                  </a:cxn>
                </a:cxnLst>
                <a:rect l="0" t="0" r="r" b="b"/>
                <a:pathLst>
                  <a:path w="61" h="192">
                    <a:moveTo>
                      <a:pt x="13" y="0"/>
                    </a:moveTo>
                    <a:cubicBezTo>
                      <a:pt x="9" y="0"/>
                      <a:pt x="4" y="1"/>
                      <a:pt x="0" y="1"/>
                    </a:cubicBezTo>
                    <a:cubicBezTo>
                      <a:pt x="14" y="59"/>
                      <a:pt x="28" y="115"/>
                      <a:pt x="41" y="166"/>
                    </a:cubicBezTo>
                    <a:cubicBezTo>
                      <a:pt x="47" y="175"/>
                      <a:pt x="55" y="185"/>
                      <a:pt x="61" y="192"/>
                    </a:cubicBezTo>
                    <a:cubicBezTo>
                      <a:pt x="49" y="145"/>
                      <a:pt x="33" y="78"/>
                      <a:pt x="13"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22"/>
              <p:cNvSpPr/>
              <p:nvPr/>
            </p:nvSpPr>
            <p:spPr bwMode="auto">
              <a:xfrm>
                <a:off x="1812" y="3092"/>
                <a:ext cx="177" cy="759"/>
              </a:xfrm>
              <a:custGeom>
                <a:avLst/>
                <a:gdLst>
                  <a:gd name="T0" fmla="*/ 75 w 75"/>
                  <a:gd name="T1" fmla="*/ 0 h 321"/>
                  <a:gd name="T2" fmla="*/ 68 w 75"/>
                  <a:gd name="T3" fmla="*/ 2 h 321"/>
                  <a:gd name="T4" fmla="*/ 53 w 75"/>
                  <a:gd name="T5" fmla="*/ 2 h 321"/>
                  <a:gd name="T6" fmla="*/ 20 w 75"/>
                  <a:gd name="T7" fmla="*/ 1 h 321"/>
                  <a:gd name="T8" fmla="*/ 0 w 75"/>
                  <a:gd name="T9" fmla="*/ 321 h 321"/>
                  <a:gd name="T10" fmla="*/ 65 w 75"/>
                  <a:gd name="T11" fmla="*/ 319 h 321"/>
                  <a:gd name="T12" fmla="*/ 75 w 75"/>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75" h="321">
                    <a:moveTo>
                      <a:pt x="75" y="0"/>
                    </a:moveTo>
                    <a:cubicBezTo>
                      <a:pt x="72" y="1"/>
                      <a:pt x="70" y="2"/>
                      <a:pt x="68" y="2"/>
                    </a:cubicBezTo>
                    <a:cubicBezTo>
                      <a:pt x="66" y="1"/>
                      <a:pt x="60" y="2"/>
                      <a:pt x="53" y="2"/>
                    </a:cubicBezTo>
                    <a:cubicBezTo>
                      <a:pt x="43" y="3"/>
                      <a:pt x="30" y="3"/>
                      <a:pt x="20" y="1"/>
                    </a:cubicBezTo>
                    <a:cubicBezTo>
                      <a:pt x="23" y="8"/>
                      <a:pt x="0" y="263"/>
                      <a:pt x="0" y="321"/>
                    </a:cubicBezTo>
                    <a:cubicBezTo>
                      <a:pt x="65" y="319"/>
                      <a:pt x="65" y="319"/>
                      <a:pt x="65" y="319"/>
                    </a:cubicBezTo>
                    <a:cubicBezTo>
                      <a:pt x="67" y="224"/>
                      <a:pt x="69" y="95"/>
                      <a:pt x="7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23"/>
              <p:cNvSpPr/>
              <p:nvPr/>
            </p:nvSpPr>
            <p:spPr bwMode="auto">
              <a:xfrm>
                <a:off x="1868" y="3849"/>
                <a:ext cx="19" cy="5"/>
              </a:xfrm>
              <a:custGeom>
                <a:avLst/>
                <a:gdLst>
                  <a:gd name="T0" fmla="*/ 8 w 8"/>
                  <a:gd name="T1" fmla="*/ 0 h 2"/>
                  <a:gd name="T2" fmla="*/ 0 w 8"/>
                  <a:gd name="T3" fmla="*/ 0 h 2"/>
                  <a:gd name="T4" fmla="*/ 0 w 8"/>
                  <a:gd name="T5" fmla="*/ 2 h 2"/>
                  <a:gd name="T6" fmla="*/ 8 w 8"/>
                  <a:gd name="T7" fmla="*/ 0 h 2"/>
                </a:gdLst>
                <a:ahLst/>
                <a:cxnLst>
                  <a:cxn ang="0">
                    <a:pos x="T0" y="T1"/>
                  </a:cxn>
                  <a:cxn ang="0">
                    <a:pos x="T2" y="T3"/>
                  </a:cxn>
                  <a:cxn ang="0">
                    <a:pos x="T4" y="T5"/>
                  </a:cxn>
                  <a:cxn ang="0">
                    <a:pos x="T6" y="T7"/>
                  </a:cxn>
                </a:cxnLst>
                <a:rect l="0" t="0" r="r" b="b"/>
                <a:pathLst>
                  <a:path w="8" h="2">
                    <a:moveTo>
                      <a:pt x="8" y="0"/>
                    </a:moveTo>
                    <a:cubicBezTo>
                      <a:pt x="0" y="0"/>
                      <a:pt x="0" y="0"/>
                      <a:pt x="0" y="0"/>
                    </a:cubicBezTo>
                    <a:cubicBezTo>
                      <a:pt x="0" y="1"/>
                      <a:pt x="0" y="1"/>
                      <a:pt x="0" y="2"/>
                    </a:cubicBezTo>
                    <a:cubicBezTo>
                      <a:pt x="8" y="0"/>
                      <a:pt x="8" y="0"/>
                      <a:pt x="8" y="0"/>
                    </a:cubicBezTo>
                  </a:path>
                </a:pathLst>
              </a:custGeom>
              <a:solidFill>
                <a:srgbClr val="E7D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24"/>
              <p:cNvSpPr/>
              <p:nvPr/>
            </p:nvSpPr>
            <p:spPr bwMode="auto">
              <a:xfrm>
                <a:off x="1868" y="3153"/>
                <a:ext cx="116" cy="696"/>
              </a:xfrm>
              <a:custGeom>
                <a:avLst/>
                <a:gdLst>
                  <a:gd name="T0" fmla="*/ 11 w 49"/>
                  <a:gd name="T1" fmla="*/ 0 h 294"/>
                  <a:gd name="T2" fmla="*/ 0 w 49"/>
                  <a:gd name="T3" fmla="*/ 294 h 294"/>
                  <a:gd name="T4" fmla="*/ 8 w 49"/>
                  <a:gd name="T5" fmla="*/ 294 h 294"/>
                  <a:gd name="T6" fmla="*/ 41 w 49"/>
                  <a:gd name="T7" fmla="*/ 286 h 294"/>
                  <a:gd name="T8" fmla="*/ 45 w 49"/>
                  <a:gd name="T9" fmla="*/ 116 h 294"/>
                  <a:gd name="T10" fmla="*/ 41 w 49"/>
                  <a:gd name="T11" fmla="*/ 114 h 294"/>
                  <a:gd name="T12" fmla="*/ 42 w 49"/>
                  <a:gd name="T13" fmla="*/ 114 h 294"/>
                  <a:gd name="T14" fmla="*/ 45 w 49"/>
                  <a:gd name="T15" fmla="*/ 114 h 294"/>
                  <a:gd name="T16" fmla="*/ 45 w 49"/>
                  <a:gd name="T17" fmla="*/ 108 h 294"/>
                  <a:gd name="T18" fmla="*/ 41 w 49"/>
                  <a:gd name="T19" fmla="*/ 105 h 294"/>
                  <a:gd name="T20" fmla="*/ 42 w 49"/>
                  <a:gd name="T21" fmla="*/ 105 h 294"/>
                  <a:gd name="T22" fmla="*/ 45 w 49"/>
                  <a:gd name="T23" fmla="*/ 105 h 294"/>
                  <a:gd name="T24" fmla="*/ 45 w 49"/>
                  <a:gd name="T25" fmla="*/ 103 h 294"/>
                  <a:gd name="T26" fmla="*/ 40 w 49"/>
                  <a:gd name="T27" fmla="*/ 103 h 294"/>
                  <a:gd name="T28" fmla="*/ 46 w 49"/>
                  <a:gd name="T29" fmla="*/ 96 h 294"/>
                  <a:gd name="T30" fmla="*/ 49 w 49"/>
                  <a:gd name="T31" fmla="*/ 3 h 294"/>
                  <a:gd name="T32" fmla="*/ 11 w 49"/>
                  <a:gd name="T3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94">
                    <a:moveTo>
                      <a:pt x="11" y="0"/>
                    </a:moveTo>
                    <a:cubicBezTo>
                      <a:pt x="8" y="120"/>
                      <a:pt x="1" y="239"/>
                      <a:pt x="0" y="294"/>
                    </a:cubicBezTo>
                    <a:cubicBezTo>
                      <a:pt x="8" y="294"/>
                      <a:pt x="8" y="294"/>
                      <a:pt x="8" y="294"/>
                    </a:cubicBezTo>
                    <a:cubicBezTo>
                      <a:pt x="41" y="286"/>
                      <a:pt x="41" y="286"/>
                      <a:pt x="41" y="286"/>
                    </a:cubicBezTo>
                    <a:cubicBezTo>
                      <a:pt x="42" y="235"/>
                      <a:pt x="43" y="175"/>
                      <a:pt x="45" y="116"/>
                    </a:cubicBezTo>
                    <a:cubicBezTo>
                      <a:pt x="43" y="115"/>
                      <a:pt x="42" y="115"/>
                      <a:pt x="41" y="114"/>
                    </a:cubicBezTo>
                    <a:cubicBezTo>
                      <a:pt x="42" y="114"/>
                      <a:pt x="42" y="114"/>
                      <a:pt x="42" y="114"/>
                    </a:cubicBezTo>
                    <a:cubicBezTo>
                      <a:pt x="43" y="114"/>
                      <a:pt x="44" y="114"/>
                      <a:pt x="45" y="114"/>
                    </a:cubicBezTo>
                    <a:cubicBezTo>
                      <a:pt x="45" y="112"/>
                      <a:pt x="45" y="110"/>
                      <a:pt x="45" y="108"/>
                    </a:cubicBezTo>
                    <a:cubicBezTo>
                      <a:pt x="43" y="107"/>
                      <a:pt x="42" y="106"/>
                      <a:pt x="41" y="105"/>
                    </a:cubicBezTo>
                    <a:cubicBezTo>
                      <a:pt x="42" y="105"/>
                      <a:pt x="42" y="105"/>
                      <a:pt x="42" y="105"/>
                    </a:cubicBezTo>
                    <a:cubicBezTo>
                      <a:pt x="43" y="105"/>
                      <a:pt x="44" y="105"/>
                      <a:pt x="45" y="105"/>
                    </a:cubicBezTo>
                    <a:cubicBezTo>
                      <a:pt x="45" y="104"/>
                      <a:pt x="45" y="103"/>
                      <a:pt x="45" y="103"/>
                    </a:cubicBezTo>
                    <a:cubicBezTo>
                      <a:pt x="43" y="103"/>
                      <a:pt x="42" y="103"/>
                      <a:pt x="40" y="103"/>
                    </a:cubicBezTo>
                    <a:cubicBezTo>
                      <a:pt x="46" y="96"/>
                      <a:pt x="46" y="96"/>
                      <a:pt x="46" y="96"/>
                    </a:cubicBezTo>
                    <a:cubicBezTo>
                      <a:pt x="47" y="63"/>
                      <a:pt x="48" y="32"/>
                      <a:pt x="49" y="3"/>
                    </a:cubicBezTo>
                    <a:cubicBezTo>
                      <a:pt x="36" y="2"/>
                      <a:pt x="24" y="1"/>
                      <a:pt x="11" y="0"/>
                    </a:cubicBezTo>
                  </a:path>
                </a:pathLst>
              </a:custGeom>
              <a:solidFill>
                <a:srgbClr val="E7D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25"/>
              <p:cNvSpPr/>
              <p:nvPr/>
            </p:nvSpPr>
            <p:spPr bwMode="auto">
              <a:xfrm>
                <a:off x="1965" y="3056"/>
                <a:ext cx="93" cy="790"/>
              </a:xfrm>
              <a:custGeom>
                <a:avLst/>
                <a:gdLst>
                  <a:gd name="T0" fmla="*/ 10 w 39"/>
                  <a:gd name="T1" fmla="*/ 15 h 334"/>
                  <a:gd name="T2" fmla="*/ 0 w 39"/>
                  <a:gd name="T3" fmla="*/ 334 h 334"/>
                  <a:gd name="T4" fmla="*/ 1 w 39"/>
                  <a:gd name="T5" fmla="*/ 334 h 334"/>
                  <a:gd name="T6" fmla="*/ 33 w 39"/>
                  <a:gd name="T7" fmla="*/ 312 h 334"/>
                  <a:gd name="T8" fmla="*/ 39 w 39"/>
                  <a:gd name="T9" fmla="*/ 0 h 334"/>
                  <a:gd name="T10" fmla="*/ 10 w 39"/>
                  <a:gd name="T11" fmla="*/ 15 h 334"/>
                </a:gdLst>
                <a:ahLst/>
                <a:cxnLst>
                  <a:cxn ang="0">
                    <a:pos x="T0" y="T1"/>
                  </a:cxn>
                  <a:cxn ang="0">
                    <a:pos x="T2" y="T3"/>
                  </a:cxn>
                  <a:cxn ang="0">
                    <a:pos x="T4" y="T5"/>
                  </a:cxn>
                  <a:cxn ang="0">
                    <a:pos x="T6" y="T7"/>
                  </a:cxn>
                  <a:cxn ang="0">
                    <a:pos x="T8" y="T9"/>
                  </a:cxn>
                  <a:cxn ang="0">
                    <a:pos x="T10" y="T11"/>
                  </a:cxn>
                </a:cxnLst>
                <a:rect l="0" t="0" r="r" b="b"/>
                <a:pathLst>
                  <a:path w="39" h="334">
                    <a:moveTo>
                      <a:pt x="10" y="15"/>
                    </a:moveTo>
                    <a:cubicBezTo>
                      <a:pt x="4" y="110"/>
                      <a:pt x="2" y="239"/>
                      <a:pt x="0" y="334"/>
                    </a:cubicBezTo>
                    <a:cubicBezTo>
                      <a:pt x="1" y="334"/>
                      <a:pt x="1" y="334"/>
                      <a:pt x="1" y="334"/>
                    </a:cubicBezTo>
                    <a:cubicBezTo>
                      <a:pt x="3" y="332"/>
                      <a:pt x="22" y="321"/>
                      <a:pt x="33" y="312"/>
                    </a:cubicBezTo>
                    <a:cubicBezTo>
                      <a:pt x="36" y="218"/>
                      <a:pt x="32" y="95"/>
                      <a:pt x="39" y="0"/>
                    </a:cubicBezTo>
                    <a:cubicBezTo>
                      <a:pt x="27" y="7"/>
                      <a:pt x="17" y="13"/>
                      <a:pt x="10"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26"/>
              <p:cNvSpPr>
                <a:spLocks noEditPoints="1"/>
              </p:cNvSpPr>
              <p:nvPr/>
            </p:nvSpPr>
            <p:spPr bwMode="auto">
              <a:xfrm>
                <a:off x="1987" y="3163"/>
                <a:ext cx="66" cy="683"/>
              </a:xfrm>
              <a:custGeom>
                <a:avLst/>
                <a:gdLst>
                  <a:gd name="T0" fmla="*/ 1 w 28"/>
                  <a:gd name="T1" fmla="*/ 286 h 289"/>
                  <a:gd name="T2" fmla="*/ 0 w 28"/>
                  <a:gd name="T3" fmla="*/ 287 h 289"/>
                  <a:gd name="T4" fmla="*/ 1 w 28"/>
                  <a:gd name="T5" fmla="*/ 289 h 289"/>
                  <a:gd name="T6" fmla="*/ 1 w 28"/>
                  <a:gd name="T7" fmla="*/ 286 h 289"/>
                  <a:gd name="T8" fmla="*/ 25 w 28"/>
                  <a:gd name="T9" fmla="*/ 124 h 289"/>
                  <a:gd name="T10" fmla="*/ 24 w 28"/>
                  <a:gd name="T11" fmla="*/ 267 h 289"/>
                  <a:gd name="T12" fmla="*/ 1 w 28"/>
                  <a:gd name="T13" fmla="*/ 283 h 289"/>
                  <a:gd name="T14" fmla="*/ 1 w 28"/>
                  <a:gd name="T15" fmla="*/ 286 h 289"/>
                  <a:gd name="T16" fmla="*/ 27 w 28"/>
                  <a:gd name="T17" fmla="*/ 267 h 289"/>
                  <a:gd name="T18" fmla="*/ 27 w 28"/>
                  <a:gd name="T19" fmla="*/ 124 h 289"/>
                  <a:gd name="T20" fmla="*/ 25 w 28"/>
                  <a:gd name="T21" fmla="*/ 124 h 289"/>
                  <a:gd name="T22" fmla="*/ 27 w 28"/>
                  <a:gd name="T23" fmla="*/ 0 h 289"/>
                  <a:gd name="T24" fmla="*/ 26 w 28"/>
                  <a:gd name="T25" fmla="*/ 63 h 289"/>
                  <a:gd name="T26" fmla="*/ 27 w 28"/>
                  <a:gd name="T27" fmla="*/ 63 h 289"/>
                  <a:gd name="T28" fmla="*/ 28 w 28"/>
                  <a:gd name="T29" fmla="*/ 0 h 289"/>
                  <a:gd name="T30" fmla="*/ 27 w 28"/>
                  <a:gd name="T3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9">
                    <a:moveTo>
                      <a:pt x="1" y="286"/>
                    </a:moveTo>
                    <a:cubicBezTo>
                      <a:pt x="0" y="286"/>
                      <a:pt x="0" y="287"/>
                      <a:pt x="0" y="287"/>
                    </a:cubicBezTo>
                    <a:cubicBezTo>
                      <a:pt x="1" y="289"/>
                      <a:pt x="1" y="289"/>
                      <a:pt x="1" y="289"/>
                    </a:cubicBezTo>
                    <a:cubicBezTo>
                      <a:pt x="1" y="288"/>
                      <a:pt x="1" y="287"/>
                      <a:pt x="1" y="286"/>
                    </a:cubicBezTo>
                    <a:moveTo>
                      <a:pt x="25" y="124"/>
                    </a:moveTo>
                    <a:cubicBezTo>
                      <a:pt x="25" y="174"/>
                      <a:pt x="25" y="223"/>
                      <a:pt x="24" y="267"/>
                    </a:cubicBezTo>
                    <a:cubicBezTo>
                      <a:pt x="17" y="272"/>
                      <a:pt x="8" y="278"/>
                      <a:pt x="1" y="283"/>
                    </a:cubicBezTo>
                    <a:cubicBezTo>
                      <a:pt x="1" y="284"/>
                      <a:pt x="1" y="285"/>
                      <a:pt x="1" y="286"/>
                    </a:cubicBezTo>
                    <a:cubicBezTo>
                      <a:pt x="5" y="283"/>
                      <a:pt x="20" y="275"/>
                      <a:pt x="27" y="267"/>
                    </a:cubicBezTo>
                    <a:cubicBezTo>
                      <a:pt x="28" y="223"/>
                      <a:pt x="28" y="174"/>
                      <a:pt x="27" y="124"/>
                    </a:cubicBezTo>
                    <a:cubicBezTo>
                      <a:pt x="27" y="124"/>
                      <a:pt x="26" y="124"/>
                      <a:pt x="25" y="124"/>
                    </a:cubicBezTo>
                    <a:moveTo>
                      <a:pt x="27" y="0"/>
                    </a:moveTo>
                    <a:cubicBezTo>
                      <a:pt x="27" y="20"/>
                      <a:pt x="26" y="41"/>
                      <a:pt x="26" y="63"/>
                    </a:cubicBezTo>
                    <a:cubicBezTo>
                      <a:pt x="26" y="63"/>
                      <a:pt x="27" y="63"/>
                      <a:pt x="27" y="63"/>
                    </a:cubicBezTo>
                    <a:cubicBezTo>
                      <a:pt x="27" y="41"/>
                      <a:pt x="27" y="20"/>
                      <a:pt x="28" y="0"/>
                    </a:cubicBezTo>
                    <a:cubicBezTo>
                      <a:pt x="28" y="0"/>
                      <a:pt x="28" y="0"/>
                      <a:pt x="27"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7"/>
              <p:cNvSpPr>
                <a:spLocks noEditPoints="1"/>
              </p:cNvSpPr>
              <p:nvPr/>
            </p:nvSpPr>
            <p:spPr bwMode="auto">
              <a:xfrm>
                <a:off x="1989" y="3160"/>
                <a:ext cx="62" cy="672"/>
              </a:xfrm>
              <a:custGeom>
                <a:avLst/>
                <a:gdLst>
                  <a:gd name="T0" fmla="*/ 3 w 26"/>
                  <a:gd name="T1" fmla="*/ 118 h 284"/>
                  <a:gd name="T2" fmla="*/ 0 w 26"/>
                  <a:gd name="T3" fmla="*/ 284 h 284"/>
                  <a:gd name="T4" fmla="*/ 23 w 26"/>
                  <a:gd name="T5" fmla="*/ 268 h 284"/>
                  <a:gd name="T6" fmla="*/ 24 w 26"/>
                  <a:gd name="T7" fmla="*/ 125 h 284"/>
                  <a:gd name="T8" fmla="*/ 18 w 26"/>
                  <a:gd name="T9" fmla="*/ 125 h 284"/>
                  <a:gd name="T10" fmla="*/ 3 w 26"/>
                  <a:gd name="T11" fmla="*/ 118 h 284"/>
                  <a:gd name="T12" fmla="*/ 4 w 26"/>
                  <a:gd name="T13" fmla="*/ 100 h 284"/>
                  <a:gd name="T14" fmla="*/ 4 w 26"/>
                  <a:gd name="T15" fmla="*/ 102 h 284"/>
                  <a:gd name="T16" fmla="*/ 11 w 26"/>
                  <a:gd name="T17" fmla="*/ 102 h 284"/>
                  <a:gd name="T18" fmla="*/ 12 w 26"/>
                  <a:gd name="T19" fmla="*/ 100 h 284"/>
                  <a:gd name="T20" fmla="*/ 4 w 26"/>
                  <a:gd name="T21" fmla="*/ 100 h 284"/>
                  <a:gd name="T22" fmla="*/ 8 w 26"/>
                  <a:gd name="T23" fmla="*/ 0 h 284"/>
                  <a:gd name="T24" fmla="*/ 5 w 26"/>
                  <a:gd name="T25" fmla="*/ 80 h 284"/>
                  <a:gd name="T26" fmla="*/ 18 w 26"/>
                  <a:gd name="T27" fmla="*/ 64 h 284"/>
                  <a:gd name="T28" fmla="*/ 25 w 26"/>
                  <a:gd name="T29" fmla="*/ 64 h 284"/>
                  <a:gd name="T30" fmla="*/ 26 w 26"/>
                  <a:gd name="T31" fmla="*/ 1 h 284"/>
                  <a:gd name="T32" fmla="*/ 8 w 26"/>
                  <a:gd name="T3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84">
                    <a:moveTo>
                      <a:pt x="3" y="118"/>
                    </a:moveTo>
                    <a:cubicBezTo>
                      <a:pt x="1" y="186"/>
                      <a:pt x="0" y="246"/>
                      <a:pt x="0" y="284"/>
                    </a:cubicBezTo>
                    <a:cubicBezTo>
                      <a:pt x="7" y="279"/>
                      <a:pt x="16" y="273"/>
                      <a:pt x="23" y="268"/>
                    </a:cubicBezTo>
                    <a:cubicBezTo>
                      <a:pt x="24" y="224"/>
                      <a:pt x="24" y="175"/>
                      <a:pt x="24" y="125"/>
                    </a:cubicBezTo>
                    <a:cubicBezTo>
                      <a:pt x="22" y="125"/>
                      <a:pt x="20" y="125"/>
                      <a:pt x="18" y="125"/>
                    </a:cubicBezTo>
                    <a:cubicBezTo>
                      <a:pt x="12" y="122"/>
                      <a:pt x="7" y="120"/>
                      <a:pt x="3" y="118"/>
                    </a:cubicBezTo>
                    <a:moveTo>
                      <a:pt x="4" y="100"/>
                    </a:moveTo>
                    <a:cubicBezTo>
                      <a:pt x="4" y="100"/>
                      <a:pt x="4" y="101"/>
                      <a:pt x="4" y="102"/>
                    </a:cubicBezTo>
                    <a:cubicBezTo>
                      <a:pt x="6" y="102"/>
                      <a:pt x="8" y="102"/>
                      <a:pt x="11" y="102"/>
                    </a:cubicBezTo>
                    <a:cubicBezTo>
                      <a:pt x="12" y="100"/>
                      <a:pt x="12" y="100"/>
                      <a:pt x="12" y="100"/>
                    </a:cubicBezTo>
                    <a:cubicBezTo>
                      <a:pt x="9" y="100"/>
                      <a:pt x="7" y="100"/>
                      <a:pt x="4" y="100"/>
                    </a:cubicBezTo>
                    <a:moveTo>
                      <a:pt x="8" y="0"/>
                    </a:moveTo>
                    <a:cubicBezTo>
                      <a:pt x="6" y="27"/>
                      <a:pt x="5" y="54"/>
                      <a:pt x="5" y="80"/>
                    </a:cubicBezTo>
                    <a:cubicBezTo>
                      <a:pt x="18" y="64"/>
                      <a:pt x="18" y="64"/>
                      <a:pt x="18" y="64"/>
                    </a:cubicBezTo>
                    <a:cubicBezTo>
                      <a:pt x="20" y="64"/>
                      <a:pt x="22" y="64"/>
                      <a:pt x="25" y="64"/>
                    </a:cubicBezTo>
                    <a:cubicBezTo>
                      <a:pt x="25" y="42"/>
                      <a:pt x="26" y="21"/>
                      <a:pt x="26" y="1"/>
                    </a:cubicBezTo>
                    <a:cubicBezTo>
                      <a:pt x="20" y="0"/>
                      <a:pt x="14" y="0"/>
                      <a:pt x="8"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28"/>
              <p:cNvSpPr/>
              <p:nvPr/>
            </p:nvSpPr>
            <p:spPr bwMode="auto">
              <a:xfrm>
                <a:off x="1963" y="3312"/>
                <a:ext cx="1204" cy="106"/>
              </a:xfrm>
              <a:custGeom>
                <a:avLst/>
                <a:gdLst>
                  <a:gd name="T0" fmla="*/ 500 w 509"/>
                  <a:gd name="T1" fmla="*/ 45 h 45"/>
                  <a:gd name="T2" fmla="*/ 498 w 509"/>
                  <a:gd name="T3" fmla="*/ 39 h 45"/>
                  <a:gd name="T4" fmla="*/ 509 w 509"/>
                  <a:gd name="T5" fmla="*/ 8 h 45"/>
                  <a:gd name="T6" fmla="*/ 29 w 509"/>
                  <a:gd name="T7" fmla="*/ 0 h 45"/>
                  <a:gd name="T8" fmla="*/ 0 w 509"/>
                  <a:gd name="T9" fmla="*/ 36 h 45"/>
                  <a:gd name="T10" fmla="*/ 500 w 509"/>
                  <a:gd name="T11" fmla="*/ 45 h 45"/>
                </a:gdLst>
                <a:ahLst/>
                <a:cxnLst>
                  <a:cxn ang="0">
                    <a:pos x="T0" y="T1"/>
                  </a:cxn>
                  <a:cxn ang="0">
                    <a:pos x="T2" y="T3"/>
                  </a:cxn>
                  <a:cxn ang="0">
                    <a:pos x="T4" y="T5"/>
                  </a:cxn>
                  <a:cxn ang="0">
                    <a:pos x="T6" y="T7"/>
                  </a:cxn>
                  <a:cxn ang="0">
                    <a:pos x="T8" y="T9"/>
                  </a:cxn>
                  <a:cxn ang="0">
                    <a:pos x="T10" y="T11"/>
                  </a:cxn>
                </a:cxnLst>
                <a:rect l="0" t="0" r="r" b="b"/>
                <a:pathLst>
                  <a:path w="509" h="45">
                    <a:moveTo>
                      <a:pt x="500" y="45"/>
                    </a:moveTo>
                    <a:cubicBezTo>
                      <a:pt x="498" y="43"/>
                      <a:pt x="498" y="40"/>
                      <a:pt x="498" y="39"/>
                    </a:cubicBezTo>
                    <a:cubicBezTo>
                      <a:pt x="500" y="34"/>
                      <a:pt x="504" y="25"/>
                      <a:pt x="509" y="8"/>
                    </a:cubicBezTo>
                    <a:cubicBezTo>
                      <a:pt x="499" y="11"/>
                      <a:pt x="118" y="0"/>
                      <a:pt x="29" y="0"/>
                    </a:cubicBezTo>
                    <a:cubicBezTo>
                      <a:pt x="0" y="36"/>
                      <a:pt x="0" y="36"/>
                      <a:pt x="0" y="36"/>
                    </a:cubicBezTo>
                    <a:cubicBezTo>
                      <a:pt x="145" y="37"/>
                      <a:pt x="354" y="40"/>
                      <a:pt x="500" y="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29"/>
              <p:cNvSpPr/>
              <p:nvPr/>
            </p:nvSpPr>
            <p:spPr bwMode="auto">
              <a:xfrm>
                <a:off x="2051" y="3397"/>
                <a:ext cx="1034" cy="19"/>
              </a:xfrm>
              <a:custGeom>
                <a:avLst/>
                <a:gdLst>
                  <a:gd name="T0" fmla="*/ 0 w 437"/>
                  <a:gd name="T1" fmla="*/ 0 h 8"/>
                  <a:gd name="T2" fmla="*/ 0 w 437"/>
                  <a:gd name="T3" fmla="*/ 2 h 8"/>
                  <a:gd name="T4" fmla="*/ 437 w 437"/>
                  <a:gd name="T5" fmla="*/ 8 h 8"/>
                  <a:gd name="T6" fmla="*/ 437 w 437"/>
                  <a:gd name="T7" fmla="*/ 8 h 8"/>
                  <a:gd name="T8" fmla="*/ 0 w 437"/>
                  <a:gd name="T9" fmla="*/ 0 h 8"/>
                </a:gdLst>
                <a:ahLst/>
                <a:cxnLst>
                  <a:cxn ang="0">
                    <a:pos x="T0" y="T1"/>
                  </a:cxn>
                  <a:cxn ang="0">
                    <a:pos x="T2" y="T3"/>
                  </a:cxn>
                  <a:cxn ang="0">
                    <a:pos x="T4" y="T5"/>
                  </a:cxn>
                  <a:cxn ang="0">
                    <a:pos x="T6" y="T7"/>
                  </a:cxn>
                  <a:cxn ang="0">
                    <a:pos x="T8" y="T9"/>
                  </a:cxn>
                </a:cxnLst>
                <a:rect l="0" t="0" r="r" b="b"/>
                <a:pathLst>
                  <a:path w="437" h="8">
                    <a:moveTo>
                      <a:pt x="0" y="0"/>
                    </a:moveTo>
                    <a:cubicBezTo>
                      <a:pt x="0" y="1"/>
                      <a:pt x="0" y="1"/>
                      <a:pt x="0" y="2"/>
                    </a:cubicBezTo>
                    <a:cubicBezTo>
                      <a:pt x="133" y="3"/>
                      <a:pt x="306" y="4"/>
                      <a:pt x="437" y="8"/>
                    </a:cubicBezTo>
                    <a:cubicBezTo>
                      <a:pt x="437" y="8"/>
                      <a:pt x="437" y="8"/>
                      <a:pt x="437" y="8"/>
                    </a:cubicBezTo>
                    <a:cubicBezTo>
                      <a:pt x="306" y="4"/>
                      <a:pt x="133" y="1"/>
                      <a:pt x="0" y="0"/>
                    </a:cubicBezTo>
                  </a:path>
                </a:pathLst>
              </a:custGeom>
              <a:solidFill>
                <a:srgbClr val="E7D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30"/>
              <p:cNvSpPr/>
              <p:nvPr/>
            </p:nvSpPr>
            <p:spPr bwMode="auto">
              <a:xfrm>
                <a:off x="2048" y="3397"/>
                <a:ext cx="3" cy="5"/>
              </a:xfrm>
              <a:custGeom>
                <a:avLst/>
                <a:gdLst>
                  <a:gd name="T0" fmla="*/ 0 w 1"/>
                  <a:gd name="T1" fmla="*/ 0 h 2"/>
                  <a:gd name="T2" fmla="*/ 0 w 1"/>
                  <a:gd name="T3" fmla="*/ 2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2"/>
                    </a:cubicBezTo>
                    <a:cubicBezTo>
                      <a:pt x="0" y="2"/>
                      <a:pt x="1" y="2"/>
                      <a:pt x="1" y="2"/>
                    </a:cubicBezTo>
                    <a:cubicBezTo>
                      <a:pt x="1" y="1"/>
                      <a:pt x="1" y="1"/>
                      <a:pt x="1" y="0"/>
                    </a:cubicBezTo>
                    <a:cubicBezTo>
                      <a:pt x="1" y="0"/>
                      <a:pt x="0" y="0"/>
                      <a:pt x="0" y="0"/>
                    </a:cubicBezTo>
                  </a:path>
                </a:pathLst>
              </a:custGeom>
              <a:solidFill>
                <a:srgbClr val="BB90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31"/>
              <p:cNvSpPr/>
              <p:nvPr/>
            </p:nvSpPr>
            <p:spPr bwMode="auto">
              <a:xfrm>
                <a:off x="2015" y="3397"/>
                <a:ext cx="33" cy="5"/>
              </a:xfrm>
              <a:custGeom>
                <a:avLst/>
                <a:gdLst>
                  <a:gd name="T0" fmla="*/ 1 w 14"/>
                  <a:gd name="T1" fmla="*/ 0 h 2"/>
                  <a:gd name="T2" fmla="*/ 0 w 14"/>
                  <a:gd name="T3" fmla="*/ 2 h 2"/>
                  <a:gd name="T4" fmla="*/ 14 w 14"/>
                  <a:gd name="T5" fmla="*/ 2 h 2"/>
                  <a:gd name="T6" fmla="*/ 14 w 14"/>
                  <a:gd name="T7" fmla="*/ 0 h 2"/>
                  <a:gd name="T8" fmla="*/ 1 w 14"/>
                  <a:gd name="T9" fmla="*/ 0 h 2"/>
                </a:gdLst>
                <a:ahLst/>
                <a:cxnLst>
                  <a:cxn ang="0">
                    <a:pos x="T0" y="T1"/>
                  </a:cxn>
                  <a:cxn ang="0">
                    <a:pos x="T2" y="T3"/>
                  </a:cxn>
                  <a:cxn ang="0">
                    <a:pos x="T4" y="T5"/>
                  </a:cxn>
                  <a:cxn ang="0">
                    <a:pos x="T6" y="T7"/>
                  </a:cxn>
                  <a:cxn ang="0">
                    <a:pos x="T8" y="T9"/>
                  </a:cxn>
                </a:cxnLst>
                <a:rect l="0" t="0" r="r" b="b"/>
                <a:pathLst>
                  <a:path w="14" h="2">
                    <a:moveTo>
                      <a:pt x="1" y="0"/>
                    </a:moveTo>
                    <a:cubicBezTo>
                      <a:pt x="0" y="2"/>
                      <a:pt x="0" y="2"/>
                      <a:pt x="0" y="2"/>
                    </a:cubicBezTo>
                    <a:cubicBezTo>
                      <a:pt x="4" y="2"/>
                      <a:pt x="9" y="2"/>
                      <a:pt x="14" y="2"/>
                    </a:cubicBezTo>
                    <a:cubicBezTo>
                      <a:pt x="14" y="1"/>
                      <a:pt x="14" y="1"/>
                      <a:pt x="14" y="0"/>
                    </a:cubicBezTo>
                    <a:cubicBezTo>
                      <a:pt x="9" y="0"/>
                      <a:pt x="5" y="0"/>
                      <a:pt x="1" y="0"/>
                    </a:cubicBezTo>
                  </a:path>
                </a:pathLst>
              </a:custGeom>
              <a:solidFill>
                <a:srgbClr val="BB90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32"/>
              <p:cNvSpPr/>
              <p:nvPr/>
            </p:nvSpPr>
            <p:spPr bwMode="auto">
              <a:xfrm>
                <a:off x="2018" y="3343"/>
                <a:ext cx="1067" cy="73"/>
              </a:xfrm>
              <a:custGeom>
                <a:avLst/>
                <a:gdLst>
                  <a:gd name="T0" fmla="*/ 58 w 451"/>
                  <a:gd name="T1" fmla="*/ 0 h 31"/>
                  <a:gd name="T2" fmla="*/ 19 w 451"/>
                  <a:gd name="T3" fmla="*/ 0 h 31"/>
                  <a:gd name="T4" fmla="*/ 0 w 451"/>
                  <a:gd name="T5" fmla="*/ 23 h 31"/>
                  <a:gd name="T6" fmla="*/ 13 w 451"/>
                  <a:gd name="T7" fmla="*/ 23 h 31"/>
                  <a:gd name="T8" fmla="*/ 14 w 451"/>
                  <a:gd name="T9" fmla="*/ 23 h 31"/>
                  <a:gd name="T10" fmla="*/ 451 w 451"/>
                  <a:gd name="T11" fmla="*/ 31 h 31"/>
                  <a:gd name="T12" fmla="*/ 451 w 451"/>
                  <a:gd name="T13" fmla="*/ 8 h 31"/>
                  <a:gd name="T14" fmla="*/ 58 w 451"/>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31">
                    <a:moveTo>
                      <a:pt x="58" y="0"/>
                    </a:moveTo>
                    <a:cubicBezTo>
                      <a:pt x="41" y="0"/>
                      <a:pt x="27" y="0"/>
                      <a:pt x="19" y="0"/>
                    </a:cubicBezTo>
                    <a:cubicBezTo>
                      <a:pt x="0" y="23"/>
                      <a:pt x="0" y="23"/>
                      <a:pt x="0" y="23"/>
                    </a:cubicBezTo>
                    <a:cubicBezTo>
                      <a:pt x="4" y="23"/>
                      <a:pt x="8" y="23"/>
                      <a:pt x="13" y="23"/>
                    </a:cubicBezTo>
                    <a:cubicBezTo>
                      <a:pt x="13" y="23"/>
                      <a:pt x="14" y="23"/>
                      <a:pt x="14" y="23"/>
                    </a:cubicBezTo>
                    <a:cubicBezTo>
                      <a:pt x="147" y="24"/>
                      <a:pt x="320" y="27"/>
                      <a:pt x="451" y="31"/>
                    </a:cubicBezTo>
                    <a:cubicBezTo>
                      <a:pt x="451" y="23"/>
                      <a:pt x="451" y="16"/>
                      <a:pt x="451" y="8"/>
                    </a:cubicBezTo>
                    <a:cubicBezTo>
                      <a:pt x="369" y="6"/>
                      <a:pt x="156" y="0"/>
                      <a:pt x="58" y="0"/>
                    </a:cubicBezTo>
                  </a:path>
                </a:pathLst>
              </a:custGeom>
              <a:solidFill>
                <a:srgbClr val="E7D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33"/>
              <p:cNvSpPr/>
              <p:nvPr/>
            </p:nvSpPr>
            <p:spPr bwMode="auto">
              <a:xfrm>
                <a:off x="1965" y="3402"/>
                <a:ext cx="1240" cy="80"/>
              </a:xfrm>
              <a:custGeom>
                <a:avLst/>
                <a:gdLst>
                  <a:gd name="T0" fmla="*/ 499 w 524"/>
                  <a:gd name="T1" fmla="*/ 7 h 34"/>
                  <a:gd name="T2" fmla="*/ 1 w 524"/>
                  <a:gd name="T3" fmla="*/ 0 h 34"/>
                  <a:gd name="T4" fmla="*/ 0 w 524"/>
                  <a:gd name="T5" fmla="*/ 0 h 34"/>
                  <a:gd name="T6" fmla="*/ 28 w 524"/>
                  <a:gd name="T7" fmla="*/ 21 h 34"/>
                  <a:gd name="T8" fmla="*/ 524 w 524"/>
                  <a:gd name="T9" fmla="*/ 34 h 34"/>
                  <a:gd name="T10" fmla="*/ 499 w 524"/>
                  <a:gd name="T11" fmla="*/ 7 h 34"/>
                </a:gdLst>
                <a:ahLst/>
                <a:cxnLst>
                  <a:cxn ang="0">
                    <a:pos x="T0" y="T1"/>
                  </a:cxn>
                  <a:cxn ang="0">
                    <a:pos x="T2" y="T3"/>
                  </a:cxn>
                  <a:cxn ang="0">
                    <a:pos x="T4" y="T5"/>
                  </a:cxn>
                  <a:cxn ang="0">
                    <a:pos x="T6" y="T7"/>
                  </a:cxn>
                  <a:cxn ang="0">
                    <a:pos x="T8" y="T9"/>
                  </a:cxn>
                  <a:cxn ang="0">
                    <a:pos x="T10" y="T11"/>
                  </a:cxn>
                </a:cxnLst>
                <a:rect l="0" t="0" r="r" b="b"/>
                <a:pathLst>
                  <a:path w="524" h="34">
                    <a:moveTo>
                      <a:pt x="499" y="7"/>
                    </a:moveTo>
                    <a:cubicBezTo>
                      <a:pt x="353" y="2"/>
                      <a:pt x="146" y="1"/>
                      <a:pt x="1" y="0"/>
                    </a:cubicBezTo>
                    <a:cubicBezTo>
                      <a:pt x="0" y="0"/>
                      <a:pt x="0" y="0"/>
                      <a:pt x="0" y="0"/>
                    </a:cubicBezTo>
                    <a:cubicBezTo>
                      <a:pt x="3" y="3"/>
                      <a:pt x="13" y="10"/>
                      <a:pt x="28" y="21"/>
                    </a:cubicBezTo>
                    <a:cubicBezTo>
                      <a:pt x="172" y="22"/>
                      <a:pt x="378" y="29"/>
                      <a:pt x="524" y="34"/>
                    </a:cubicBezTo>
                    <a:cubicBezTo>
                      <a:pt x="512" y="23"/>
                      <a:pt x="503" y="14"/>
                      <a:pt x="499"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34"/>
              <p:cNvSpPr/>
              <p:nvPr/>
            </p:nvSpPr>
            <p:spPr bwMode="auto">
              <a:xfrm>
                <a:off x="2051" y="3451"/>
                <a:ext cx="1034" cy="29"/>
              </a:xfrm>
              <a:custGeom>
                <a:avLst/>
                <a:gdLst>
                  <a:gd name="T0" fmla="*/ 0 w 437"/>
                  <a:gd name="T1" fmla="*/ 0 h 12"/>
                  <a:gd name="T2" fmla="*/ 0 w 437"/>
                  <a:gd name="T3" fmla="*/ 2 h 12"/>
                  <a:gd name="T4" fmla="*/ 437 w 437"/>
                  <a:gd name="T5" fmla="*/ 12 h 12"/>
                  <a:gd name="T6" fmla="*/ 437 w 437"/>
                  <a:gd name="T7" fmla="*/ 11 h 12"/>
                  <a:gd name="T8" fmla="*/ 0 w 437"/>
                  <a:gd name="T9" fmla="*/ 0 h 12"/>
                </a:gdLst>
                <a:ahLst/>
                <a:cxnLst>
                  <a:cxn ang="0">
                    <a:pos x="T0" y="T1"/>
                  </a:cxn>
                  <a:cxn ang="0">
                    <a:pos x="T2" y="T3"/>
                  </a:cxn>
                  <a:cxn ang="0">
                    <a:pos x="T4" y="T5"/>
                  </a:cxn>
                  <a:cxn ang="0">
                    <a:pos x="T6" y="T7"/>
                  </a:cxn>
                  <a:cxn ang="0">
                    <a:pos x="T8" y="T9"/>
                  </a:cxn>
                </a:cxnLst>
                <a:rect l="0" t="0" r="r" b="b"/>
                <a:pathLst>
                  <a:path w="437" h="12">
                    <a:moveTo>
                      <a:pt x="0" y="0"/>
                    </a:moveTo>
                    <a:cubicBezTo>
                      <a:pt x="0" y="1"/>
                      <a:pt x="0" y="1"/>
                      <a:pt x="0" y="2"/>
                    </a:cubicBezTo>
                    <a:cubicBezTo>
                      <a:pt x="127" y="4"/>
                      <a:pt x="300" y="8"/>
                      <a:pt x="437" y="12"/>
                    </a:cubicBezTo>
                    <a:cubicBezTo>
                      <a:pt x="437" y="12"/>
                      <a:pt x="437" y="11"/>
                      <a:pt x="437" y="11"/>
                    </a:cubicBezTo>
                    <a:cubicBezTo>
                      <a:pt x="300" y="6"/>
                      <a:pt x="127" y="1"/>
                      <a:pt x="0"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35"/>
              <p:cNvSpPr/>
              <p:nvPr/>
            </p:nvSpPr>
            <p:spPr bwMode="auto">
              <a:xfrm>
                <a:off x="1965" y="3423"/>
                <a:ext cx="10" cy="5"/>
              </a:xfrm>
              <a:custGeom>
                <a:avLst/>
                <a:gdLst>
                  <a:gd name="T0" fmla="*/ 1 w 4"/>
                  <a:gd name="T1" fmla="*/ 0 h 2"/>
                  <a:gd name="T2" fmla="*/ 0 w 4"/>
                  <a:gd name="T3" fmla="*/ 0 h 2"/>
                  <a:gd name="T4" fmla="*/ 4 w 4"/>
                  <a:gd name="T5" fmla="*/ 2 h 2"/>
                  <a:gd name="T6" fmla="*/ 4 w 4"/>
                  <a:gd name="T7" fmla="*/ 0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0" y="0"/>
                      <a:pt x="0" y="0"/>
                      <a:pt x="0" y="0"/>
                    </a:cubicBezTo>
                    <a:cubicBezTo>
                      <a:pt x="1" y="1"/>
                      <a:pt x="2" y="1"/>
                      <a:pt x="4" y="2"/>
                    </a:cubicBezTo>
                    <a:cubicBezTo>
                      <a:pt x="4" y="1"/>
                      <a:pt x="4" y="1"/>
                      <a:pt x="4" y="0"/>
                    </a:cubicBezTo>
                    <a:cubicBezTo>
                      <a:pt x="3" y="0"/>
                      <a:pt x="2" y="0"/>
                      <a:pt x="1" y="0"/>
                    </a:cubicBezTo>
                  </a:path>
                </a:pathLst>
              </a:custGeom>
              <a:solidFill>
                <a:srgbClr val="BB90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36"/>
              <p:cNvSpPr/>
              <p:nvPr/>
            </p:nvSpPr>
            <p:spPr bwMode="auto">
              <a:xfrm>
                <a:off x="1975" y="3423"/>
                <a:ext cx="24" cy="17"/>
              </a:xfrm>
              <a:custGeom>
                <a:avLst/>
                <a:gdLst>
                  <a:gd name="T0" fmla="*/ 0 w 10"/>
                  <a:gd name="T1" fmla="*/ 0 h 7"/>
                  <a:gd name="T2" fmla="*/ 0 w 10"/>
                  <a:gd name="T3" fmla="*/ 2 h 7"/>
                  <a:gd name="T4" fmla="*/ 9 w 10"/>
                  <a:gd name="T5" fmla="*/ 7 h 7"/>
                  <a:gd name="T6" fmla="*/ 10 w 10"/>
                  <a:gd name="T7" fmla="*/ 1 h 7"/>
                  <a:gd name="T8" fmla="*/ 8 w 10"/>
                  <a:gd name="T9" fmla="*/ 0 h 7"/>
                  <a:gd name="T10" fmla="*/ 0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0" y="0"/>
                    </a:moveTo>
                    <a:cubicBezTo>
                      <a:pt x="0" y="1"/>
                      <a:pt x="0" y="1"/>
                      <a:pt x="0" y="2"/>
                    </a:cubicBezTo>
                    <a:cubicBezTo>
                      <a:pt x="2" y="3"/>
                      <a:pt x="5" y="5"/>
                      <a:pt x="9" y="7"/>
                    </a:cubicBezTo>
                    <a:cubicBezTo>
                      <a:pt x="9" y="5"/>
                      <a:pt x="9" y="3"/>
                      <a:pt x="10" y="1"/>
                    </a:cubicBezTo>
                    <a:cubicBezTo>
                      <a:pt x="9" y="1"/>
                      <a:pt x="8" y="0"/>
                      <a:pt x="8" y="0"/>
                    </a:cubicBezTo>
                    <a:cubicBezTo>
                      <a:pt x="5" y="0"/>
                      <a:pt x="2" y="0"/>
                      <a:pt x="0"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7"/>
              <p:cNvSpPr/>
              <p:nvPr/>
            </p:nvSpPr>
            <p:spPr bwMode="auto">
              <a:xfrm>
                <a:off x="2046" y="3451"/>
                <a:ext cx="5" cy="5"/>
              </a:xfrm>
              <a:custGeom>
                <a:avLst/>
                <a:gdLst>
                  <a:gd name="T0" fmla="*/ 0 w 2"/>
                  <a:gd name="T1" fmla="*/ 0 h 2"/>
                  <a:gd name="T2" fmla="*/ 0 w 2"/>
                  <a:gd name="T3" fmla="*/ 2 h 2"/>
                  <a:gd name="T4" fmla="*/ 2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2"/>
                    </a:cubicBezTo>
                    <a:cubicBezTo>
                      <a:pt x="1" y="2"/>
                      <a:pt x="2" y="2"/>
                      <a:pt x="2" y="2"/>
                    </a:cubicBezTo>
                    <a:cubicBezTo>
                      <a:pt x="2" y="1"/>
                      <a:pt x="2" y="1"/>
                      <a:pt x="2" y="0"/>
                    </a:cubicBezTo>
                    <a:cubicBezTo>
                      <a:pt x="2" y="0"/>
                      <a:pt x="1" y="0"/>
                      <a:pt x="0" y="0"/>
                    </a:cubicBezTo>
                  </a:path>
                </a:pathLst>
              </a:custGeom>
              <a:solidFill>
                <a:srgbClr val="A874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8"/>
              <p:cNvSpPr/>
              <p:nvPr/>
            </p:nvSpPr>
            <p:spPr bwMode="auto">
              <a:xfrm>
                <a:off x="1996" y="3425"/>
                <a:ext cx="50" cy="31"/>
              </a:xfrm>
              <a:custGeom>
                <a:avLst/>
                <a:gdLst>
                  <a:gd name="T0" fmla="*/ 1 w 21"/>
                  <a:gd name="T1" fmla="*/ 0 h 13"/>
                  <a:gd name="T2" fmla="*/ 0 w 21"/>
                  <a:gd name="T3" fmla="*/ 6 h 13"/>
                  <a:gd name="T4" fmla="*/ 15 w 21"/>
                  <a:gd name="T5" fmla="*/ 13 h 13"/>
                  <a:gd name="T6" fmla="*/ 21 w 21"/>
                  <a:gd name="T7" fmla="*/ 13 h 13"/>
                  <a:gd name="T8" fmla="*/ 21 w 21"/>
                  <a:gd name="T9" fmla="*/ 11 h 13"/>
                  <a:gd name="T10" fmla="*/ 15 w 21"/>
                  <a:gd name="T11" fmla="*/ 11 h 13"/>
                  <a:gd name="T12" fmla="*/ 1 w 2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1" h="13">
                    <a:moveTo>
                      <a:pt x="1" y="0"/>
                    </a:moveTo>
                    <a:cubicBezTo>
                      <a:pt x="0" y="2"/>
                      <a:pt x="0" y="4"/>
                      <a:pt x="0" y="6"/>
                    </a:cubicBezTo>
                    <a:cubicBezTo>
                      <a:pt x="4" y="8"/>
                      <a:pt x="9" y="10"/>
                      <a:pt x="15" y="13"/>
                    </a:cubicBezTo>
                    <a:cubicBezTo>
                      <a:pt x="17" y="13"/>
                      <a:pt x="19" y="13"/>
                      <a:pt x="21" y="13"/>
                    </a:cubicBezTo>
                    <a:cubicBezTo>
                      <a:pt x="21" y="12"/>
                      <a:pt x="21" y="11"/>
                      <a:pt x="21" y="11"/>
                    </a:cubicBezTo>
                    <a:cubicBezTo>
                      <a:pt x="19" y="11"/>
                      <a:pt x="17" y="11"/>
                      <a:pt x="15" y="11"/>
                    </a:cubicBezTo>
                    <a:cubicBezTo>
                      <a:pt x="9" y="7"/>
                      <a:pt x="5" y="3"/>
                      <a:pt x="1" y="0"/>
                    </a:cubicBezTo>
                  </a:path>
                </a:pathLst>
              </a:custGeom>
              <a:solidFill>
                <a:srgbClr val="A874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9"/>
              <p:cNvSpPr/>
              <p:nvPr/>
            </p:nvSpPr>
            <p:spPr bwMode="auto">
              <a:xfrm>
                <a:off x="1994" y="3423"/>
                <a:ext cx="1091" cy="54"/>
              </a:xfrm>
              <a:custGeom>
                <a:avLst/>
                <a:gdLst>
                  <a:gd name="T0" fmla="*/ 0 w 461"/>
                  <a:gd name="T1" fmla="*/ 0 h 23"/>
                  <a:gd name="T2" fmla="*/ 2 w 461"/>
                  <a:gd name="T3" fmla="*/ 1 h 23"/>
                  <a:gd name="T4" fmla="*/ 16 w 461"/>
                  <a:gd name="T5" fmla="*/ 12 h 23"/>
                  <a:gd name="T6" fmla="*/ 22 w 461"/>
                  <a:gd name="T7" fmla="*/ 12 h 23"/>
                  <a:gd name="T8" fmla="*/ 24 w 461"/>
                  <a:gd name="T9" fmla="*/ 12 h 23"/>
                  <a:gd name="T10" fmla="*/ 461 w 461"/>
                  <a:gd name="T11" fmla="*/ 23 h 23"/>
                  <a:gd name="T12" fmla="*/ 461 w 461"/>
                  <a:gd name="T13" fmla="*/ 6 h 23"/>
                  <a:gd name="T14" fmla="*/ 0 w 461"/>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23">
                    <a:moveTo>
                      <a:pt x="0" y="0"/>
                    </a:moveTo>
                    <a:cubicBezTo>
                      <a:pt x="0" y="0"/>
                      <a:pt x="1" y="1"/>
                      <a:pt x="2" y="1"/>
                    </a:cubicBezTo>
                    <a:cubicBezTo>
                      <a:pt x="6" y="4"/>
                      <a:pt x="10" y="8"/>
                      <a:pt x="16" y="12"/>
                    </a:cubicBezTo>
                    <a:cubicBezTo>
                      <a:pt x="18" y="12"/>
                      <a:pt x="20" y="12"/>
                      <a:pt x="22" y="12"/>
                    </a:cubicBezTo>
                    <a:cubicBezTo>
                      <a:pt x="23" y="12"/>
                      <a:pt x="24" y="12"/>
                      <a:pt x="24" y="12"/>
                    </a:cubicBezTo>
                    <a:cubicBezTo>
                      <a:pt x="151" y="13"/>
                      <a:pt x="324" y="18"/>
                      <a:pt x="461" y="23"/>
                    </a:cubicBezTo>
                    <a:cubicBezTo>
                      <a:pt x="461" y="17"/>
                      <a:pt x="461" y="12"/>
                      <a:pt x="461" y="6"/>
                    </a:cubicBezTo>
                    <a:cubicBezTo>
                      <a:pt x="321" y="3"/>
                      <a:pt x="135" y="1"/>
                      <a:pt x="0"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40"/>
              <p:cNvSpPr/>
              <p:nvPr/>
            </p:nvSpPr>
            <p:spPr bwMode="auto">
              <a:xfrm>
                <a:off x="3078" y="3167"/>
                <a:ext cx="158" cy="682"/>
              </a:xfrm>
              <a:custGeom>
                <a:avLst/>
                <a:gdLst>
                  <a:gd name="T0" fmla="*/ 57 w 67"/>
                  <a:gd name="T1" fmla="*/ 0 h 288"/>
                  <a:gd name="T2" fmla="*/ 51 w 67"/>
                  <a:gd name="T3" fmla="*/ 2 h 288"/>
                  <a:gd name="T4" fmla="*/ 35 w 67"/>
                  <a:gd name="T5" fmla="*/ 3 h 288"/>
                  <a:gd name="T6" fmla="*/ 3 w 67"/>
                  <a:gd name="T7" fmla="*/ 3 h 288"/>
                  <a:gd name="T8" fmla="*/ 2 w 67"/>
                  <a:gd name="T9" fmla="*/ 286 h 288"/>
                  <a:gd name="T10" fmla="*/ 67 w 67"/>
                  <a:gd name="T11" fmla="*/ 288 h 288"/>
                  <a:gd name="T12" fmla="*/ 57 w 67"/>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67" h="288">
                    <a:moveTo>
                      <a:pt x="57" y="0"/>
                    </a:moveTo>
                    <a:cubicBezTo>
                      <a:pt x="55" y="1"/>
                      <a:pt x="53" y="2"/>
                      <a:pt x="51" y="2"/>
                    </a:cubicBezTo>
                    <a:cubicBezTo>
                      <a:pt x="49" y="1"/>
                      <a:pt x="42" y="2"/>
                      <a:pt x="35" y="3"/>
                    </a:cubicBezTo>
                    <a:cubicBezTo>
                      <a:pt x="25" y="4"/>
                      <a:pt x="13" y="4"/>
                      <a:pt x="3" y="3"/>
                    </a:cubicBezTo>
                    <a:cubicBezTo>
                      <a:pt x="6" y="9"/>
                      <a:pt x="0" y="234"/>
                      <a:pt x="2" y="286"/>
                    </a:cubicBezTo>
                    <a:cubicBezTo>
                      <a:pt x="67" y="288"/>
                      <a:pt x="67" y="288"/>
                      <a:pt x="67" y="288"/>
                    </a:cubicBezTo>
                    <a:cubicBezTo>
                      <a:pt x="65" y="202"/>
                      <a:pt x="56" y="86"/>
                      <a:pt x="5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41"/>
              <p:cNvSpPr/>
              <p:nvPr/>
            </p:nvSpPr>
            <p:spPr bwMode="auto">
              <a:xfrm>
                <a:off x="3122" y="3170"/>
                <a:ext cx="81" cy="7"/>
              </a:xfrm>
              <a:custGeom>
                <a:avLst/>
                <a:gdLst>
                  <a:gd name="T0" fmla="*/ 0 w 34"/>
                  <a:gd name="T1" fmla="*/ 0 h 3"/>
                  <a:gd name="T2" fmla="*/ 0 w 34"/>
                  <a:gd name="T3" fmla="*/ 3 h 3"/>
                  <a:gd name="T4" fmla="*/ 16 w 34"/>
                  <a:gd name="T5" fmla="*/ 2 h 3"/>
                  <a:gd name="T6" fmla="*/ 30 w 34"/>
                  <a:gd name="T7" fmla="*/ 1 h 3"/>
                  <a:gd name="T8" fmla="*/ 32 w 34"/>
                  <a:gd name="T9" fmla="*/ 1 h 3"/>
                  <a:gd name="T10" fmla="*/ 34 w 34"/>
                  <a:gd name="T11" fmla="*/ 1 h 3"/>
                  <a:gd name="T12" fmla="*/ 32 w 34"/>
                  <a:gd name="T13" fmla="*/ 0 h 3"/>
                  <a:gd name="T14" fmla="*/ 23 w 34"/>
                  <a:gd name="T15" fmla="*/ 1 h 3"/>
                  <a:gd name="T16" fmla="*/ 13 w 34"/>
                  <a:gd name="T17" fmla="*/ 1 h 3"/>
                  <a:gd name="T18" fmla="*/ 0 w 3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
                    <a:moveTo>
                      <a:pt x="0" y="0"/>
                    </a:moveTo>
                    <a:cubicBezTo>
                      <a:pt x="0" y="1"/>
                      <a:pt x="0" y="2"/>
                      <a:pt x="0" y="3"/>
                    </a:cubicBezTo>
                    <a:cubicBezTo>
                      <a:pt x="5" y="3"/>
                      <a:pt x="11" y="2"/>
                      <a:pt x="16" y="2"/>
                    </a:cubicBezTo>
                    <a:cubicBezTo>
                      <a:pt x="22" y="1"/>
                      <a:pt x="27" y="1"/>
                      <a:pt x="30" y="1"/>
                    </a:cubicBezTo>
                    <a:cubicBezTo>
                      <a:pt x="31" y="1"/>
                      <a:pt x="31" y="1"/>
                      <a:pt x="32" y="1"/>
                    </a:cubicBezTo>
                    <a:cubicBezTo>
                      <a:pt x="33" y="1"/>
                      <a:pt x="33" y="1"/>
                      <a:pt x="34" y="1"/>
                    </a:cubicBezTo>
                    <a:cubicBezTo>
                      <a:pt x="33" y="1"/>
                      <a:pt x="33" y="0"/>
                      <a:pt x="32" y="0"/>
                    </a:cubicBezTo>
                    <a:cubicBezTo>
                      <a:pt x="30" y="0"/>
                      <a:pt x="27" y="1"/>
                      <a:pt x="23" y="1"/>
                    </a:cubicBezTo>
                    <a:cubicBezTo>
                      <a:pt x="20" y="1"/>
                      <a:pt x="16" y="1"/>
                      <a:pt x="13" y="1"/>
                    </a:cubicBezTo>
                    <a:cubicBezTo>
                      <a:pt x="8" y="1"/>
                      <a:pt x="3" y="1"/>
                      <a:pt x="0" y="0"/>
                    </a:cubicBezTo>
                  </a:path>
                </a:pathLst>
              </a:custGeom>
              <a:solidFill>
                <a:srgbClr val="E7D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42"/>
              <p:cNvSpPr/>
              <p:nvPr/>
            </p:nvSpPr>
            <p:spPr bwMode="auto">
              <a:xfrm>
                <a:off x="3122" y="3167"/>
                <a:ext cx="114" cy="677"/>
              </a:xfrm>
              <a:custGeom>
                <a:avLst/>
                <a:gdLst>
                  <a:gd name="T0" fmla="*/ 38 w 48"/>
                  <a:gd name="T1" fmla="*/ 0 h 286"/>
                  <a:gd name="T2" fmla="*/ 35 w 48"/>
                  <a:gd name="T3" fmla="*/ 2 h 286"/>
                  <a:gd name="T4" fmla="*/ 34 w 48"/>
                  <a:gd name="T5" fmla="*/ 2 h 286"/>
                  <a:gd name="T6" fmla="*/ 32 w 48"/>
                  <a:gd name="T7" fmla="*/ 2 h 286"/>
                  <a:gd name="T8" fmla="*/ 30 w 48"/>
                  <a:gd name="T9" fmla="*/ 2 h 286"/>
                  <a:gd name="T10" fmla="*/ 16 w 48"/>
                  <a:gd name="T11" fmla="*/ 3 h 286"/>
                  <a:gd name="T12" fmla="*/ 0 w 48"/>
                  <a:gd name="T13" fmla="*/ 4 h 286"/>
                  <a:gd name="T14" fmla="*/ 8 w 48"/>
                  <a:gd name="T15" fmla="*/ 286 h 286"/>
                  <a:gd name="T16" fmla="*/ 48 w 48"/>
                  <a:gd name="T17" fmla="*/ 281 h 286"/>
                  <a:gd name="T18" fmla="*/ 38 w 48"/>
                  <a:gd name="T19" fmla="*/ 25 h 286"/>
                  <a:gd name="T20" fmla="*/ 38 w 48"/>
                  <a:gd name="T2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86">
                    <a:moveTo>
                      <a:pt x="38" y="0"/>
                    </a:moveTo>
                    <a:cubicBezTo>
                      <a:pt x="37" y="1"/>
                      <a:pt x="36" y="2"/>
                      <a:pt x="35" y="2"/>
                    </a:cubicBezTo>
                    <a:cubicBezTo>
                      <a:pt x="34" y="2"/>
                      <a:pt x="34" y="2"/>
                      <a:pt x="34" y="2"/>
                    </a:cubicBezTo>
                    <a:cubicBezTo>
                      <a:pt x="33" y="2"/>
                      <a:pt x="33" y="2"/>
                      <a:pt x="32" y="2"/>
                    </a:cubicBezTo>
                    <a:cubicBezTo>
                      <a:pt x="31" y="2"/>
                      <a:pt x="31" y="2"/>
                      <a:pt x="30" y="2"/>
                    </a:cubicBezTo>
                    <a:cubicBezTo>
                      <a:pt x="27" y="2"/>
                      <a:pt x="22" y="2"/>
                      <a:pt x="16" y="3"/>
                    </a:cubicBezTo>
                    <a:cubicBezTo>
                      <a:pt x="11" y="3"/>
                      <a:pt x="5" y="4"/>
                      <a:pt x="0" y="4"/>
                    </a:cubicBezTo>
                    <a:cubicBezTo>
                      <a:pt x="2" y="120"/>
                      <a:pt x="6" y="234"/>
                      <a:pt x="8" y="286"/>
                    </a:cubicBezTo>
                    <a:cubicBezTo>
                      <a:pt x="48" y="281"/>
                      <a:pt x="48" y="281"/>
                      <a:pt x="48" y="281"/>
                    </a:cubicBezTo>
                    <a:cubicBezTo>
                      <a:pt x="46" y="204"/>
                      <a:pt x="38" y="105"/>
                      <a:pt x="38" y="25"/>
                    </a:cubicBezTo>
                    <a:cubicBezTo>
                      <a:pt x="38" y="16"/>
                      <a:pt x="38" y="8"/>
                      <a:pt x="38" y="0"/>
                    </a:cubicBezTo>
                  </a:path>
                </a:pathLst>
              </a:custGeom>
              <a:solidFill>
                <a:srgbClr val="E7D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43"/>
              <p:cNvSpPr/>
              <p:nvPr/>
            </p:nvSpPr>
            <p:spPr bwMode="auto">
              <a:xfrm>
                <a:off x="3210" y="3132"/>
                <a:ext cx="102" cy="717"/>
              </a:xfrm>
              <a:custGeom>
                <a:avLst/>
                <a:gdLst>
                  <a:gd name="T0" fmla="*/ 1 w 43"/>
                  <a:gd name="T1" fmla="*/ 15 h 303"/>
                  <a:gd name="T2" fmla="*/ 11 w 43"/>
                  <a:gd name="T3" fmla="*/ 303 h 303"/>
                  <a:gd name="T4" fmla="*/ 12 w 43"/>
                  <a:gd name="T5" fmla="*/ 303 h 303"/>
                  <a:gd name="T6" fmla="*/ 43 w 43"/>
                  <a:gd name="T7" fmla="*/ 281 h 303"/>
                  <a:gd name="T8" fmla="*/ 29 w 43"/>
                  <a:gd name="T9" fmla="*/ 0 h 303"/>
                  <a:gd name="T10" fmla="*/ 1 w 43"/>
                  <a:gd name="T11" fmla="*/ 15 h 303"/>
                </a:gdLst>
                <a:ahLst/>
                <a:cxnLst>
                  <a:cxn ang="0">
                    <a:pos x="T0" y="T1"/>
                  </a:cxn>
                  <a:cxn ang="0">
                    <a:pos x="T2" y="T3"/>
                  </a:cxn>
                  <a:cxn ang="0">
                    <a:pos x="T4" y="T5"/>
                  </a:cxn>
                  <a:cxn ang="0">
                    <a:pos x="T6" y="T7"/>
                  </a:cxn>
                  <a:cxn ang="0">
                    <a:pos x="T8" y="T9"/>
                  </a:cxn>
                  <a:cxn ang="0">
                    <a:pos x="T10" y="T11"/>
                  </a:cxn>
                </a:cxnLst>
                <a:rect l="0" t="0" r="r" b="b"/>
                <a:pathLst>
                  <a:path w="43" h="303">
                    <a:moveTo>
                      <a:pt x="1" y="15"/>
                    </a:moveTo>
                    <a:cubicBezTo>
                      <a:pt x="0" y="101"/>
                      <a:pt x="9" y="217"/>
                      <a:pt x="11" y="303"/>
                    </a:cubicBezTo>
                    <a:cubicBezTo>
                      <a:pt x="12" y="303"/>
                      <a:pt x="12" y="303"/>
                      <a:pt x="12" y="303"/>
                    </a:cubicBezTo>
                    <a:cubicBezTo>
                      <a:pt x="14" y="301"/>
                      <a:pt x="33" y="290"/>
                      <a:pt x="43" y="281"/>
                    </a:cubicBezTo>
                    <a:cubicBezTo>
                      <a:pt x="42" y="196"/>
                      <a:pt x="27" y="86"/>
                      <a:pt x="29" y="0"/>
                    </a:cubicBezTo>
                    <a:cubicBezTo>
                      <a:pt x="18" y="7"/>
                      <a:pt x="8" y="12"/>
                      <a:pt x="1"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44"/>
              <p:cNvSpPr>
                <a:spLocks noEditPoints="1"/>
              </p:cNvSpPr>
              <p:nvPr/>
            </p:nvSpPr>
            <p:spPr bwMode="auto">
              <a:xfrm>
                <a:off x="3257" y="3141"/>
                <a:ext cx="62" cy="705"/>
              </a:xfrm>
              <a:custGeom>
                <a:avLst/>
                <a:gdLst>
                  <a:gd name="T0" fmla="*/ 1 w 26"/>
                  <a:gd name="T1" fmla="*/ 296 h 298"/>
                  <a:gd name="T2" fmla="*/ 0 w 26"/>
                  <a:gd name="T3" fmla="*/ 297 h 298"/>
                  <a:gd name="T4" fmla="*/ 1 w 26"/>
                  <a:gd name="T5" fmla="*/ 298 h 298"/>
                  <a:gd name="T6" fmla="*/ 1 w 26"/>
                  <a:gd name="T7" fmla="*/ 296 h 298"/>
                  <a:gd name="T8" fmla="*/ 9 w 26"/>
                  <a:gd name="T9" fmla="*/ 0 h 298"/>
                  <a:gd name="T10" fmla="*/ 9 w 26"/>
                  <a:gd name="T11" fmla="*/ 0 h 298"/>
                  <a:gd name="T12" fmla="*/ 23 w 26"/>
                  <a:gd name="T13" fmla="*/ 277 h 298"/>
                  <a:gd name="T14" fmla="*/ 1 w 26"/>
                  <a:gd name="T15" fmla="*/ 293 h 298"/>
                  <a:gd name="T16" fmla="*/ 1 w 26"/>
                  <a:gd name="T17" fmla="*/ 296 h 298"/>
                  <a:gd name="T18" fmla="*/ 26 w 26"/>
                  <a:gd name="T19" fmla="*/ 277 h 298"/>
                  <a:gd name="T20" fmla="*/ 9 w 26"/>
                  <a:gd name="T2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98">
                    <a:moveTo>
                      <a:pt x="1" y="296"/>
                    </a:moveTo>
                    <a:cubicBezTo>
                      <a:pt x="0" y="296"/>
                      <a:pt x="0" y="297"/>
                      <a:pt x="0" y="297"/>
                    </a:cubicBezTo>
                    <a:cubicBezTo>
                      <a:pt x="1" y="298"/>
                      <a:pt x="1" y="298"/>
                      <a:pt x="1" y="298"/>
                    </a:cubicBezTo>
                    <a:cubicBezTo>
                      <a:pt x="1" y="298"/>
                      <a:pt x="1" y="297"/>
                      <a:pt x="1" y="296"/>
                    </a:cubicBezTo>
                    <a:moveTo>
                      <a:pt x="9" y="0"/>
                    </a:moveTo>
                    <a:cubicBezTo>
                      <a:pt x="9" y="0"/>
                      <a:pt x="9" y="0"/>
                      <a:pt x="9" y="0"/>
                    </a:cubicBezTo>
                    <a:cubicBezTo>
                      <a:pt x="7" y="85"/>
                      <a:pt x="22" y="194"/>
                      <a:pt x="23" y="277"/>
                    </a:cubicBezTo>
                    <a:cubicBezTo>
                      <a:pt x="17" y="283"/>
                      <a:pt x="8" y="289"/>
                      <a:pt x="1" y="293"/>
                    </a:cubicBezTo>
                    <a:cubicBezTo>
                      <a:pt x="1" y="294"/>
                      <a:pt x="1" y="295"/>
                      <a:pt x="1" y="296"/>
                    </a:cubicBezTo>
                    <a:cubicBezTo>
                      <a:pt x="5" y="293"/>
                      <a:pt x="20" y="285"/>
                      <a:pt x="26" y="277"/>
                    </a:cubicBezTo>
                    <a:cubicBezTo>
                      <a:pt x="25" y="194"/>
                      <a:pt x="9" y="85"/>
                      <a:pt x="9"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45"/>
              <p:cNvSpPr/>
              <p:nvPr/>
            </p:nvSpPr>
            <p:spPr bwMode="auto">
              <a:xfrm>
                <a:off x="3231" y="3141"/>
                <a:ext cx="81" cy="694"/>
              </a:xfrm>
              <a:custGeom>
                <a:avLst/>
                <a:gdLst>
                  <a:gd name="T0" fmla="*/ 20 w 34"/>
                  <a:gd name="T1" fmla="*/ 0 h 293"/>
                  <a:gd name="T2" fmla="*/ 15 w 34"/>
                  <a:gd name="T3" fmla="*/ 0 h 293"/>
                  <a:gd name="T4" fmla="*/ 1 w 34"/>
                  <a:gd name="T5" fmla="*/ 11 h 293"/>
                  <a:gd name="T6" fmla="*/ 12 w 34"/>
                  <a:gd name="T7" fmla="*/ 293 h 293"/>
                  <a:gd name="T8" fmla="*/ 34 w 34"/>
                  <a:gd name="T9" fmla="*/ 277 h 293"/>
                  <a:gd name="T10" fmla="*/ 20 w 34"/>
                  <a:gd name="T11" fmla="*/ 0 h 293"/>
                </a:gdLst>
                <a:ahLst/>
                <a:cxnLst>
                  <a:cxn ang="0">
                    <a:pos x="T0" y="T1"/>
                  </a:cxn>
                  <a:cxn ang="0">
                    <a:pos x="T2" y="T3"/>
                  </a:cxn>
                  <a:cxn ang="0">
                    <a:pos x="T4" y="T5"/>
                  </a:cxn>
                  <a:cxn ang="0">
                    <a:pos x="T6" y="T7"/>
                  </a:cxn>
                  <a:cxn ang="0">
                    <a:pos x="T8" y="T9"/>
                  </a:cxn>
                  <a:cxn ang="0">
                    <a:pos x="T10" y="T11"/>
                  </a:cxn>
                </a:cxnLst>
                <a:rect l="0" t="0" r="r" b="b"/>
                <a:pathLst>
                  <a:path w="34" h="293">
                    <a:moveTo>
                      <a:pt x="20" y="0"/>
                    </a:moveTo>
                    <a:cubicBezTo>
                      <a:pt x="19" y="0"/>
                      <a:pt x="17" y="0"/>
                      <a:pt x="15" y="0"/>
                    </a:cubicBezTo>
                    <a:cubicBezTo>
                      <a:pt x="10" y="5"/>
                      <a:pt x="5" y="9"/>
                      <a:pt x="1" y="11"/>
                    </a:cubicBezTo>
                    <a:cubicBezTo>
                      <a:pt x="0" y="123"/>
                      <a:pt x="10" y="236"/>
                      <a:pt x="12" y="293"/>
                    </a:cubicBezTo>
                    <a:cubicBezTo>
                      <a:pt x="19" y="289"/>
                      <a:pt x="28" y="283"/>
                      <a:pt x="34" y="277"/>
                    </a:cubicBezTo>
                    <a:cubicBezTo>
                      <a:pt x="33" y="194"/>
                      <a:pt x="18" y="85"/>
                      <a:pt x="20" y="0"/>
                    </a:cubicBezTo>
                  </a:path>
                </a:pathLst>
              </a:custGeom>
              <a:solidFill>
                <a:srgbClr val="CF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46"/>
              <p:cNvSpPr/>
              <p:nvPr/>
            </p:nvSpPr>
            <p:spPr bwMode="auto">
              <a:xfrm>
                <a:off x="1637" y="1021"/>
                <a:ext cx="1918" cy="2165"/>
              </a:xfrm>
              <a:custGeom>
                <a:avLst/>
                <a:gdLst>
                  <a:gd name="T0" fmla="*/ 44 w 811"/>
                  <a:gd name="T1" fmla="*/ 896 h 915"/>
                  <a:gd name="T2" fmla="*/ 754 w 811"/>
                  <a:gd name="T3" fmla="*/ 890 h 915"/>
                  <a:gd name="T4" fmla="*/ 810 w 811"/>
                  <a:gd name="T5" fmla="*/ 17 h 915"/>
                  <a:gd name="T6" fmla="*/ 0 w 811"/>
                  <a:gd name="T7" fmla="*/ 16 h 915"/>
                  <a:gd name="T8" fmla="*/ 16 w 811"/>
                  <a:gd name="T9" fmla="*/ 269 h 915"/>
                  <a:gd name="T10" fmla="*/ 44 w 811"/>
                  <a:gd name="T11" fmla="*/ 896 h 915"/>
                </a:gdLst>
                <a:ahLst/>
                <a:cxnLst>
                  <a:cxn ang="0">
                    <a:pos x="T0" y="T1"/>
                  </a:cxn>
                  <a:cxn ang="0">
                    <a:pos x="T2" y="T3"/>
                  </a:cxn>
                  <a:cxn ang="0">
                    <a:pos x="T4" y="T5"/>
                  </a:cxn>
                  <a:cxn ang="0">
                    <a:pos x="T6" y="T7"/>
                  </a:cxn>
                  <a:cxn ang="0">
                    <a:pos x="T8" y="T9"/>
                  </a:cxn>
                  <a:cxn ang="0">
                    <a:pos x="T10" y="T11"/>
                  </a:cxn>
                </a:cxnLst>
                <a:rect l="0" t="0" r="r" b="b"/>
                <a:pathLst>
                  <a:path w="811" h="915">
                    <a:moveTo>
                      <a:pt x="44" y="896"/>
                    </a:moveTo>
                    <a:cubicBezTo>
                      <a:pt x="212" y="915"/>
                      <a:pt x="609" y="909"/>
                      <a:pt x="754" y="890"/>
                    </a:cubicBezTo>
                    <a:cubicBezTo>
                      <a:pt x="775" y="653"/>
                      <a:pt x="789" y="369"/>
                      <a:pt x="810" y="17"/>
                    </a:cubicBezTo>
                    <a:cubicBezTo>
                      <a:pt x="811" y="0"/>
                      <a:pt x="79" y="14"/>
                      <a:pt x="0" y="16"/>
                    </a:cubicBezTo>
                    <a:cubicBezTo>
                      <a:pt x="1" y="63"/>
                      <a:pt x="11" y="183"/>
                      <a:pt x="16" y="269"/>
                    </a:cubicBezTo>
                    <a:cubicBezTo>
                      <a:pt x="36" y="578"/>
                      <a:pt x="44" y="896"/>
                      <a:pt x="44" y="89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47"/>
              <p:cNvSpPr>
                <a:spLocks noEditPoints="1"/>
              </p:cNvSpPr>
              <p:nvPr/>
            </p:nvSpPr>
            <p:spPr bwMode="auto">
              <a:xfrm>
                <a:off x="1670" y="1561"/>
                <a:ext cx="1445" cy="1609"/>
              </a:xfrm>
              <a:custGeom>
                <a:avLst/>
                <a:gdLst>
                  <a:gd name="T0" fmla="*/ 611 w 611"/>
                  <a:gd name="T1" fmla="*/ 672 h 680"/>
                  <a:gd name="T2" fmla="*/ 328 w 611"/>
                  <a:gd name="T3" fmla="*/ 680 h 680"/>
                  <a:gd name="T4" fmla="*/ 249 w 611"/>
                  <a:gd name="T5" fmla="*/ 679 h 680"/>
                  <a:gd name="T6" fmla="*/ 331 w 611"/>
                  <a:gd name="T7" fmla="*/ 680 h 680"/>
                  <a:gd name="T8" fmla="*/ 611 w 611"/>
                  <a:gd name="T9" fmla="*/ 672 h 680"/>
                  <a:gd name="T10" fmla="*/ 0 w 611"/>
                  <a:gd name="T11" fmla="*/ 0 h 680"/>
                  <a:gd name="T12" fmla="*/ 2 w 611"/>
                  <a:gd name="T13" fmla="*/ 72 h 680"/>
                  <a:gd name="T14" fmla="*/ 27 w 611"/>
                  <a:gd name="T15" fmla="*/ 566 h 680"/>
                  <a:gd name="T16" fmla="*/ 2 w 611"/>
                  <a:gd name="T17" fmla="*/ 41 h 680"/>
                  <a:gd name="T18" fmla="*/ 0 w 611"/>
                  <a:gd name="T19"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80">
                    <a:moveTo>
                      <a:pt x="611" y="672"/>
                    </a:moveTo>
                    <a:cubicBezTo>
                      <a:pt x="528" y="677"/>
                      <a:pt x="426" y="680"/>
                      <a:pt x="328" y="680"/>
                    </a:cubicBezTo>
                    <a:cubicBezTo>
                      <a:pt x="302" y="680"/>
                      <a:pt x="275" y="679"/>
                      <a:pt x="249" y="679"/>
                    </a:cubicBezTo>
                    <a:cubicBezTo>
                      <a:pt x="276" y="679"/>
                      <a:pt x="303" y="680"/>
                      <a:pt x="331" y="680"/>
                    </a:cubicBezTo>
                    <a:cubicBezTo>
                      <a:pt x="428" y="680"/>
                      <a:pt x="529" y="677"/>
                      <a:pt x="611" y="672"/>
                    </a:cubicBezTo>
                    <a:moveTo>
                      <a:pt x="0" y="0"/>
                    </a:moveTo>
                    <a:cubicBezTo>
                      <a:pt x="0" y="27"/>
                      <a:pt x="1" y="52"/>
                      <a:pt x="2" y="72"/>
                    </a:cubicBezTo>
                    <a:cubicBezTo>
                      <a:pt x="14" y="249"/>
                      <a:pt x="22" y="456"/>
                      <a:pt x="27" y="566"/>
                    </a:cubicBezTo>
                    <a:cubicBezTo>
                      <a:pt x="23" y="447"/>
                      <a:pt x="15" y="242"/>
                      <a:pt x="2" y="41"/>
                    </a:cubicBezTo>
                    <a:cubicBezTo>
                      <a:pt x="2" y="28"/>
                      <a:pt x="1" y="14"/>
                      <a:pt x="0" y="0"/>
                    </a:cubicBezTo>
                  </a:path>
                </a:pathLst>
              </a:custGeom>
              <a:solidFill>
                <a:srgbClr val="F4D7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48"/>
              <p:cNvSpPr>
                <a:spLocks noEditPoints="1"/>
              </p:cNvSpPr>
              <p:nvPr/>
            </p:nvSpPr>
            <p:spPr bwMode="auto">
              <a:xfrm>
                <a:off x="1665" y="1088"/>
                <a:ext cx="1864" cy="2082"/>
              </a:xfrm>
              <a:custGeom>
                <a:avLst/>
                <a:gdLst>
                  <a:gd name="T0" fmla="*/ 135 w 788"/>
                  <a:gd name="T1" fmla="*/ 821 h 880"/>
                  <a:gd name="T2" fmla="*/ 142 w 788"/>
                  <a:gd name="T3" fmla="*/ 821 h 880"/>
                  <a:gd name="T4" fmla="*/ 253 w 788"/>
                  <a:gd name="T5" fmla="*/ 825 h 880"/>
                  <a:gd name="T6" fmla="*/ 417 w 788"/>
                  <a:gd name="T7" fmla="*/ 826 h 880"/>
                  <a:gd name="T8" fmla="*/ 342 w 788"/>
                  <a:gd name="T9" fmla="*/ 825 h 880"/>
                  <a:gd name="T10" fmla="*/ 85 w 788"/>
                  <a:gd name="T11" fmla="*/ 660 h 880"/>
                  <a:gd name="T12" fmla="*/ 85 w 788"/>
                  <a:gd name="T13" fmla="*/ 778 h 880"/>
                  <a:gd name="T14" fmla="*/ 90 w 788"/>
                  <a:gd name="T15" fmla="*/ 812 h 880"/>
                  <a:gd name="T16" fmla="*/ 704 w 788"/>
                  <a:gd name="T17" fmla="*/ 166 h 880"/>
                  <a:gd name="T18" fmla="*/ 704 w 788"/>
                  <a:gd name="T19" fmla="*/ 166 h 880"/>
                  <a:gd name="T20" fmla="*/ 705 w 788"/>
                  <a:gd name="T21" fmla="*/ 152 h 880"/>
                  <a:gd name="T22" fmla="*/ 444 w 788"/>
                  <a:gd name="T23" fmla="*/ 69 h 880"/>
                  <a:gd name="T24" fmla="*/ 280 w 788"/>
                  <a:gd name="T25" fmla="*/ 71 h 880"/>
                  <a:gd name="T26" fmla="*/ 514 w 788"/>
                  <a:gd name="T27" fmla="*/ 70 h 880"/>
                  <a:gd name="T28" fmla="*/ 27 w 788"/>
                  <a:gd name="T29" fmla="*/ 42 h 880"/>
                  <a:gd name="T30" fmla="*/ 42 w 788"/>
                  <a:gd name="T31" fmla="*/ 79 h 880"/>
                  <a:gd name="T32" fmla="*/ 0 w 788"/>
                  <a:gd name="T33" fmla="*/ 121 h 880"/>
                  <a:gd name="T34" fmla="*/ 4 w 788"/>
                  <a:gd name="T35" fmla="*/ 241 h 880"/>
                  <a:gd name="T36" fmla="*/ 33 w 788"/>
                  <a:gd name="T37" fmla="*/ 839 h 880"/>
                  <a:gd name="T38" fmla="*/ 251 w 788"/>
                  <a:gd name="T39" fmla="*/ 879 h 880"/>
                  <a:gd name="T40" fmla="*/ 613 w 788"/>
                  <a:gd name="T41" fmla="*/ 872 h 880"/>
                  <a:gd name="T42" fmla="*/ 642 w 788"/>
                  <a:gd name="T43" fmla="*/ 814 h 880"/>
                  <a:gd name="T44" fmla="*/ 495 w 788"/>
                  <a:gd name="T45" fmla="*/ 825 h 880"/>
                  <a:gd name="T46" fmla="*/ 138 w 788"/>
                  <a:gd name="T47" fmla="*/ 822 h 880"/>
                  <a:gd name="T48" fmla="*/ 82 w 788"/>
                  <a:gd name="T49" fmla="*/ 752 h 880"/>
                  <a:gd name="T50" fmla="*/ 66 w 788"/>
                  <a:gd name="T51" fmla="*/ 289 h 880"/>
                  <a:gd name="T52" fmla="*/ 36 w 788"/>
                  <a:gd name="T53" fmla="*/ 51 h 880"/>
                  <a:gd name="T54" fmla="*/ 788 w 788"/>
                  <a:gd name="T55" fmla="*/ 27 h 880"/>
                  <a:gd name="T56" fmla="*/ 706 w 788"/>
                  <a:gd name="T57" fmla="*/ 122 h 880"/>
                  <a:gd name="T58" fmla="*/ 697 w 788"/>
                  <a:gd name="T59" fmla="*/ 300 h 880"/>
                  <a:gd name="T60" fmla="*/ 737 w 788"/>
                  <a:gd name="T61" fmla="*/ 838 h 880"/>
                  <a:gd name="T62" fmla="*/ 25 w 788"/>
                  <a:gd name="T63" fmla="*/ 14 h 880"/>
                  <a:gd name="T64" fmla="*/ 39 w 788"/>
                  <a:gd name="T65" fmla="*/ 15 h 880"/>
                  <a:gd name="T66" fmla="*/ 22 w 788"/>
                  <a:gd name="T67" fmla="*/ 10 h 880"/>
                  <a:gd name="T68" fmla="*/ 26 w 788"/>
                  <a:gd name="T69" fmla="*/ 14 h 880"/>
                  <a:gd name="T70" fmla="*/ 22 w 788"/>
                  <a:gd name="T71" fmla="*/ 10 h 880"/>
                  <a:gd name="T72" fmla="*/ 102 w 788"/>
                  <a:gd name="T73" fmla="*/ 2 h 880"/>
                  <a:gd name="T74" fmla="*/ 45 w 788"/>
                  <a:gd name="T75" fmla="*/ 15 h 880"/>
                  <a:gd name="T76" fmla="*/ 65 w 788"/>
                  <a:gd name="T77" fmla="*/ 15 h 880"/>
                  <a:gd name="T78" fmla="*/ 122 w 788"/>
                  <a:gd name="T79" fmla="*/ 73 h 880"/>
                  <a:gd name="T80" fmla="*/ 448 w 788"/>
                  <a:gd name="T81" fmla="*/ 68 h 880"/>
                  <a:gd name="T82" fmla="*/ 648 w 788"/>
                  <a:gd name="T83" fmla="*/ 70 h 880"/>
                  <a:gd name="T84" fmla="*/ 669 w 788"/>
                  <a:gd name="T85" fmla="*/ 68 h 880"/>
                  <a:gd name="T86" fmla="*/ 694 w 788"/>
                  <a:gd name="T87" fmla="*/ 74 h 880"/>
                  <a:gd name="T88" fmla="*/ 755 w 788"/>
                  <a:gd name="T89" fmla="*/ 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8" h="880">
                    <a:moveTo>
                      <a:pt x="94" y="815"/>
                    </a:moveTo>
                    <a:cubicBezTo>
                      <a:pt x="103" y="821"/>
                      <a:pt x="121" y="821"/>
                      <a:pt x="135" y="821"/>
                    </a:cubicBezTo>
                    <a:cubicBezTo>
                      <a:pt x="136" y="821"/>
                      <a:pt x="137" y="821"/>
                      <a:pt x="139" y="821"/>
                    </a:cubicBezTo>
                    <a:cubicBezTo>
                      <a:pt x="140" y="821"/>
                      <a:pt x="141" y="821"/>
                      <a:pt x="142" y="821"/>
                    </a:cubicBezTo>
                    <a:cubicBezTo>
                      <a:pt x="144" y="821"/>
                      <a:pt x="147" y="821"/>
                      <a:pt x="148" y="821"/>
                    </a:cubicBezTo>
                    <a:cubicBezTo>
                      <a:pt x="183" y="823"/>
                      <a:pt x="218" y="824"/>
                      <a:pt x="253" y="825"/>
                    </a:cubicBezTo>
                    <a:cubicBezTo>
                      <a:pt x="287" y="826"/>
                      <a:pt x="322" y="826"/>
                      <a:pt x="356" y="826"/>
                    </a:cubicBezTo>
                    <a:cubicBezTo>
                      <a:pt x="376" y="826"/>
                      <a:pt x="397" y="826"/>
                      <a:pt x="417" y="826"/>
                    </a:cubicBezTo>
                    <a:cubicBezTo>
                      <a:pt x="462" y="824"/>
                      <a:pt x="508" y="824"/>
                      <a:pt x="554" y="820"/>
                    </a:cubicBezTo>
                    <a:cubicBezTo>
                      <a:pt x="491" y="823"/>
                      <a:pt x="416" y="825"/>
                      <a:pt x="342" y="825"/>
                    </a:cubicBezTo>
                    <a:cubicBezTo>
                      <a:pt x="247" y="825"/>
                      <a:pt x="154" y="822"/>
                      <a:pt x="94" y="815"/>
                    </a:cubicBezTo>
                    <a:moveTo>
                      <a:pt x="85" y="660"/>
                    </a:moveTo>
                    <a:cubicBezTo>
                      <a:pt x="85" y="684"/>
                      <a:pt x="84" y="708"/>
                      <a:pt x="84" y="731"/>
                    </a:cubicBezTo>
                    <a:cubicBezTo>
                      <a:pt x="84" y="747"/>
                      <a:pt x="84" y="763"/>
                      <a:pt x="85" y="778"/>
                    </a:cubicBezTo>
                    <a:cubicBezTo>
                      <a:pt x="85" y="788"/>
                      <a:pt x="85" y="802"/>
                      <a:pt x="90" y="811"/>
                    </a:cubicBezTo>
                    <a:cubicBezTo>
                      <a:pt x="90" y="812"/>
                      <a:pt x="90" y="812"/>
                      <a:pt x="90" y="812"/>
                    </a:cubicBezTo>
                    <a:cubicBezTo>
                      <a:pt x="90" y="799"/>
                      <a:pt x="88" y="741"/>
                      <a:pt x="85" y="660"/>
                    </a:cubicBezTo>
                    <a:moveTo>
                      <a:pt x="704" y="166"/>
                    </a:moveTo>
                    <a:cubicBezTo>
                      <a:pt x="703" y="178"/>
                      <a:pt x="703" y="189"/>
                      <a:pt x="702" y="200"/>
                    </a:cubicBezTo>
                    <a:cubicBezTo>
                      <a:pt x="703" y="189"/>
                      <a:pt x="703" y="178"/>
                      <a:pt x="704" y="166"/>
                    </a:cubicBezTo>
                    <a:moveTo>
                      <a:pt x="706" y="131"/>
                    </a:moveTo>
                    <a:cubicBezTo>
                      <a:pt x="705" y="138"/>
                      <a:pt x="705" y="145"/>
                      <a:pt x="705" y="152"/>
                    </a:cubicBezTo>
                    <a:cubicBezTo>
                      <a:pt x="705" y="146"/>
                      <a:pt x="705" y="139"/>
                      <a:pt x="706" y="131"/>
                    </a:cubicBezTo>
                    <a:moveTo>
                      <a:pt x="444" y="69"/>
                    </a:moveTo>
                    <a:cubicBezTo>
                      <a:pt x="414" y="69"/>
                      <a:pt x="384" y="70"/>
                      <a:pt x="354" y="70"/>
                    </a:cubicBezTo>
                    <a:cubicBezTo>
                      <a:pt x="330" y="70"/>
                      <a:pt x="305" y="71"/>
                      <a:pt x="280" y="71"/>
                    </a:cubicBezTo>
                    <a:cubicBezTo>
                      <a:pt x="351" y="70"/>
                      <a:pt x="428" y="70"/>
                      <a:pt x="497" y="70"/>
                    </a:cubicBezTo>
                    <a:cubicBezTo>
                      <a:pt x="503" y="70"/>
                      <a:pt x="509" y="70"/>
                      <a:pt x="514" y="70"/>
                    </a:cubicBezTo>
                    <a:cubicBezTo>
                      <a:pt x="491" y="70"/>
                      <a:pt x="468" y="69"/>
                      <a:pt x="444" y="69"/>
                    </a:cubicBezTo>
                    <a:moveTo>
                      <a:pt x="27" y="42"/>
                    </a:moveTo>
                    <a:cubicBezTo>
                      <a:pt x="28" y="44"/>
                      <a:pt x="29" y="47"/>
                      <a:pt x="29" y="50"/>
                    </a:cubicBezTo>
                    <a:cubicBezTo>
                      <a:pt x="34" y="57"/>
                      <a:pt x="38" y="67"/>
                      <a:pt x="42" y="79"/>
                    </a:cubicBezTo>
                    <a:cubicBezTo>
                      <a:pt x="50" y="108"/>
                      <a:pt x="35" y="122"/>
                      <a:pt x="11" y="122"/>
                    </a:cubicBezTo>
                    <a:cubicBezTo>
                      <a:pt x="8" y="122"/>
                      <a:pt x="4" y="122"/>
                      <a:pt x="0" y="121"/>
                    </a:cubicBezTo>
                    <a:cubicBezTo>
                      <a:pt x="1" y="148"/>
                      <a:pt x="1" y="175"/>
                      <a:pt x="2" y="200"/>
                    </a:cubicBezTo>
                    <a:cubicBezTo>
                      <a:pt x="3" y="214"/>
                      <a:pt x="4" y="228"/>
                      <a:pt x="4" y="241"/>
                    </a:cubicBezTo>
                    <a:cubicBezTo>
                      <a:pt x="17" y="442"/>
                      <a:pt x="25" y="647"/>
                      <a:pt x="29" y="766"/>
                    </a:cubicBezTo>
                    <a:cubicBezTo>
                      <a:pt x="31" y="805"/>
                      <a:pt x="32" y="832"/>
                      <a:pt x="33" y="839"/>
                    </a:cubicBezTo>
                    <a:cubicBezTo>
                      <a:pt x="35" y="867"/>
                      <a:pt x="59" y="870"/>
                      <a:pt x="59" y="870"/>
                    </a:cubicBezTo>
                    <a:cubicBezTo>
                      <a:pt x="109" y="875"/>
                      <a:pt x="177" y="878"/>
                      <a:pt x="251" y="879"/>
                    </a:cubicBezTo>
                    <a:cubicBezTo>
                      <a:pt x="277" y="879"/>
                      <a:pt x="304" y="880"/>
                      <a:pt x="330" y="880"/>
                    </a:cubicBezTo>
                    <a:cubicBezTo>
                      <a:pt x="428" y="880"/>
                      <a:pt x="530" y="877"/>
                      <a:pt x="613" y="872"/>
                    </a:cubicBezTo>
                    <a:cubicBezTo>
                      <a:pt x="648" y="871"/>
                      <a:pt x="679" y="868"/>
                      <a:pt x="706" y="866"/>
                    </a:cubicBezTo>
                    <a:cubicBezTo>
                      <a:pt x="642" y="814"/>
                      <a:pt x="642" y="814"/>
                      <a:pt x="642" y="814"/>
                    </a:cubicBezTo>
                    <a:cubicBezTo>
                      <a:pt x="629" y="815"/>
                      <a:pt x="615" y="816"/>
                      <a:pt x="599" y="817"/>
                    </a:cubicBezTo>
                    <a:cubicBezTo>
                      <a:pt x="564" y="821"/>
                      <a:pt x="530" y="823"/>
                      <a:pt x="495" y="825"/>
                    </a:cubicBezTo>
                    <a:cubicBezTo>
                      <a:pt x="440" y="827"/>
                      <a:pt x="384" y="829"/>
                      <a:pt x="329" y="829"/>
                    </a:cubicBezTo>
                    <a:cubicBezTo>
                      <a:pt x="265" y="829"/>
                      <a:pt x="201" y="827"/>
                      <a:pt x="138" y="822"/>
                    </a:cubicBezTo>
                    <a:cubicBezTo>
                      <a:pt x="125" y="821"/>
                      <a:pt x="103" y="823"/>
                      <a:pt x="91" y="816"/>
                    </a:cubicBezTo>
                    <a:cubicBezTo>
                      <a:pt x="78" y="808"/>
                      <a:pt x="82" y="764"/>
                      <a:pt x="82" y="752"/>
                    </a:cubicBezTo>
                    <a:cubicBezTo>
                      <a:pt x="82" y="694"/>
                      <a:pt x="82" y="636"/>
                      <a:pt x="82" y="578"/>
                    </a:cubicBezTo>
                    <a:cubicBezTo>
                      <a:pt x="78" y="492"/>
                      <a:pt x="73" y="390"/>
                      <a:pt x="66" y="289"/>
                    </a:cubicBezTo>
                    <a:cubicBezTo>
                      <a:pt x="62" y="218"/>
                      <a:pt x="59" y="119"/>
                      <a:pt x="58" y="78"/>
                    </a:cubicBezTo>
                    <a:cubicBezTo>
                      <a:pt x="50" y="72"/>
                      <a:pt x="42" y="61"/>
                      <a:pt x="36" y="51"/>
                    </a:cubicBezTo>
                    <a:cubicBezTo>
                      <a:pt x="27" y="42"/>
                      <a:pt x="27" y="42"/>
                      <a:pt x="27" y="42"/>
                    </a:cubicBezTo>
                    <a:moveTo>
                      <a:pt x="788" y="27"/>
                    </a:moveTo>
                    <a:cubicBezTo>
                      <a:pt x="707" y="107"/>
                      <a:pt x="707" y="107"/>
                      <a:pt x="707" y="107"/>
                    </a:cubicBezTo>
                    <a:cubicBezTo>
                      <a:pt x="707" y="112"/>
                      <a:pt x="706" y="117"/>
                      <a:pt x="706" y="122"/>
                    </a:cubicBezTo>
                    <a:cubicBezTo>
                      <a:pt x="707" y="157"/>
                      <a:pt x="705" y="192"/>
                      <a:pt x="702" y="227"/>
                    </a:cubicBezTo>
                    <a:cubicBezTo>
                      <a:pt x="700" y="251"/>
                      <a:pt x="698" y="276"/>
                      <a:pt x="697" y="300"/>
                    </a:cubicBezTo>
                    <a:cubicBezTo>
                      <a:pt x="687" y="483"/>
                      <a:pt x="678" y="641"/>
                      <a:pt x="667" y="781"/>
                    </a:cubicBezTo>
                    <a:cubicBezTo>
                      <a:pt x="737" y="838"/>
                      <a:pt x="737" y="838"/>
                      <a:pt x="737" y="838"/>
                    </a:cubicBezTo>
                    <a:cubicBezTo>
                      <a:pt x="756" y="617"/>
                      <a:pt x="770" y="346"/>
                      <a:pt x="788" y="27"/>
                    </a:cubicBezTo>
                    <a:moveTo>
                      <a:pt x="25" y="14"/>
                    </a:moveTo>
                    <a:cubicBezTo>
                      <a:pt x="27" y="17"/>
                      <a:pt x="27" y="17"/>
                      <a:pt x="27" y="17"/>
                    </a:cubicBezTo>
                    <a:cubicBezTo>
                      <a:pt x="30" y="16"/>
                      <a:pt x="34" y="16"/>
                      <a:pt x="39" y="15"/>
                    </a:cubicBezTo>
                    <a:cubicBezTo>
                      <a:pt x="34" y="15"/>
                      <a:pt x="30" y="15"/>
                      <a:pt x="25" y="14"/>
                    </a:cubicBezTo>
                    <a:moveTo>
                      <a:pt x="22" y="10"/>
                    </a:moveTo>
                    <a:cubicBezTo>
                      <a:pt x="25" y="14"/>
                      <a:pt x="25" y="14"/>
                      <a:pt x="25" y="14"/>
                    </a:cubicBezTo>
                    <a:cubicBezTo>
                      <a:pt x="26" y="14"/>
                      <a:pt x="26" y="14"/>
                      <a:pt x="26" y="14"/>
                    </a:cubicBezTo>
                    <a:cubicBezTo>
                      <a:pt x="26" y="14"/>
                      <a:pt x="26" y="14"/>
                      <a:pt x="26" y="13"/>
                    </a:cubicBezTo>
                    <a:cubicBezTo>
                      <a:pt x="25" y="12"/>
                      <a:pt x="24" y="11"/>
                      <a:pt x="22" y="10"/>
                    </a:cubicBezTo>
                    <a:moveTo>
                      <a:pt x="412" y="0"/>
                    </a:moveTo>
                    <a:cubicBezTo>
                      <a:pt x="301" y="0"/>
                      <a:pt x="187" y="1"/>
                      <a:pt x="102" y="2"/>
                    </a:cubicBezTo>
                    <a:cubicBezTo>
                      <a:pt x="91" y="8"/>
                      <a:pt x="77" y="12"/>
                      <a:pt x="62" y="13"/>
                    </a:cubicBezTo>
                    <a:cubicBezTo>
                      <a:pt x="56" y="14"/>
                      <a:pt x="51" y="15"/>
                      <a:pt x="45" y="15"/>
                    </a:cubicBezTo>
                    <a:cubicBezTo>
                      <a:pt x="47" y="15"/>
                      <a:pt x="49" y="15"/>
                      <a:pt x="52" y="16"/>
                    </a:cubicBezTo>
                    <a:cubicBezTo>
                      <a:pt x="56" y="15"/>
                      <a:pt x="60" y="15"/>
                      <a:pt x="65" y="15"/>
                    </a:cubicBezTo>
                    <a:cubicBezTo>
                      <a:pt x="73" y="15"/>
                      <a:pt x="82" y="16"/>
                      <a:pt x="91" y="18"/>
                    </a:cubicBezTo>
                    <a:cubicBezTo>
                      <a:pt x="127" y="28"/>
                      <a:pt x="136" y="52"/>
                      <a:pt x="122" y="73"/>
                    </a:cubicBezTo>
                    <a:cubicBezTo>
                      <a:pt x="201" y="72"/>
                      <a:pt x="281" y="69"/>
                      <a:pt x="360" y="68"/>
                    </a:cubicBezTo>
                    <a:cubicBezTo>
                      <a:pt x="389" y="68"/>
                      <a:pt x="419" y="68"/>
                      <a:pt x="448" y="68"/>
                    </a:cubicBezTo>
                    <a:cubicBezTo>
                      <a:pt x="484" y="68"/>
                      <a:pt x="520" y="68"/>
                      <a:pt x="556" y="68"/>
                    </a:cubicBezTo>
                    <a:cubicBezTo>
                      <a:pt x="587" y="69"/>
                      <a:pt x="618" y="69"/>
                      <a:pt x="648" y="70"/>
                    </a:cubicBezTo>
                    <a:cubicBezTo>
                      <a:pt x="655" y="71"/>
                      <a:pt x="663" y="70"/>
                      <a:pt x="671" y="71"/>
                    </a:cubicBezTo>
                    <a:cubicBezTo>
                      <a:pt x="669" y="68"/>
                      <a:pt x="669" y="68"/>
                      <a:pt x="669" y="68"/>
                    </a:cubicBezTo>
                    <a:cubicBezTo>
                      <a:pt x="671" y="71"/>
                      <a:pt x="671" y="71"/>
                      <a:pt x="671" y="71"/>
                    </a:cubicBezTo>
                    <a:cubicBezTo>
                      <a:pt x="679" y="71"/>
                      <a:pt x="687" y="72"/>
                      <a:pt x="694" y="74"/>
                    </a:cubicBezTo>
                    <a:cubicBezTo>
                      <a:pt x="694" y="74"/>
                      <a:pt x="695" y="74"/>
                      <a:pt x="695" y="74"/>
                    </a:cubicBezTo>
                    <a:cubicBezTo>
                      <a:pt x="755" y="5"/>
                      <a:pt x="755" y="5"/>
                      <a:pt x="755" y="5"/>
                    </a:cubicBezTo>
                    <a:cubicBezTo>
                      <a:pt x="694" y="1"/>
                      <a:pt x="556" y="0"/>
                      <a:pt x="412" y="0"/>
                    </a:cubicBezTo>
                  </a:path>
                </a:pathLst>
              </a:custGeom>
              <a:solidFill>
                <a:srgbClr val="F4D7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9"/>
              <p:cNvSpPr/>
              <p:nvPr/>
            </p:nvSpPr>
            <p:spPr bwMode="auto">
              <a:xfrm>
                <a:off x="1802" y="1237"/>
                <a:ext cx="1541" cy="1817"/>
              </a:xfrm>
              <a:custGeom>
                <a:avLst/>
                <a:gdLst>
                  <a:gd name="T0" fmla="*/ 32 w 651"/>
                  <a:gd name="T1" fmla="*/ 752 h 768"/>
                  <a:gd name="T2" fmla="*/ 607 w 651"/>
                  <a:gd name="T3" fmla="*/ 748 h 768"/>
                  <a:gd name="T4" fmla="*/ 651 w 651"/>
                  <a:gd name="T5" fmla="*/ 14 h 768"/>
                  <a:gd name="T6" fmla="*/ 0 w 651"/>
                  <a:gd name="T7" fmla="*/ 11 h 768"/>
                  <a:gd name="T8" fmla="*/ 8 w 651"/>
                  <a:gd name="T9" fmla="*/ 226 h 768"/>
                  <a:gd name="T10" fmla="*/ 32 w 651"/>
                  <a:gd name="T11" fmla="*/ 752 h 768"/>
                </a:gdLst>
                <a:ahLst/>
                <a:cxnLst>
                  <a:cxn ang="0">
                    <a:pos x="T0" y="T1"/>
                  </a:cxn>
                  <a:cxn ang="0">
                    <a:pos x="T2" y="T3"/>
                  </a:cxn>
                  <a:cxn ang="0">
                    <a:pos x="T4" y="T5"/>
                  </a:cxn>
                  <a:cxn ang="0">
                    <a:pos x="T6" y="T7"/>
                  </a:cxn>
                  <a:cxn ang="0">
                    <a:pos x="T8" y="T9"/>
                  </a:cxn>
                  <a:cxn ang="0">
                    <a:pos x="T10" y="T11"/>
                  </a:cxn>
                </a:cxnLst>
                <a:rect l="0" t="0" r="r" b="b"/>
                <a:pathLst>
                  <a:path w="651" h="768">
                    <a:moveTo>
                      <a:pt x="32" y="752"/>
                    </a:moveTo>
                    <a:cubicBezTo>
                      <a:pt x="168" y="768"/>
                      <a:pt x="490" y="764"/>
                      <a:pt x="607" y="748"/>
                    </a:cubicBezTo>
                    <a:cubicBezTo>
                      <a:pt x="624" y="547"/>
                      <a:pt x="634" y="312"/>
                      <a:pt x="651" y="14"/>
                    </a:cubicBezTo>
                    <a:cubicBezTo>
                      <a:pt x="651" y="0"/>
                      <a:pt x="64" y="10"/>
                      <a:pt x="0" y="11"/>
                    </a:cubicBezTo>
                    <a:cubicBezTo>
                      <a:pt x="1" y="51"/>
                      <a:pt x="4" y="153"/>
                      <a:pt x="8" y="226"/>
                    </a:cubicBezTo>
                    <a:cubicBezTo>
                      <a:pt x="25" y="487"/>
                      <a:pt x="32" y="752"/>
                      <a:pt x="32" y="75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50"/>
              <p:cNvSpPr/>
              <p:nvPr/>
            </p:nvSpPr>
            <p:spPr bwMode="auto">
              <a:xfrm>
                <a:off x="1842" y="1272"/>
                <a:ext cx="1475" cy="1739"/>
              </a:xfrm>
              <a:custGeom>
                <a:avLst/>
                <a:gdLst>
                  <a:gd name="T0" fmla="*/ 423 w 623"/>
                  <a:gd name="T1" fmla="*/ 0 h 735"/>
                  <a:gd name="T2" fmla="*/ 36 w 623"/>
                  <a:gd name="T3" fmla="*/ 8 h 735"/>
                  <a:gd name="T4" fmla="*/ 20 w 623"/>
                  <a:gd name="T5" fmla="*/ 14 h 735"/>
                  <a:gd name="T6" fmla="*/ 3 w 623"/>
                  <a:gd name="T7" fmla="*/ 9 h 735"/>
                  <a:gd name="T8" fmla="*/ 0 w 623"/>
                  <a:gd name="T9" fmla="*/ 9 h 735"/>
                  <a:gd name="T10" fmla="*/ 13 w 623"/>
                  <a:gd name="T11" fmla="*/ 214 h 735"/>
                  <a:gd name="T12" fmla="*/ 29 w 623"/>
                  <a:gd name="T13" fmla="*/ 722 h 735"/>
                  <a:gd name="T14" fmla="*/ 247 w 623"/>
                  <a:gd name="T15" fmla="*/ 735 h 735"/>
                  <a:gd name="T16" fmla="*/ 572 w 623"/>
                  <a:gd name="T17" fmla="*/ 713 h 735"/>
                  <a:gd name="T18" fmla="*/ 622 w 623"/>
                  <a:gd name="T19" fmla="*/ 54 h 735"/>
                  <a:gd name="T20" fmla="*/ 612 w 623"/>
                  <a:gd name="T21" fmla="*/ 13 h 735"/>
                  <a:gd name="T22" fmla="*/ 423 w 623"/>
                  <a:gd name="T2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3" h="735">
                    <a:moveTo>
                      <a:pt x="423" y="0"/>
                    </a:moveTo>
                    <a:cubicBezTo>
                      <a:pt x="287" y="0"/>
                      <a:pt x="113" y="6"/>
                      <a:pt x="36" y="8"/>
                    </a:cubicBezTo>
                    <a:cubicBezTo>
                      <a:pt x="31" y="12"/>
                      <a:pt x="26" y="14"/>
                      <a:pt x="20" y="14"/>
                    </a:cubicBezTo>
                    <a:cubicBezTo>
                      <a:pt x="15" y="14"/>
                      <a:pt x="9" y="12"/>
                      <a:pt x="3" y="9"/>
                    </a:cubicBezTo>
                    <a:cubicBezTo>
                      <a:pt x="2" y="9"/>
                      <a:pt x="1" y="9"/>
                      <a:pt x="0" y="9"/>
                    </a:cubicBezTo>
                    <a:cubicBezTo>
                      <a:pt x="1" y="47"/>
                      <a:pt x="9" y="145"/>
                      <a:pt x="13" y="214"/>
                    </a:cubicBezTo>
                    <a:cubicBezTo>
                      <a:pt x="29" y="465"/>
                      <a:pt x="16" y="696"/>
                      <a:pt x="29" y="722"/>
                    </a:cubicBezTo>
                    <a:cubicBezTo>
                      <a:pt x="33" y="731"/>
                      <a:pt x="134" y="735"/>
                      <a:pt x="247" y="735"/>
                    </a:cubicBezTo>
                    <a:cubicBezTo>
                      <a:pt x="394" y="735"/>
                      <a:pt x="562" y="728"/>
                      <a:pt x="572" y="713"/>
                    </a:cubicBezTo>
                    <a:cubicBezTo>
                      <a:pt x="588" y="691"/>
                      <a:pt x="623" y="203"/>
                      <a:pt x="622" y="54"/>
                    </a:cubicBezTo>
                    <a:cubicBezTo>
                      <a:pt x="621" y="32"/>
                      <a:pt x="615" y="16"/>
                      <a:pt x="612" y="13"/>
                    </a:cubicBezTo>
                    <a:cubicBezTo>
                      <a:pt x="605" y="3"/>
                      <a:pt x="524" y="0"/>
                      <a:pt x="423" y="0"/>
                    </a:cubicBezTo>
                  </a:path>
                </a:pathLst>
              </a:custGeom>
              <a:blipFill>
                <a:blip r:embed="rId2" cstate="email"/>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51"/>
              <p:cNvSpPr/>
              <p:nvPr/>
            </p:nvSpPr>
            <p:spPr bwMode="auto">
              <a:xfrm>
                <a:off x="1637" y="1052"/>
                <a:ext cx="672" cy="719"/>
              </a:xfrm>
              <a:custGeom>
                <a:avLst/>
                <a:gdLst>
                  <a:gd name="T0" fmla="*/ 10 w 284"/>
                  <a:gd name="T1" fmla="*/ 303 h 304"/>
                  <a:gd name="T2" fmla="*/ 2 w 284"/>
                  <a:gd name="T3" fmla="*/ 18 h 304"/>
                  <a:gd name="T4" fmla="*/ 7 w 284"/>
                  <a:gd name="T5" fmla="*/ 8 h 304"/>
                  <a:gd name="T6" fmla="*/ 12 w 284"/>
                  <a:gd name="T7" fmla="*/ 8 h 304"/>
                  <a:gd name="T8" fmla="*/ 89 w 284"/>
                  <a:gd name="T9" fmla="*/ 6 h 304"/>
                  <a:gd name="T10" fmla="*/ 283 w 284"/>
                  <a:gd name="T11" fmla="*/ 2 h 304"/>
                  <a:gd name="T12" fmla="*/ 283 w 284"/>
                  <a:gd name="T13" fmla="*/ 0 h 304"/>
                  <a:gd name="T14" fmla="*/ 1 w 284"/>
                  <a:gd name="T15" fmla="*/ 7 h 304"/>
                  <a:gd name="T16" fmla="*/ 0 w 284"/>
                  <a:gd name="T17" fmla="*/ 8 h 304"/>
                  <a:gd name="T18" fmla="*/ 8 w 284"/>
                  <a:gd name="T19" fmla="*/ 303 h 304"/>
                  <a:gd name="T20" fmla="*/ 10 w 284"/>
                  <a:gd name="T21" fmla="*/ 30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04">
                    <a:moveTo>
                      <a:pt x="10" y="303"/>
                    </a:moveTo>
                    <a:cubicBezTo>
                      <a:pt x="7" y="208"/>
                      <a:pt x="5" y="113"/>
                      <a:pt x="2" y="18"/>
                    </a:cubicBezTo>
                    <a:cubicBezTo>
                      <a:pt x="2" y="8"/>
                      <a:pt x="0" y="8"/>
                      <a:pt x="7" y="8"/>
                    </a:cubicBezTo>
                    <a:cubicBezTo>
                      <a:pt x="8" y="8"/>
                      <a:pt x="10" y="8"/>
                      <a:pt x="12" y="8"/>
                    </a:cubicBezTo>
                    <a:cubicBezTo>
                      <a:pt x="38" y="8"/>
                      <a:pt x="64" y="7"/>
                      <a:pt x="89" y="6"/>
                    </a:cubicBezTo>
                    <a:cubicBezTo>
                      <a:pt x="154" y="5"/>
                      <a:pt x="218" y="3"/>
                      <a:pt x="283" y="2"/>
                    </a:cubicBezTo>
                    <a:cubicBezTo>
                      <a:pt x="284" y="2"/>
                      <a:pt x="284" y="0"/>
                      <a:pt x="283" y="0"/>
                    </a:cubicBezTo>
                    <a:cubicBezTo>
                      <a:pt x="189" y="2"/>
                      <a:pt x="95" y="5"/>
                      <a:pt x="1" y="7"/>
                    </a:cubicBezTo>
                    <a:cubicBezTo>
                      <a:pt x="0" y="7"/>
                      <a:pt x="0" y="7"/>
                      <a:pt x="0" y="8"/>
                    </a:cubicBezTo>
                    <a:cubicBezTo>
                      <a:pt x="3" y="106"/>
                      <a:pt x="5" y="204"/>
                      <a:pt x="8" y="303"/>
                    </a:cubicBezTo>
                    <a:cubicBezTo>
                      <a:pt x="8" y="304"/>
                      <a:pt x="10" y="304"/>
                      <a:pt x="10" y="303"/>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52"/>
              <p:cNvSpPr/>
              <p:nvPr/>
            </p:nvSpPr>
            <p:spPr bwMode="auto">
              <a:xfrm>
                <a:off x="1658" y="1033"/>
                <a:ext cx="1886" cy="2134"/>
              </a:xfrm>
              <a:custGeom>
                <a:avLst/>
                <a:gdLst>
                  <a:gd name="T0" fmla="*/ 274 w 797"/>
                  <a:gd name="T1" fmla="*/ 10 h 902"/>
                  <a:gd name="T2" fmla="*/ 565 w 797"/>
                  <a:gd name="T3" fmla="*/ 6 h 902"/>
                  <a:gd name="T4" fmla="*/ 694 w 797"/>
                  <a:gd name="T5" fmla="*/ 5 h 902"/>
                  <a:gd name="T6" fmla="*/ 790 w 797"/>
                  <a:gd name="T7" fmla="*/ 11 h 902"/>
                  <a:gd name="T8" fmla="*/ 787 w 797"/>
                  <a:gd name="T9" fmla="*/ 105 h 902"/>
                  <a:gd name="T10" fmla="*/ 778 w 797"/>
                  <a:gd name="T11" fmla="*/ 296 h 902"/>
                  <a:gd name="T12" fmla="*/ 745 w 797"/>
                  <a:gd name="T13" fmla="*/ 846 h 902"/>
                  <a:gd name="T14" fmla="*/ 743 w 797"/>
                  <a:gd name="T15" fmla="*/ 881 h 902"/>
                  <a:gd name="T16" fmla="*/ 649 w 797"/>
                  <a:gd name="T17" fmla="*/ 895 h 902"/>
                  <a:gd name="T18" fmla="*/ 469 w 797"/>
                  <a:gd name="T19" fmla="*/ 900 h 902"/>
                  <a:gd name="T20" fmla="*/ 73 w 797"/>
                  <a:gd name="T21" fmla="*/ 898 h 902"/>
                  <a:gd name="T22" fmla="*/ 39 w 797"/>
                  <a:gd name="T23" fmla="*/ 897 h 902"/>
                  <a:gd name="T24" fmla="*/ 29 w 797"/>
                  <a:gd name="T25" fmla="*/ 886 h 902"/>
                  <a:gd name="T26" fmla="*/ 19 w 797"/>
                  <a:gd name="T27" fmla="*/ 759 h 902"/>
                  <a:gd name="T28" fmla="*/ 2 w 797"/>
                  <a:gd name="T29" fmla="*/ 309 h 902"/>
                  <a:gd name="T30" fmla="*/ 0 w 797"/>
                  <a:gd name="T31" fmla="*/ 309 h 902"/>
                  <a:gd name="T32" fmla="*/ 24 w 797"/>
                  <a:gd name="T33" fmla="*/ 860 h 902"/>
                  <a:gd name="T34" fmla="*/ 30 w 797"/>
                  <a:gd name="T35" fmla="*/ 896 h 902"/>
                  <a:gd name="T36" fmla="*/ 53 w 797"/>
                  <a:gd name="T37" fmla="*/ 899 h 902"/>
                  <a:gd name="T38" fmla="*/ 216 w 797"/>
                  <a:gd name="T39" fmla="*/ 902 h 902"/>
                  <a:gd name="T40" fmla="*/ 494 w 797"/>
                  <a:gd name="T41" fmla="*/ 902 h 902"/>
                  <a:gd name="T42" fmla="*/ 744 w 797"/>
                  <a:gd name="T43" fmla="*/ 882 h 902"/>
                  <a:gd name="T44" fmla="*/ 745 w 797"/>
                  <a:gd name="T45" fmla="*/ 881 h 902"/>
                  <a:gd name="T46" fmla="*/ 775 w 797"/>
                  <a:gd name="T47" fmla="*/ 392 h 902"/>
                  <a:gd name="T48" fmla="*/ 794 w 797"/>
                  <a:gd name="T49" fmla="*/ 11 h 902"/>
                  <a:gd name="T50" fmla="*/ 793 w 797"/>
                  <a:gd name="T51" fmla="*/ 10 h 902"/>
                  <a:gd name="T52" fmla="*/ 709 w 797"/>
                  <a:gd name="T53" fmla="*/ 4 h 902"/>
                  <a:gd name="T54" fmla="*/ 574 w 797"/>
                  <a:gd name="T55" fmla="*/ 4 h 902"/>
                  <a:gd name="T56" fmla="*/ 274 w 797"/>
                  <a:gd name="T57" fmla="*/ 8 h 902"/>
                  <a:gd name="T58" fmla="*/ 274 w 797"/>
                  <a:gd name="T59" fmla="*/ 1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7" h="902">
                    <a:moveTo>
                      <a:pt x="274" y="10"/>
                    </a:moveTo>
                    <a:cubicBezTo>
                      <a:pt x="371" y="8"/>
                      <a:pt x="468" y="5"/>
                      <a:pt x="565" y="6"/>
                    </a:cubicBezTo>
                    <a:cubicBezTo>
                      <a:pt x="608" y="6"/>
                      <a:pt x="651" y="5"/>
                      <a:pt x="694" y="5"/>
                    </a:cubicBezTo>
                    <a:cubicBezTo>
                      <a:pt x="725" y="5"/>
                      <a:pt x="760" y="3"/>
                      <a:pt x="790" y="11"/>
                    </a:cubicBezTo>
                    <a:cubicBezTo>
                      <a:pt x="797" y="13"/>
                      <a:pt x="788" y="96"/>
                      <a:pt x="787" y="105"/>
                    </a:cubicBezTo>
                    <a:cubicBezTo>
                      <a:pt x="784" y="169"/>
                      <a:pt x="781" y="233"/>
                      <a:pt x="778" y="296"/>
                    </a:cubicBezTo>
                    <a:cubicBezTo>
                      <a:pt x="769" y="480"/>
                      <a:pt x="757" y="663"/>
                      <a:pt x="745" y="846"/>
                    </a:cubicBezTo>
                    <a:cubicBezTo>
                      <a:pt x="744" y="857"/>
                      <a:pt x="744" y="869"/>
                      <a:pt x="743" y="881"/>
                    </a:cubicBezTo>
                    <a:cubicBezTo>
                      <a:pt x="743" y="886"/>
                      <a:pt x="656" y="894"/>
                      <a:pt x="649" y="895"/>
                    </a:cubicBezTo>
                    <a:cubicBezTo>
                      <a:pt x="589" y="902"/>
                      <a:pt x="528" y="900"/>
                      <a:pt x="469" y="900"/>
                    </a:cubicBezTo>
                    <a:cubicBezTo>
                      <a:pt x="337" y="901"/>
                      <a:pt x="205" y="902"/>
                      <a:pt x="73" y="898"/>
                    </a:cubicBezTo>
                    <a:cubicBezTo>
                      <a:pt x="62" y="898"/>
                      <a:pt x="50" y="898"/>
                      <a:pt x="39" y="897"/>
                    </a:cubicBezTo>
                    <a:cubicBezTo>
                      <a:pt x="31" y="896"/>
                      <a:pt x="30" y="894"/>
                      <a:pt x="29" y="886"/>
                    </a:cubicBezTo>
                    <a:cubicBezTo>
                      <a:pt x="22" y="844"/>
                      <a:pt x="22" y="801"/>
                      <a:pt x="19" y="759"/>
                    </a:cubicBezTo>
                    <a:cubicBezTo>
                      <a:pt x="11" y="609"/>
                      <a:pt x="7" y="459"/>
                      <a:pt x="2" y="309"/>
                    </a:cubicBezTo>
                    <a:cubicBezTo>
                      <a:pt x="2" y="308"/>
                      <a:pt x="0" y="308"/>
                      <a:pt x="0" y="309"/>
                    </a:cubicBezTo>
                    <a:cubicBezTo>
                      <a:pt x="6" y="492"/>
                      <a:pt x="8" y="677"/>
                      <a:pt x="24" y="860"/>
                    </a:cubicBezTo>
                    <a:cubicBezTo>
                      <a:pt x="25" y="869"/>
                      <a:pt x="24" y="889"/>
                      <a:pt x="30" y="896"/>
                    </a:cubicBezTo>
                    <a:cubicBezTo>
                      <a:pt x="33" y="901"/>
                      <a:pt x="49" y="899"/>
                      <a:pt x="53" y="899"/>
                    </a:cubicBezTo>
                    <a:cubicBezTo>
                      <a:pt x="107" y="902"/>
                      <a:pt x="162" y="902"/>
                      <a:pt x="216" y="902"/>
                    </a:cubicBezTo>
                    <a:cubicBezTo>
                      <a:pt x="309" y="902"/>
                      <a:pt x="401" y="902"/>
                      <a:pt x="494" y="902"/>
                    </a:cubicBezTo>
                    <a:cubicBezTo>
                      <a:pt x="578" y="901"/>
                      <a:pt x="662" y="900"/>
                      <a:pt x="744" y="882"/>
                    </a:cubicBezTo>
                    <a:cubicBezTo>
                      <a:pt x="744" y="882"/>
                      <a:pt x="745" y="882"/>
                      <a:pt x="745" y="881"/>
                    </a:cubicBezTo>
                    <a:cubicBezTo>
                      <a:pt x="755" y="718"/>
                      <a:pt x="767" y="555"/>
                      <a:pt x="775" y="392"/>
                    </a:cubicBezTo>
                    <a:cubicBezTo>
                      <a:pt x="781" y="265"/>
                      <a:pt x="788" y="138"/>
                      <a:pt x="794" y="11"/>
                    </a:cubicBezTo>
                    <a:cubicBezTo>
                      <a:pt x="794" y="11"/>
                      <a:pt x="794" y="10"/>
                      <a:pt x="793" y="10"/>
                    </a:cubicBezTo>
                    <a:cubicBezTo>
                      <a:pt x="769" y="0"/>
                      <a:pt x="735" y="4"/>
                      <a:pt x="709" y="4"/>
                    </a:cubicBezTo>
                    <a:cubicBezTo>
                      <a:pt x="664" y="3"/>
                      <a:pt x="619" y="4"/>
                      <a:pt x="574" y="4"/>
                    </a:cubicBezTo>
                    <a:cubicBezTo>
                      <a:pt x="474" y="4"/>
                      <a:pt x="374" y="6"/>
                      <a:pt x="274" y="8"/>
                    </a:cubicBezTo>
                    <a:cubicBezTo>
                      <a:pt x="272" y="8"/>
                      <a:pt x="272" y="10"/>
                      <a:pt x="274" y="1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53"/>
              <p:cNvSpPr/>
              <p:nvPr/>
            </p:nvSpPr>
            <p:spPr bwMode="auto">
              <a:xfrm>
                <a:off x="1805" y="1249"/>
                <a:ext cx="1545" cy="1802"/>
              </a:xfrm>
              <a:custGeom>
                <a:avLst/>
                <a:gdLst>
                  <a:gd name="T0" fmla="*/ 0 w 653"/>
                  <a:gd name="T1" fmla="*/ 12 h 762"/>
                  <a:gd name="T2" fmla="*/ 10 w 653"/>
                  <a:gd name="T3" fmla="*/ 195 h 762"/>
                  <a:gd name="T4" fmla="*/ 21 w 653"/>
                  <a:gd name="T5" fmla="*/ 412 h 762"/>
                  <a:gd name="T6" fmla="*/ 23 w 653"/>
                  <a:gd name="T7" fmla="*/ 684 h 762"/>
                  <a:gd name="T8" fmla="*/ 32 w 653"/>
                  <a:gd name="T9" fmla="*/ 748 h 762"/>
                  <a:gd name="T10" fmla="*/ 79 w 653"/>
                  <a:gd name="T11" fmla="*/ 754 h 762"/>
                  <a:gd name="T12" fmla="*/ 436 w 653"/>
                  <a:gd name="T13" fmla="*/ 757 h 762"/>
                  <a:gd name="T14" fmla="*/ 542 w 653"/>
                  <a:gd name="T15" fmla="*/ 749 h 762"/>
                  <a:gd name="T16" fmla="*/ 602 w 653"/>
                  <a:gd name="T17" fmla="*/ 735 h 762"/>
                  <a:gd name="T18" fmla="*/ 606 w 653"/>
                  <a:gd name="T19" fmla="*/ 714 h 762"/>
                  <a:gd name="T20" fmla="*/ 610 w 653"/>
                  <a:gd name="T21" fmla="*/ 655 h 762"/>
                  <a:gd name="T22" fmla="*/ 635 w 653"/>
                  <a:gd name="T23" fmla="*/ 271 h 762"/>
                  <a:gd name="T24" fmla="*/ 643 w 653"/>
                  <a:gd name="T25" fmla="*/ 159 h 762"/>
                  <a:gd name="T26" fmla="*/ 647 w 653"/>
                  <a:gd name="T27" fmla="*/ 51 h 762"/>
                  <a:gd name="T28" fmla="*/ 636 w 653"/>
                  <a:gd name="T29" fmla="*/ 6 h 762"/>
                  <a:gd name="T30" fmla="*/ 589 w 653"/>
                  <a:gd name="T31" fmla="*/ 2 h 762"/>
                  <a:gd name="T32" fmla="*/ 497 w 653"/>
                  <a:gd name="T33" fmla="*/ 0 h 762"/>
                  <a:gd name="T34" fmla="*/ 301 w 653"/>
                  <a:gd name="T35" fmla="*/ 0 h 762"/>
                  <a:gd name="T36" fmla="*/ 5 w 653"/>
                  <a:gd name="T37" fmla="*/ 6 h 762"/>
                  <a:gd name="T38" fmla="*/ 2 w 653"/>
                  <a:gd name="T39" fmla="*/ 6 h 762"/>
                  <a:gd name="T40" fmla="*/ 2 w 653"/>
                  <a:gd name="T41" fmla="*/ 8 h 762"/>
                  <a:gd name="T42" fmla="*/ 295 w 653"/>
                  <a:gd name="T43" fmla="*/ 2 h 762"/>
                  <a:gd name="T44" fmla="*/ 489 w 653"/>
                  <a:gd name="T45" fmla="*/ 2 h 762"/>
                  <a:gd name="T46" fmla="*/ 583 w 653"/>
                  <a:gd name="T47" fmla="*/ 4 h 762"/>
                  <a:gd name="T48" fmla="*/ 635 w 653"/>
                  <a:gd name="T49" fmla="*/ 8 h 762"/>
                  <a:gd name="T50" fmla="*/ 645 w 653"/>
                  <a:gd name="T51" fmla="*/ 93 h 762"/>
                  <a:gd name="T52" fmla="*/ 639 w 653"/>
                  <a:gd name="T53" fmla="*/ 192 h 762"/>
                  <a:gd name="T54" fmla="*/ 631 w 653"/>
                  <a:gd name="T55" fmla="*/ 304 h 762"/>
                  <a:gd name="T56" fmla="*/ 606 w 653"/>
                  <a:gd name="T57" fmla="*/ 683 h 762"/>
                  <a:gd name="T58" fmla="*/ 604 w 653"/>
                  <a:gd name="T59" fmla="*/ 726 h 762"/>
                  <a:gd name="T60" fmla="*/ 556 w 653"/>
                  <a:gd name="T61" fmla="*/ 746 h 762"/>
                  <a:gd name="T62" fmla="*/ 358 w 653"/>
                  <a:gd name="T63" fmla="*/ 758 h 762"/>
                  <a:gd name="T64" fmla="*/ 194 w 653"/>
                  <a:gd name="T65" fmla="*/ 757 h 762"/>
                  <a:gd name="T66" fmla="*/ 89 w 653"/>
                  <a:gd name="T67" fmla="*/ 753 h 762"/>
                  <a:gd name="T68" fmla="*/ 80 w 653"/>
                  <a:gd name="T69" fmla="*/ 753 h 762"/>
                  <a:gd name="T70" fmla="*/ 31 w 653"/>
                  <a:gd name="T71" fmla="*/ 743 h 762"/>
                  <a:gd name="T72" fmla="*/ 26 w 653"/>
                  <a:gd name="T73" fmla="*/ 710 h 762"/>
                  <a:gd name="T74" fmla="*/ 25 w 653"/>
                  <a:gd name="T75" fmla="*/ 663 h 762"/>
                  <a:gd name="T76" fmla="*/ 26 w 653"/>
                  <a:gd name="T77" fmla="*/ 548 h 762"/>
                  <a:gd name="T78" fmla="*/ 20 w 653"/>
                  <a:gd name="T79" fmla="*/ 311 h 762"/>
                  <a:gd name="T80" fmla="*/ 10 w 653"/>
                  <a:gd name="T81" fmla="*/ 164 h 762"/>
                  <a:gd name="T82" fmla="*/ 2 w 653"/>
                  <a:gd name="T83" fmla="*/ 12 h 762"/>
                  <a:gd name="T84" fmla="*/ 0 w 653"/>
                  <a:gd name="T85" fmla="*/ 1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3" h="762">
                    <a:moveTo>
                      <a:pt x="0" y="12"/>
                    </a:moveTo>
                    <a:cubicBezTo>
                      <a:pt x="6" y="73"/>
                      <a:pt x="7" y="134"/>
                      <a:pt x="10" y="195"/>
                    </a:cubicBezTo>
                    <a:cubicBezTo>
                      <a:pt x="14" y="268"/>
                      <a:pt x="19" y="339"/>
                      <a:pt x="21" y="412"/>
                    </a:cubicBezTo>
                    <a:cubicBezTo>
                      <a:pt x="23" y="503"/>
                      <a:pt x="22" y="593"/>
                      <a:pt x="23" y="684"/>
                    </a:cubicBezTo>
                    <a:cubicBezTo>
                      <a:pt x="23" y="696"/>
                      <a:pt x="19" y="740"/>
                      <a:pt x="32" y="748"/>
                    </a:cubicBezTo>
                    <a:cubicBezTo>
                      <a:pt x="44" y="755"/>
                      <a:pt x="66" y="753"/>
                      <a:pt x="79" y="754"/>
                    </a:cubicBezTo>
                    <a:cubicBezTo>
                      <a:pt x="198" y="762"/>
                      <a:pt x="317" y="762"/>
                      <a:pt x="436" y="757"/>
                    </a:cubicBezTo>
                    <a:cubicBezTo>
                      <a:pt x="471" y="755"/>
                      <a:pt x="507" y="753"/>
                      <a:pt x="542" y="749"/>
                    </a:cubicBezTo>
                    <a:cubicBezTo>
                      <a:pt x="561" y="747"/>
                      <a:pt x="586" y="746"/>
                      <a:pt x="602" y="735"/>
                    </a:cubicBezTo>
                    <a:cubicBezTo>
                      <a:pt x="608" y="731"/>
                      <a:pt x="606" y="720"/>
                      <a:pt x="606" y="714"/>
                    </a:cubicBezTo>
                    <a:cubicBezTo>
                      <a:pt x="607" y="695"/>
                      <a:pt x="608" y="675"/>
                      <a:pt x="610" y="655"/>
                    </a:cubicBezTo>
                    <a:cubicBezTo>
                      <a:pt x="617" y="527"/>
                      <a:pt x="626" y="399"/>
                      <a:pt x="635" y="271"/>
                    </a:cubicBezTo>
                    <a:cubicBezTo>
                      <a:pt x="638" y="234"/>
                      <a:pt x="640" y="197"/>
                      <a:pt x="643" y="159"/>
                    </a:cubicBezTo>
                    <a:cubicBezTo>
                      <a:pt x="646" y="123"/>
                      <a:pt x="648" y="87"/>
                      <a:pt x="647" y="51"/>
                    </a:cubicBezTo>
                    <a:cubicBezTo>
                      <a:pt x="647" y="41"/>
                      <a:pt x="649" y="10"/>
                      <a:pt x="636" y="6"/>
                    </a:cubicBezTo>
                    <a:cubicBezTo>
                      <a:pt x="621" y="2"/>
                      <a:pt x="604" y="3"/>
                      <a:pt x="589" y="2"/>
                    </a:cubicBezTo>
                    <a:cubicBezTo>
                      <a:pt x="559" y="1"/>
                      <a:pt x="528" y="1"/>
                      <a:pt x="497" y="0"/>
                    </a:cubicBezTo>
                    <a:cubicBezTo>
                      <a:pt x="432" y="0"/>
                      <a:pt x="366" y="0"/>
                      <a:pt x="301" y="0"/>
                    </a:cubicBezTo>
                    <a:cubicBezTo>
                      <a:pt x="202" y="1"/>
                      <a:pt x="104" y="5"/>
                      <a:pt x="5" y="6"/>
                    </a:cubicBezTo>
                    <a:cubicBezTo>
                      <a:pt x="4" y="6"/>
                      <a:pt x="3" y="6"/>
                      <a:pt x="2" y="6"/>
                    </a:cubicBezTo>
                    <a:cubicBezTo>
                      <a:pt x="1" y="6"/>
                      <a:pt x="1" y="8"/>
                      <a:pt x="2" y="8"/>
                    </a:cubicBezTo>
                    <a:cubicBezTo>
                      <a:pt x="100" y="7"/>
                      <a:pt x="198" y="3"/>
                      <a:pt x="295" y="2"/>
                    </a:cubicBezTo>
                    <a:cubicBezTo>
                      <a:pt x="360" y="1"/>
                      <a:pt x="424" y="1"/>
                      <a:pt x="489" y="2"/>
                    </a:cubicBezTo>
                    <a:cubicBezTo>
                      <a:pt x="520" y="2"/>
                      <a:pt x="552" y="3"/>
                      <a:pt x="583" y="4"/>
                    </a:cubicBezTo>
                    <a:cubicBezTo>
                      <a:pt x="600" y="5"/>
                      <a:pt x="619" y="4"/>
                      <a:pt x="635" y="8"/>
                    </a:cubicBezTo>
                    <a:cubicBezTo>
                      <a:pt x="653" y="13"/>
                      <a:pt x="645" y="81"/>
                      <a:pt x="645" y="93"/>
                    </a:cubicBezTo>
                    <a:cubicBezTo>
                      <a:pt x="644" y="126"/>
                      <a:pt x="641" y="159"/>
                      <a:pt x="639" y="192"/>
                    </a:cubicBezTo>
                    <a:cubicBezTo>
                      <a:pt x="636" y="229"/>
                      <a:pt x="634" y="267"/>
                      <a:pt x="631" y="304"/>
                    </a:cubicBezTo>
                    <a:cubicBezTo>
                      <a:pt x="622" y="431"/>
                      <a:pt x="613" y="557"/>
                      <a:pt x="606" y="683"/>
                    </a:cubicBezTo>
                    <a:cubicBezTo>
                      <a:pt x="605" y="698"/>
                      <a:pt x="604" y="712"/>
                      <a:pt x="604" y="726"/>
                    </a:cubicBezTo>
                    <a:cubicBezTo>
                      <a:pt x="604" y="742"/>
                      <a:pt x="568" y="744"/>
                      <a:pt x="556" y="746"/>
                    </a:cubicBezTo>
                    <a:cubicBezTo>
                      <a:pt x="491" y="755"/>
                      <a:pt x="424" y="756"/>
                      <a:pt x="358" y="758"/>
                    </a:cubicBezTo>
                    <a:cubicBezTo>
                      <a:pt x="303" y="759"/>
                      <a:pt x="248" y="758"/>
                      <a:pt x="194" y="757"/>
                    </a:cubicBezTo>
                    <a:cubicBezTo>
                      <a:pt x="159" y="756"/>
                      <a:pt x="124" y="755"/>
                      <a:pt x="89" y="753"/>
                    </a:cubicBezTo>
                    <a:cubicBezTo>
                      <a:pt x="87" y="753"/>
                      <a:pt x="84" y="753"/>
                      <a:pt x="80" y="753"/>
                    </a:cubicBezTo>
                    <a:cubicBezTo>
                      <a:pt x="63" y="753"/>
                      <a:pt x="36" y="753"/>
                      <a:pt x="31" y="743"/>
                    </a:cubicBezTo>
                    <a:cubicBezTo>
                      <a:pt x="26" y="734"/>
                      <a:pt x="26" y="720"/>
                      <a:pt x="26" y="710"/>
                    </a:cubicBezTo>
                    <a:cubicBezTo>
                      <a:pt x="25" y="695"/>
                      <a:pt x="25" y="679"/>
                      <a:pt x="25" y="663"/>
                    </a:cubicBezTo>
                    <a:cubicBezTo>
                      <a:pt x="25" y="625"/>
                      <a:pt x="26" y="586"/>
                      <a:pt x="26" y="548"/>
                    </a:cubicBezTo>
                    <a:cubicBezTo>
                      <a:pt x="26" y="469"/>
                      <a:pt x="23" y="389"/>
                      <a:pt x="20" y="311"/>
                    </a:cubicBezTo>
                    <a:cubicBezTo>
                      <a:pt x="17" y="262"/>
                      <a:pt x="12" y="213"/>
                      <a:pt x="10" y="164"/>
                    </a:cubicBezTo>
                    <a:cubicBezTo>
                      <a:pt x="8" y="113"/>
                      <a:pt x="7" y="62"/>
                      <a:pt x="2" y="12"/>
                    </a:cubicBezTo>
                    <a:cubicBezTo>
                      <a:pt x="2" y="10"/>
                      <a:pt x="0" y="10"/>
                      <a:pt x="0" y="12"/>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54"/>
              <p:cNvSpPr/>
              <p:nvPr/>
            </p:nvSpPr>
            <p:spPr bwMode="auto">
              <a:xfrm>
                <a:off x="3321" y="1083"/>
                <a:ext cx="204" cy="211"/>
              </a:xfrm>
              <a:custGeom>
                <a:avLst/>
                <a:gdLst>
                  <a:gd name="T0" fmla="*/ 84 w 86"/>
                  <a:gd name="T1" fmla="*/ 1 h 89"/>
                  <a:gd name="T2" fmla="*/ 0 w 86"/>
                  <a:gd name="T3" fmla="*/ 87 h 89"/>
                  <a:gd name="T4" fmla="*/ 2 w 86"/>
                  <a:gd name="T5" fmla="*/ 88 h 89"/>
                  <a:gd name="T6" fmla="*/ 85 w 86"/>
                  <a:gd name="T7" fmla="*/ 2 h 89"/>
                  <a:gd name="T8" fmla="*/ 84 w 86"/>
                  <a:gd name="T9" fmla="*/ 1 h 89"/>
                </a:gdLst>
                <a:ahLst/>
                <a:cxnLst>
                  <a:cxn ang="0">
                    <a:pos x="T0" y="T1"/>
                  </a:cxn>
                  <a:cxn ang="0">
                    <a:pos x="T2" y="T3"/>
                  </a:cxn>
                  <a:cxn ang="0">
                    <a:pos x="T4" y="T5"/>
                  </a:cxn>
                  <a:cxn ang="0">
                    <a:pos x="T6" y="T7"/>
                  </a:cxn>
                  <a:cxn ang="0">
                    <a:pos x="T8" y="T9"/>
                  </a:cxn>
                </a:cxnLst>
                <a:rect l="0" t="0" r="r" b="b"/>
                <a:pathLst>
                  <a:path w="86" h="89">
                    <a:moveTo>
                      <a:pt x="84" y="1"/>
                    </a:moveTo>
                    <a:cubicBezTo>
                      <a:pt x="56" y="30"/>
                      <a:pt x="29" y="58"/>
                      <a:pt x="0" y="87"/>
                    </a:cubicBezTo>
                    <a:cubicBezTo>
                      <a:pt x="0" y="87"/>
                      <a:pt x="1" y="89"/>
                      <a:pt x="2" y="88"/>
                    </a:cubicBezTo>
                    <a:cubicBezTo>
                      <a:pt x="30" y="60"/>
                      <a:pt x="58" y="31"/>
                      <a:pt x="85" y="2"/>
                    </a:cubicBezTo>
                    <a:cubicBezTo>
                      <a:pt x="86" y="1"/>
                      <a:pt x="85" y="0"/>
                      <a:pt x="84" y="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55"/>
              <p:cNvSpPr/>
              <p:nvPr/>
            </p:nvSpPr>
            <p:spPr bwMode="auto">
              <a:xfrm>
                <a:off x="1632" y="1071"/>
                <a:ext cx="177" cy="194"/>
              </a:xfrm>
              <a:custGeom>
                <a:avLst/>
                <a:gdLst>
                  <a:gd name="T0" fmla="*/ 1 w 75"/>
                  <a:gd name="T1" fmla="*/ 3 h 82"/>
                  <a:gd name="T2" fmla="*/ 71 w 75"/>
                  <a:gd name="T3" fmla="*/ 80 h 82"/>
                  <a:gd name="T4" fmla="*/ 74 w 75"/>
                  <a:gd name="T5" fmla="*/ 80 h 82"/>
                  <a:gd name="T6" fmla="*/ 3 w 75"/>
                  <a:gd name="T7" fmla="*/ 1 h 82"/>
                  <a:gd name="T8" fmla="*/ 1 w 75"/>
                  <a:gd name="T9" fmla="*/ 3 h 82"/>
                </a:gdLst>
                <a:ahLst/>
                <a:cxnLst>
                  <a:cxn ang="0">
                    <a:pos x="T0" y="T1"/>
                  </a:cxn>
                  <a:cxn ang="0">
                    <a:pos x="T2" y="T3"/>
                  </a:cxn>
                  <a:cxn ang="0">
                    <a:pos x="T4" y="T5"/>
                  </a:cxn>
                  <a:cxn ang="0">
                    <a:pos x="T6" y="T7"/>
                  </a:cxn>
                  <a:cxn ang="0">
                    <a:pos x="T8" y="T9"/>
                  </a:cxn>
                </a:cxnLst>
                <a:rect l="0" t="0" r="r" b="b"/>
                <a:pathLst>
                  <a:path w="75" h="82">
                    <a:moveTo>
                      <a:pt x="1" y="3"/>
                    </a:moveTo>
                    <a:cubicBezTo>
                      <a:pt x="30" y="20"/>
                      <a:pt x="59" y="49"/>
                      <a:pt x="71" y="80"/>
                    </a:cubicBezTo>
                    <a:cubicBezTo>
                      <a:pt x="72" y="82"/>
                      <a:pt x="75" y="81"/>
                      <a:pt x="74" y="80"/>
                    </a:cubicBezTo>
                    <a:cubicBezTo>
                      <a:pt x="62" y="47"/>
                      <a:pt x="33" y="18"/>
                      <a:pt x="3" y="1"/>
                    </a:cubicBezTo>
                    <a:cubicBezTo>
                      <a:pt x="1" y="0"/>
                      <a:pt x="0" y="2"/>
                      <a:pt x="1" y="3"/>
                    </a:cubicBezTo>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56"/>
              <p:cNvSpPr/>
              <p:nvPr/>
            </p:nvSpPr>
            <p:spPr bwMode="auto">
              <a:xfrm>
                <a:off x="1738" y="3014"/>
                <a:ext cx="147" cy="130"/>
              </a:xfrm>
              <a:custGeom>
                <a:avLst/>
                <a:gdLst>
                  <a:gd name="T0" fmla="*/ 61 w 62"/>
                  <a:gd name="T1" fmla="*/ 0 h 55"/>
                  <a:gd name="T2" fmla="*/ 1 w 62"/>
                  <a:gd name="T3" fmla="*/ 54 h 55"/>
                  <a:gd name="T4" fmla="*/ 2 w 62"/>
                  <a:gd name="T5" fmla="*/ 54 h 55"/>
                  <a:gd name="T6" fmla="*/ 61 w 62"/>
                  <a:gd name="T7" fmla="*/ 2 h 55"/>
                  <a:gd name="T8" fmla="*/ 61 w 62"/>
                  <a:gd name="T9" fmla="*/ 0 h 55"/>
                </a:gdLst>
                <a:ahLst/>
                <a:cxnLst>
                  <a:cxn ang="0">
                    <a:pos x="T0" y="T1"/>
                  </a:cxn>
                  <a:cxn ang="0">
                    <a:pos x="T2" y="T3"/>
                  </a:cxn>
                  <a:cxn ang="0">
                    <a:pos x="T4" y="T5"/>
                  </a:cxn>
                  <a:cxn ang="0">
                    <a:pos x="T6" y="T7"/>
                  </a:cxn>
                  <a:cxn ang="0">
                    <a:pos x="T8" y="T9"/>
                  </a:cxn>
                </a:cxnLst>
                <a:rect l="0" t="0" r="r" b="b"/>
                <a:pathLst>
                  <a:path w="62" h="55">
                    <a:moveTo>
                      <a:pt x="61" y="0"/>
                    </a:moveTo>
                    <a:cubicBezTo>
                      <a:pt x="34" y="3"/>
                      <a:pt x="13" y="33"/>
                      <a:pt x="1" y="54"/>
                    </a:cubicBezTo>
                    <a:cubicBezTo>
                      <a:pt x="0" y="55"/>
                      <a:pt x="2" y="55"/>
                      <a:pt x="2" y="54"/>
                    </a:cubicBezTo>
                    <a:cubicBezTo>
                      <a:pt x="14" y="34"/>
                      <a:pt x="34" y="4"/>
                      <a:pt x="61" y="2"/>
                    </a:cubicBezTo>
                    <a:cubicBezTo>
                      <a:pt x="62" y="2"/>
                      <a:pt x="62" y="0"/>
                      <a:pt x="61" y="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57"/>
              <p:cNvSpPr/>
              <p:nvPr/>
            </p:nvSpPr>
            <p:spPr bwMode="auto">
              <a:xfrm>
                <a:off x="3231" y="2971"/>
                <a:ext cx="183" cy="142"/>
              </a:xfrm>
              <a:custGeom>
                <a:avLst/>
                <a:gdLst>
                  <a:gd name="T0" fmla="*/ 1 w 77"/>
                  <a:gd name="T1" fmla="*/ 2 h 60"/>
                  <a:gd name="T2" fmla="*/ 76 w 77"/>
                  <a:gd name="T3" fmla="*/ 60 h 60"/>
                  <a:gd name="T4" fmla="*/ 76 w 77"/>
                  <a:gd name="T5" fmla="*/ 58 h 60"/>
                  <a:gd name="T6" fmla="*/ 3 w 77"/>
                  <a:gd name="T7" fmla="*/ 1 h 60"/>
                  <a:gd name="T8" fmla="*/ 1 w 77"/>
                  <a:gd name="T9" fmla="*/ 2 h 60"/>
                </a:gdLst>
                <a:ahLst/>
                <a:cxnLst>
                  <a:cxn ang="0">
                    <a:pos x="T0" y="T1"/>
                  </a:cxn>
                  <a:cxn ang="0">
                    <a:pos x="T2" y="T3"/>
                  </a:cxn>
                  <a:cxn ang="0">
                    <a:pos x="T4" y="T5"/>
                  </a:cxn>
                  <a:cxn ang="0">
                    <a:pos x="T6" y="T7"/>
                  </a:cxn>
                  <a:cxn ang="0">
                    <a:pos x="T8" y="T9"/>
                  </a:cxn>
                </a:cxnLst>
                <a:rect l="0" t="0" r="r" b="b"/>
                <a:pathLst>
                  <a:path w="77" h="60">
                    <a:moveTo>
                      <a:pt x="1" y="2"/>
                    </a:moveTo>
                    <a:cubicBezTo>
                      <a:pt x="23" y="23"/>
                      <a:pt x="48" y="48"/>
                      <a:pt x="76" y="60"/>
                    </a:cubicBezTo>
                    <a:cubicBezTo>
                      <a:pt x="77" y="60"/>
                      <a:pt x="77" y="58"/>
                      <a:pt x="76" y="58"/>
                    </a:cubicBezTo>
                    <a:cubicBezTo>
                      <a:pt x="48" y="47"/>
                      <a:pt x="24" y="21"/>
                      <a:pt x="3" y="1"/>
                    </a:cubicBezTo>
                    <a:cubicBezTo>
                      <a:pt x="2" y="0"/>
                      <a:pt x="0" y="1"/>
                      <a:pt x="1" y="2"/>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8"/>
              <p:cNvSpPr/>
              <p:nvPr/>
            </p:nvSpPr>
            <p:spPr bwMode="auto">
              <a:xfrm>
                <a:off x="1802" y="3158"/>
                <a:ext cx="185" cy="705"/>
              </a:xfrm>
              <a:custGeom>
                <a:avLst/>
                <a:gdLst>
                  <a:gd name="T0" fmla="*/ 20 w 78"/>
                  <a:gd name="T1" fmla="*/ 1 h 298"/>
                  <a:gd name="T2" fmla="*/ 6 w 78"/>
                  <a:gd name="T3" fmla="*/ 201 h 298"/>
                  <a:gd name="T4" fmla="*/ 3 w 78"/>
                  <a:gd name="T5" fmla="*/ 291 h 298"/>
                  <a:gd name="T6" fmla="*/ 11 w 78"/>
                  <a:gd name="T7" fmla="*/ 296 h 298"/>
                  <a:gd name="T8" fmla="*/ 69 w 78"/>
                  <a:gd name="T9" fmla="*/ 293 h 298"/>
                  <a:gd name="T10" fmla="*/ 70 w 78"/>
                  <a:gd name="T11" fmla="*/ 292 h 298"/>
                  <a:gd name="T12" fmla="*/ 78 w 78"/>
                  <a:gd name="T13" fmla="*/ 2 h 298"/>
                  <a:gd name="T14" fmla="*/ 76 w 78"/>
                  <a:gd name="T15" fmla="*/ 2 h 298"/>
                  <a:gd name="T16" fmla="*/ 68 w 78"/>
                  <a:gd name="T17" fmla="*/ 286 h 298"/>
                  <a:gd name="T18" fmla="*/ 64 w 78"/>
                  <a:gd name="T19" fmla="*/ 291 h 298"/>
                  <a:gd name="T20" fmla="*/ 14 w 78"/>
                  <a:gd name="T21" fmla="*/ 294 h 298"/>
                  <a:gd name="T22" fmla="*/ 4 w 78"/>
                  <a:gd name="T23" fmla="*/ 285 h 298"/>
                  <a:gd name="T24" fmla="*/ 5 w 78"/>
                  <a:gd name="T25" fmla="*/ 255 h 298"/>
                  <a:gd name="T26" fmla="*/ 16 w 78"/>
                  <a:gd name="T27" fmla="*/ 71 h 298"/>
                  <a:gd name="T28" fmla="*/ 22 w 78"/>
                  <a:gd name="T29" fmla="*/ 1 h 298"/>
                  <a:gd name="T30" fmla="*/ 20 w 78"/>
                  <a:gd name="T31" fmla="*/ 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298">
                    <a:moveTo>
                      <a:pt x="20" y="1"/>
                    </a:moveTo>
                    <a:cubicBezTo>
                      <a:pt x="14" y="68"/>
                      <a:pt x="9" y="135"/>
                      <a:pt x="6" y="201"/>
                    </a:cubicBezTo>
                    <a:cubicBezTo>
                      <a:pt x="4" y="231"/>
                      <a:pt x="0" y="262"/>
                      <a:pt x="3" y="291"/>
                    </a:cubicBezTo>
                    <a:cubicBezTo>
                      <a:pt x="4" y="298"/>
                      <a:pt x="5" y="297"/>
                      <a:pt x="11" y="296"/>
                    </a:cubicBezTo>
                    <a:cubicBezTo>
                      <a:pt x="31" y="295"/>
                      <a:pt x="50" y="294"/>
                      <a:pt x="69" y="293"/>
                    </a:cubicBezTo>
                    <a:cubicBezTo>
                      <a:pt x="69" y="293"/>
                      <a:pt x="70" y="292"/>
                      <a:pt x="70" y="292"/>
                    </a:cubicBezTo>
                    <a:cubicBezTo>
                      <a:pt x="72" y="195"/>
                      <a:pt x="75" y="99"/>
                      <a:pt x="78" y="2"/>
                    </a:cubicBezTo>
                    <a:cubicBezTo>
                      <a:pt x="78" y="1"/>
                      <a:pt x="76" y="1"/>
                      <a:pt x="76" y="2"/>
                    </a:cubicBezTo>
                    <a:cubicBezTo>
                      <a:pt x="73" y="97"/>
                      <a:pt x="71" y="191"/>
                      <a:pt x="68" y="286"/>
                    </a:cubicBezTo>
                    <a:cubicBezTo>
                      <a:pt x="68" y="292"/>
                      <a:pt x="69" y="291"/>
                      <a:pt x="64" y="291"/>
                    </a:cubicBezTo>
                    <a:cubicBezTo>
                      <a:pt x="47" y="292"/>
                      <a:pt x="31" y="293"/>
                      <a:pt x="14" y="294"/>
                    </a:cubicBezTo>
                    <a:cubicBezTo>
                      <a:pt x="5" y="295"/>
                      <a:pt x="5" y="294"/>
                      <a:pt x="4" y="285"/>
                    </a:cubicBezTo>
                    <a:cubicBezTo>
                      <a:pt x="4" y="275"/>
                      <a:pt x="5" y="265"/>
                      <a:pt x="5" y="255"/>
                    </a:cubicBezTo>
                    <a:cubicBezTo>
                      <a:pt x="7" y="193"/>
                      <a:pt x="12" y="132"/>
                      <a:pt x="16" y="71"/>
                    </a:cubicBezTo>
                    <a:cubicBezTo>
                      <a:pt x="18" y="48"/>
                      <a:pt x="20" y="24"/>
                      <a:pt x="22" y="1"/>
                    </a:cubicBezTo>
                    <a:cubicBezTo>
                      <a:pt x="22" y="0"/>
                      <a:pt x="20" y="0"/>
                      <a:pt x="20" y="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9"/>
              <p:cNvSpPr/>
              <p:nvPr/>
            </p:nvSpPr>
            <p:spPr bwMode="auto">
              <a:xfrm>
                <a:off x="1961" y="3463"/>
                <a:ext cx="97" cy="388"/>
              </a:xfrm>
              <a:custGeom>
                <a:avLst/>
                <a:gdLst>
                  <a:gd name="T0" fmla="*/ 39 w 41"/>
                  <a:gd name="T1" fmla="*/ 1 h 164"/>
                  <a:gd name="T2" fmla="*/ 37 w 41"/>
                  <a:gd name="T3" fmla="*/ 99 h 164"/>
                  <a:gd name="T4" fmla="*/ 36 w 41"/>
                  <a:gd name="T5" fmla="*/ 142 h 164"/>
                  <a:gd name="T6" fmla="*/ 1 w 41"/>
                  <a:gd name="T7" fmla="*/ 162 h 164"/>
                  <a:gd name="T8" fmla="*/ 2 w 41"/>
                  <a:gd name="T9" fmla="*/ 163 h 164"/>
                  <a:gd name="T10" fmla="*/ 23 w 41"/>
                  <a:gd name="T11" fmla="*/ 152 h 164"/>
                  <a:gd name="T12" fmla="*/ 37 w 41"/>
                  <a:gd name="T13" fmla="*/ 143 h 164"/>
                  <a:gd name="T14" fmla="*/ 38 w 41"/>
                  <a:gd name="T15" fmla="*/ 110 h 164"/>
                  <a:gd name="T16" fmla="*/ 41 w 41"/>
                  <a:gd name="T17" fmla="*/ 1 h 164"/>
                  <a:gd name="T18" fmla="*/ 39 w 41"/>
                  <a:gd name="T19" fmla="*/ 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64">
                    <a:moveTo>
                      <a:pt x="39" y="1"/>
                    </a:moveTo>
                    <a:cubicBezTo>
                      <a:pt x="38" y="34"/>
                      <a:pt x="38" y="66"/>
                      <a:pt x="37" y="99"/>
                    </a:cubicBezTo>
                    <a:cubicBezTo>
                      <a:pt x="36" y="113"/>
                      <a:pt x="36" y="127"/>
                      <a:pt x="36" y="142"/>
                    </a:cubicBezTo>
                    <a:cubicBezTo>
                      <a:pt x="36" y="146"/>
                      <a:pt x="7" y="159"/>
                      <a:pt x="1" y="162"/>
                    </a:cubicBezTo>
                    <a:cubicBezTo>
                      <a:pt x="0" y="162"/>
                      <a:pt x="1" y="164"/>
                      <a:pt x="2" y="163"/>
                    </a:cubicBezTo>
                    <a:cubicBezTo>
                      <a:pt x="9" y="160"/>
                      <a:pt x="16" y="156"/>
                      <a:pt x="23" y="152"/>
                    </a:cubicBezTo>
                    <a:cubicBezTo>
                      <a:pt x="26" y="150"/>
                      <a:pt x="35" y="147"/>
                      <a:pt x="37" y="143"/>
                    </a:cubicBezTo>
                    <a:cubicBezTo>
                      <a:pt x="41" y="136"/>
                      <a:pt x="38" y="117"/>
                      <a:pt x="38" y="110"/>
                    </a:cubicBezTo>
                    <a:cubicBezTo>
                      <a:pt x="39" y="74"/>
                      <a:pt x="40" y="37"/>
                      <a:pt x="41" y="1"/>
                    </a:cubicBezTo>
                    <a:cubicBezTo>
                      <a:pt x="41" y="0"/>
                      <a:pt x="39" y="0"/>
                      <a:pt x="39" y="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60"/>
              <p:cNvSpPr/>
              <p:nvPr/>
            </p:nvSpPr>
            <p:spPr bwMode="auto">
              <a:xfrm>
                <a:off x="2046" y="3160"/>
                <a:ext cx="5" cy="152"/>
              </a:xfrm>
              <a:custGeom>
                <a:avLst/>
                <a:gdLst>
                  <a:gd name="T0" fmla="*/ 0 w 2"/>
                  <a:gd name="T1" fmla="*/ 1 h 64"/>
                  <a:gd name="T2" fmla="*/ 0 w 2"/>
                  <a:gd name="T3" fmla="*/ 62 h 64"/>
                  <a:gd name="T4" fmla="*/ 2 w 2"/>
                  <a:gd name="T5" fmla="*/ 62 h 64"/>
                  <a:gd name="T6" fmla="*/ 2 w 2"/>
                  <a:gd name="T7" fmla="*/ 1 h 64"/>
                  <a:gd name="T8" fmla="*/ 0 w 2"/>
                  <a:gd name="T9" fmla="*/ 1 h 64"/>
                </a:gdLst>
                <a:ahLst/>
                <a:cxnLst>
                  <a:cxn ang="0">
                    <a:pos x="T0" y="T1"/>
                  </a:cxn>
                  <a:cxn ang="0">
                    <a:pos x="T2" y="T3"/>
                  </a:cxn>
                  <a:cxn ang="0">
                    <a:pos x="T4" y="T5"/>
                  </a:cxn>
                  <a:cxn ang="0">
                    <a:pos x="T6" y="T7"/>
                  </a:cxn>
                  <a:cxn ang="0">
                    <a:pos x="T8" y="T9"/>
                  </a:cxn>
                </a:cxnLst>
                <a:rect l="0" t="0" r="r" b="b"/>
                <a:pathLst>
                  <a:path w="2" h="64">
                    <a:moveTo>
                      <a:pt x="0" y="1"/>
                    </a:moveTo>
                    <a:cubicBezTo>
                      <a:pt x="0" y="22"/>
                      <a:pt x="0" y="42"/>
                      <a:pt x="0" y="62"/>
                    </a:cubicBezTo>
                    <a:cubicBezTo>
                      <a:pt x="0" y="64"/>
                      <a:pt x="2" y="64"/>
                      <a:pt x="2" y="62"/>
                    </a:cubicBezTo>
                    <a:cubicBezTo>
                      <a:pt x="2" y="42"/>
                      <a:pt x="2" y="22"/>
                      <a:pt x="2" y="1"/>
                    </a:cubicBezTo>
                    <a:cubicBezTo>
                      <a:pt x="2" y="0"/>
                      <a:pt x="0" y="0"/>
                      <a:pt x="0" y="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61"/>
              <p:cNvSpPr/>
              <p:nvPr/>
            </p:nvSpPr>
            <p:spPr bwMode="auto">
              <a:xfrm>
                <a:off x="3073" y="3156"/>
                <a:ext cx="173" cy="698"/>
              </a:xfrm>
              <a:custGeom>
                <a:avLst/>
                <a:gdLst>
                  <a:gd name="T0" fmla="*/ 0 w 73"/>
                  <a:gd name="T1" fmla="*/ 3 h 295"/>
                  <a:gd name="T2" fmla="*/ 5 w 73"/>
                  <a:gd name="T3" fmla="*/ 294 h 295"/>
                  <a:gd name="T4" fmla="*/ 6 w 73"/>
                  <a:gd name="T5" fmla="*/ 294 h 295"/>
                  <a:gd name="T6" fmla="*/ 72 w 73"/>
                  <a:gd name="T7" fmla="*/ 295 h 295"/>
                  <a:gd name="T8" fmla="*/ 73 w 73"/>
                  <a:gd name="T9" fmla="*/ 294 h 295"/>
                  <a:gd name="T10" fmla="*/ 60 w 73"/>
                  <a:gd name="T11" fmla="*/ 1 h 295"/>
                  <a:gd name="T12" fmla="*/ 59 w 73"/>
                  <a:gd name="T13" fmla="*/ 1 h 295"/>
                  <a:gd name="T14" fmla="*/ 71 w 73"/>
                  <a:gd name="T15" fmla="*/ 287 h 295"/>
                  <a:gd name="T16" fmla="*/ 69 w 73"/>
                  <a:gd name="T17" fmla="*/ 293 h 295"/>
                  <a:gd name="T18" fmla="*/ 25 w 73"/>
                  <a:gd name="T19" fmla="*/ 293 h 295"/>
                  <a:gd name="T20" fmla="*/ 8 w 73"/>
                  <a:gd name="T21" fmla="*/ 293 h 295"/>
                  <a:gd name="T22" fmla="*/ 6 w 73"/>
                  <a:gd name="T23" fmla="*/ 292 h 295"/>
                  <a:gd name="T24" fmla="*/ 6 w 73"/>
                  <a:gd name="T25" fmla="*/ 275 h 295"/>
                  <a:gd name="T26" fmla="*/ 4 w 73"/>
                  <a:gd name="T27" fmla="*/ 99 h 295"/>
                  <a:gd name="T28" fmla="*/ 2 w 73"/>
                  <a:gd name="T29" fmla="*/ 3 h 295"/>
                  <a:gd name="T30" fmla="*/ 0 w 73"/>
                  <a:gd name="T31" fmla="*/ 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295">
                    <a:moveTo>
                      <a:pt x="0" y="3"/>
                    </a:moveTo>
                    <a:cubicBezTo>
                      <a:pt x="2" y="100"/>
                      <a:pt x="3" y="197"/>
                      <a:pt x="5" y="294"/>
                    </a:cubicBezTo>
                    <a:cubicBezTo>
                      <a:pt x="5" y="294"/>
                      <a:pt x="5" y="294"/>
                      <a:pt x="6" y="294"/>
                    </a:cubicBezTo>
                    <a:cubicBezTo>
                      <a:pt x="28" y="295"/>
                      <a:pt x="50" y="295"/>
                      <a:pt x="72" y="295"/>
                    </a:cubicBezTo>
                    <a:cubicBezTo>
                      <a:pt x="73" y="295"/>
                      <a:pt x="73" y="295"/>
                      <a:pt x="73" y="294"/>
                    </a:cubicBezTo>
                    <a:cubicBezTo>
                      <a:pt x="69" y="197"/>
                      <a:pt x="65" y="99"/>
                      <a:pt x="60" y="1"/>
                    </a:cubicBezTo>
                    <a:cubicBezTo>
                      <a:pt x="60" y="0"/>
                      <a:pt x="59" y="0"/>
                      <a:pt x="59" y="1"/>
                    </a:cubicBezTo>
                    <a:cubicBezTo>
                      <a:pt x="63" y="97"/>
                      <a:pt x="67" y="192"/>
                      <a:pt x="71" y="287"/>
                    </a:cubicBezTo>
                    <a:cubicBezTo>
                      <a:pt x="71" y="293"/>
                      <a:pt x="72" y="293"/>
                      <a:pt x="69" y="293"/>
                    </a:cubicBezTo>
                    <a:cubicBezTo>
                      <a:pt x="55" y="293"/>
                      <a:pt x="40" y="293"/>
                      <a:pt x="25" y="293"/>
                    </a:cubicBezTo>
                    <a:cubicBezTo>
                      <a:pt x="20" y="293"/>
                      <a:pt x="14" y="293"/>
                      <a:pt x="8" y="293"/>
                    </a:cubicBezTo>
                    <a:cubicBezTo>
                      <a:pt x="5" y="293"/>
                      <a:pt x="6" y="294"/>
                      <a:pt x="6" y="292"/>
                    </a:cubicBezTo>
                    <a:cubicBezTo>
                      <a:pt x="6" y="286"/>
                      <a:pt x="6" y="281"/>
                      <a:pt x="6" y="275"/>
                    </a:cubicBezTo>
                    <a:cubicBezTo>
                      <a:pt x="5" y="216"/>
                      <a:pt x="4" y="158"/>
                      <a:pt x="4" y="99"/>
                    </a:cubicBezTo>
                    <a:cubicBezTo>
                      <a:pt x="3" y="67"/>
                      <a:pt x="3" y="35"/>
                      <a:pt x="2" y="3"/>
                    </a:cubicBezTo>
                    <a:cubicBezTo>
                      <a:pt x="2" y="2"/>
                      <a:pt x="0" y="2"/>
                      <a:pt x="0" y="3"/>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62"/>
              <p:cNvSpPr/>
              <p:nvPr/>
            </p:nvSpPr>
            <p:spPr bwMode="auto">
              <a:xfrm>
                <a:off x="3234" y="3144"/>
                <a:ext cx="78" cy="700"/>
              </a:xfrm>
              <a:custGeom>
                <a:avLst/>
                <a:gdLst>
                  <a:gd name="T0" fmla="*/ 17 w 33"/>
                  <a:gd name="T1" fmla="*/ 1 h 296"/>
                  <a:gd name="T2" fmla="*/ 22 w 33"/>
                  <a:gd name="T3" fmla="*/ 152 h 296"/>
                  <a:gd name="T4" fmla="*/ 27 w 33"/>
                  <a:gd name="T5" fmla="*/ 247 h 296"/>
                  <a:gd name="T6" fmla="*/ 29 w 33"/>
                  <a:gd name="T7" fmla="*/ 272 h 296"/>
                  <a:gd name="T8" fmla="*/ 1 w 33"/>
                  <a:gd name="T9" fmla="*/ 294 h 296"/>
                  <a:gd name="T10" fmla="*/ 1 w 33"/>
                  <a:gd name="T11" fmla="*/ 295 h 296"/>
                  <a:gd name="T12" fmla="*/ 30 w 33"/>
                  <a:gd name="T13" fmla="*/ 284 h 296"/>
                  <a:gd name="T14" fmla="*/ 30 w 33"/>
                  <a:gd name="T15" fmla="*/ 265 h 296"/>
                  <a:gd name="T16" fmla="*/ 25 w 33"/>
                  <a:gd name="T17" fmla="*/ 172 h 296"/>
                  <a:gd name="T18" fmla="*/ 19 w 33"/>
                  <a:gd name="T19" fmla="*/ 1 h 296"/>
                  <a:gd name="T20" fmla="*/ 17 w 33"/>
                  <a:gd name="T21" fmla="*/ 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96">
                    <a:moveTo>
                      <a:pt x="17" y="1"/>
                    </a:moveTo>
                    <a:cubicBezTo>
                      <a:pt x="19" y="51"/>
                      <a:pt x="20" y="101"/>
                      <a:pt x="22" y="152"/>
                    </a:cubicBezTo>
                    <a:cubicBezTo>
                      <a:pt x="23" y="184"/>
                      <a:pt x="25" y="215"/>
                      <a:pt x="27" y="247"/>
                    </a:cubicBezTo>
                    <a:cubicBezTo>
                      <a:pt x="27" y="255"/>
                      <a:pt x="28" y="264"/>
                      <a:pt x="29" y="272"/>
                    </a:cubicBezTo>
                    <a:cubicBezTo>
                      <a:pt x="31" y="288"/>
                      <a:pt x="13" y="291"/>
                      <a:pt x="1" y="294"/>
                    </a:cubicBezTo>
                    <a:cubicBezTo>
                      <a:pt x="0" y="294"/>
                      <a:pt x="0" y="296"/>
                      <a:pt x="1" y="295"/>
                    </a:cubicBezTo>
                    <a:cubicBezTo>
                      <a:pt x="9" y="294"/>
                      <a:pt x="25" y="291"/>
                      <a:pt x="30" y="284"/>
                    </a:cubicBezTo>
                    <a:cubicBezTo>
                      <a:pt x="33" y="278"/>
                      <a:pt x="30" y="271"/>
                      <a:pt x="30" y="265"/>
                    </a:cubicBezTo>
                    <a:cubicBezTo>
                      <a:pt x="27" y="234"/>
                      <a:pt x="26" y="203"/>
                      <a:pt x="25" y="172"/>
                    </a:cubicBezTo>
                    <a:cubicBezTo>
                      <a:pt x="23" y="115"/>
                      <a:pt x="21" y="58"/>
                      <a:pt x="19" y="1"/>
                    </a:cubicBezTo>
                    <a:cubicBezTo>
                      <a:pt x="19" y="0"/>
                      <a:pt x="17" y="0"/>
                      <a:pt x="17" y="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63"/>
              <p:cNvSpPr/>
              <p:nvPr/>
            </p:nvSpPr>
            <p:spPr bwMode="auto">
              <a:xfrm>
                <a:off x="3319" y="3130"/>
                <a:ext cx="168" cy="494"/>
              </a:xfrm>
              <a:custGeom>
                <a:avLst/>
                <a:gdLst>
                  <a:gd name="T0" fmla="*/ 0 w 71"/>
                  <a:gd name="T1" fmla="*/ 7 h 209"/>
                  <a:gd name="T2" fmla="*/ 29 w 71"/>
                  <a:gd name="T3" fmla="*/ 123 h 209"/>
                  <a:gd name="T4" fmla="*/ 41 w 71"/>
                  <a:gd name="T5" fmla="*/ 171 h 209"/>
                  <a:gd name="T6" fmla="*/ 50 w 71"/>
                  <a:gd name="T7" fmla="*/ 184 h 209"/>
                  <a:gd name="T8" fmla="*/ 69 w 71"/>
                  <a:gd name="T9" fmla="*/ 208 h 209"/>
                  <a:gd name="T10" fmla="*/ 70 w 71"/>
                  <a:gd name="T11" fmla="*/ 207 h 209"/>
                  <a:gd name="T12" fmla="*/ 22 w 71"/>
                  <a:gd name="T13" fmla="*/ 1 h 209"/>
                  <a:gd name="T14" fmla="*/ 21 w 71"/>
                  <a:gd name="T15" fmla="*/ 1 h 209"/>
                  <a:gd name="T16" fmla="*/ 45 w 71"/>
                  <a:gd name="T17" fmla="*/ 105 h 209"/>
                  <a:gd name="T18" fmla="*/ 61 w 71"/>
                  <a:gd name="T19" fmla="*/ 176 h 209"/>
                  <a:gd name="T20" fmla="*/ 70 w 71"/>
                  <a:gd name="T21" fmla="*/ 207 h 209"/>
                  <a:gd name="T22" fmla="*/ 42 w 71"/>
                  <a:gd name="T23" fmla="*/ 169 h 209"/>
                  <a:gd name="T24" fmla="*/ 30 w 71"/>
                  <a:gd name="T25" fmla="*/ 119 h 209"/>
                  <a:gd name="T26" fmla="*/ 2 w 71"/>
                  <a:gd name="T27" fmla="*/ 7 h 209"/>
                  <a:gd name="T28" fmla="*/ 0 w 71"/>
                  <a:gd name="T29"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209">
                    <a:moveTo>
                      <a:pt x="0" y="7"/>
                    </a:moveTo>
                    <a:cubicBezTo>
                      <a:pt x="10" y="46"/>
                      <a:pt x="19" y="84"/>
                      <a:pt x="29" y="123"/>
                    </a:cubicBezTo>
                    <a:cubicBezTo>
                      <a:pt x="33" y="139"/>
                      <a:pt x="37" y="155"/>
                      <a:pt x="41" y="171"/>
                    </a:cubicBezTo>
                    <a:cubicBezTo>
                      <a:pt x="42" y="175"/>
                      <a:pt x="48" y="180"/>
                      <a:pt x="50" y="184"/>
                    </a:cubicBezTo>
                    <a:cubicBezTo>
                      <a:pt x="57" y="192"/>
                      <a:pt x="63" y="200"/>
                      <a:pt x="69" y="208"/>
                    </a:cubicBezTo>
                    <a:cubicBezTo>
                      <a:pt x="69" y="209"/>
                      <a:pt x="71" y="208"/>
                      <a:pt x="70" y="207"/>
                    </a:cubicBezTo>
                    <a:cubicBezTo>
                      <a:pt x="54" y="139"/>
                      <a:pt x="38" y="70"/>
                      <a:pt x="22" y="1"/>
                    </a:cubicBezTo>
                    <a:cubicBezTo>
                      <a:pt x="22" y="0"/>
                      <a:pt x="20" y="0"/>
                      <a:pt x="21" y="1"/>
                    </a:cubicBezTo>
                    <a:cubicBezTo>
                      <a:pt x="29" y="36"/>
                      <a:pt x="37" y="70"/>
                      <a:pt x="45" y="105"/>
                    </a:cubicBezTo>
                    <a:cubicBezTo>
                      <a:pt x="50" y="128"/>
                      <a:pt x="56" y="152"/>
                      <a:pt x="61" y="176"/>
                    </a:cubicBezTo>
                    <a:cubicBezTo>
                      <a:pt x="63" y="185"/>
                      <a:pt x="66" y="202"/>
                      <a:pt x="70" y="207"/>
                    </a:cubicBezTo>
                    <a:cubicBezTo>
                      <a:pt x="62" y="196"/>
                      <a:pt x="46" y="182"/>
                      <a:pt x="42" y="169"/>
                    </a:cubicBezTo>
                    <a:cubicBezTo>
                      <a:pt x="38" y="152"/>
                      <a:pt x="34" y="136"/>
                      <a:pt x="30" y="119"/>
                    </a:cubicBezTo>
                    <a:cubicBezTo>
                      <a:pt x="21" y="82"/>
                      <a:pt x="11" y="44"/>
                      <a:pt x="2" y="7"/>
                    </a:cubicBezTo>
                    <a:cubicBezTo>
                      <a:pt x="2" y="6"/>
                      <a:pt x="0" y="6"/>
                      <a:pt x="0" y="7"/>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64"/>
              <p:cNvSpPr/>
              <p:nvPr/>
            </p:nvSpPr>
            <p:spPr bwMode="auto">
              <a:xfrm>
                <a:off x="3423" y="3040"/>
                <a:ext cx="159" cy="584"/>
              </a:xfrm>
              <a:custGeom>
                <a:avLst/>
                <a:gdLst>
                  <a:gd name="T0" fmla="*/ 1 w 67"/>
                  <a:gd name="T1" fmla="*/ 1 h 247"/>
                  <a:gd name="T2" fmla="*/ 41 w 67"/>
                  <a:gd name="T3" fmla="*/ 147 h 247"/>
                  <a:gd name="T4" fmla="*/ 62 w 67"/>
                  <a:gd name="T5" fmla="*/ 222 h 247"/>
                  <a:gd name="T6" fmla="*/ 62 w 67"/>
                  <a:gd name="T7" fmla="*/ 231 h 247"/>
                  <a:gd name="T8" fmla="*/ 25 w 67"/>
                  <a:gd name="T9" fmla="*/ 245 h 247"/>
                  <a:gd name="T10" fmla="*/ 26 w 67"/>
                  <a:gd name="T11" fmla="*/ 247 h 247"/>
                  <a:gd name="T12" fmla="*/ 66 w 67"/>
                  <a:gd name="T13" fmla="*/ 232 h 247"/>
                  <a:gd name="T14" fmla="*/ 67 w 67"/>
                  <a:gd name="T15" fmla="*/ 231 h 247"/>
                  <a:gd name="T16" fmla="*/ 2 w 67"/>
                  <a:gd name="T17" fmla="*/ 1 h 247"/>
                  <a:gd name="T18" fmla="*/ 1 w 67"/>
                  <a:gd name="T19" fmla="*/ 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47">
                    <a:moveTo>
                      <a:pt x="1" y="1"/>
                    </a:moveTo>
                    <a:cubicBezTo>
                      <a:pt x="14" y="50"/>
                      <a:pt x="28" y="98"/>
                      <a:pt x="41" y="147"/>
                    </a:cubicBezTo>
                    <a:cubicBezTo>
                      <a:pt x="48" y="172"/>
                      <a:pt x="55" y="197"/>
                      <a:pt x="62" y="222"/>
                    </a:cubicBezTo>
                    <a:cubicBezTo>
                      <a:pt x="64" y="228"/>
                      <a:pt x="66" y="230"/>
                      <a:pt x="62" y="231"/>
                    </a:cubicBezTo>
                    <a:cubicBezTo>
                      <a:pt x="50" y="236"/>
                      <a:pt x="38" y="240"/>
                      <a:pt x="25" y="245"/>
                    </a:cubicBezTo>
                    <a:cubicBezTo>
                      <a:pt x="24" y="245"/>
                      <a:pt x="25" y="247"/>
                      <a:pt x="26" y="247"/>
                    </a:cubicBezTo>
                    <a:cubicBezTo>
                      <a:pt x="39" y="242"/>
                      <a:pt x="53" y="237"/>
                      <a:pt x="66" y="232"/>
                    </a:cubicBezTo>
                    <a:cubicBezTo>
                      <a:pt x="66" y="232"/>
                      <a:pt x="67" y="231"/>
                      <a:pt x="67" y="231"/>
                    </a:cubicBezTo>
                    <a:cubicBezTo>
                      <a:pt x="45" y="154"/>
                      <a:pt x="24" y="78"/>
                      <a:pt x="2" y="1"/>
                    </a:cubicBezTo>
                    <a:cubicBezTo>
                      <a:pt x="2" y="0"/>
                      <a:pt x="0" y="0"/>
                      <a:pt x="1" y="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65"/>
              <p:cNvSpPr/>
              <p:nvPr/>
            </p:nvSpPr>
            <p:spPr bwMode="auto">
              <a:xfrm>
                <a:off x="1954" y="3305"/>
                <a:ext cx="1121" cy="179"/>
              </a:xfrm>
              <a:custGeom>
                <a:avLst/>
                <a:gdLst>
                  <a:gd name="T0" fmla="*/ 472 w 474"/>
                  <a:gd name="T1" fmla="*/ 12 h 76"/>
                  <a:gd name="T2" fmla="*/ 205 w 474"/>
                  <a:gd name="T3" fmla="*/ 5 h 76"/>
                  <a:gd name="T4" fmla="*/ 57 w 474"/>
                  <a:gd name="T5" fmla="*/ 1 h 76"/>
                  <a:gd name="T6" fmla="*/ 32 w 474"/>
                  <a:gd name="T7" fmla="*/ 0 h 76"/>
                  <a:gd name="T8" fmla="*/ 20 w 474"/>
                  <a:gd name="T9" fmla="*/ 15 h 76"/>
                  <a:gd name="T10" fmla="*/ 0 w 474"/>
                  <a:gd name="T11" fmla="*/ 42 h 76"/>
                  <a:gd name="T12" fmla="*/ 1 w 474"/>
                  <a:gd name="T13" fmla="*/ 43 h 76"/>
                  <a:gd name="T14" fmla="*/ 26 w 474"/>
                  <a:gd name="T15" fmla="*/ 62 h 76"/>
                  <a:gd name="T16" fmla="*/ 37 w 474"/>
                  <a:gd name="T17" fmla="*/ 69 h 76"/>
                  <a:gd name="T18" fmla="*/ 67 w 474"/>
                  <a:gd name="T19" fmla="*/ 70 h 76"/>
                  <a:gd name="T20" fmla="*/ 217 w 474"/>
                  <a:gd name="T21" fmla="*/ 72 h 76"/>
                  <a:gd name="T22" fmla="*/ 473 w 474"/>
                  <a:gd name="T23" fmla="*/ 76 h 76"/>
                  <a:gd name="T24" fmla="*/ 473 w 474"/>
                  <a:gd name="T25" fmla="*/ 74 h 76"/>
                  <a:gd name="T26" fmla="*/ 186 w 474"/>
                  <a:gd name="T27" fmla="*/ 70 h 76"/>
                  <a:gd name="T28" fmla="*/ 46 w 474"/>
                  <a:gd name="T29" fmla="*/ 68 h 76"/>
                  <a:gd name="T30" fmla="*/ 12 w 474"/>
                  <a:gd name="T31" fmla="*/ 49 h 76"/>
                  <a:gd name="T32" fmla="*/ 11 w 474"/>
                  <a:gd name="T33" fmla="*/ 31 h 76"/>
                  <a:gd name="T34" fmla="*/ 32 w 474"/>
                  <a:gd name="T35" fmla="*/ 2 h 76"/>
                  <a:gd name="T36" fmla="*/ 472 w 474"/>
                  <a:gd name="T37" fmla="*/ 14 h 76"/>
                  <a:gd name="T38" fmla="*/ 472 w 474"/>
                  <a:gd name="T39"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4" h="76">
                    <a:moveTo>
                      <a:pt x="472" y="12"/>
                    </a:moveTo>
                    <a:cubicBezTo>
                      <a:pt x="383" y="9"/>
                      <a:pt x="294" y="7"/>
                      <a:pt x="205" y="5"/>
                    </a:cubicBezTo>
                    <a:cubicBezTo>
                      <a:pt x="155" y="4"/>
                      <a:pt x="106" y="2"/>
                      <a:pt x="57" y="1"/>
                    </a:cubicBezTo>
                    <a:cubicBezTo>
                      <a:pt x="48" y="1"/>
                      <a:pt x="40" y="1"/>
                      <a:pt x="32" y="0"/>
                    </a:cubicBezTo>
                    <a:cubicBezTo>
                      <a:pt x="29" y="0"/>
                      <a:pt x="22" y="13"/>
                      <a:pt x="20" y="15"/>
                    </a:cubicBezTo>
                    <a:cubicBezTo>
                      <a:pt x="14" y="24"/>
                      <a:pt x="7" y="33"/>
                      <a:pt x="0" y="42"/>
                    </a:cubicBezTo>
                    <a:cubicBezTo>
                      <a:pt x="0" y="43"/>
                      <a:pt x="0" y="43"/>
                      <a:pt x="1" y="43"/>
                    </a:cubicBezTo>
                    <a:cubicBezTo>
                      <a:pt x="9" y="50"/>
                      <a:pt x="17" y="56"/>
                      <a:pt x="26" y="62"/>
                    </a:cubicBezTo>
                    <a:cubicBezTo>
                      <a:pt x="28" y="64"/>
                      <a:pt x="33" y="69"/>
                      <a:pt x="37" y="69"/>
                    </a:cubicBezTo>
                    <a:cubicBezTo>
                      <a:pt x="47" y="70"/>
                      <a:pt x="57" y="70"/>
                      <a:pt x="67" y="70"/>
                    </a:cubicBezTo>
                    <a:cubicBezTo>
                      <a:pt x="117" y="71"/>
                      <a:pt x="167" y="71"/>
                      <a:pt x="217" y="72"/>
                    </a:cubicBezTo>
                    <a:cubicBezTo>
                      <a:pt x="302" y="74"/>
                      <a:pt x="388" y="75"/>
                      <a:pt x="473" y="76"/>
                    </a:cubicBezTo>
                    <a:cubicBezTo>
                      <a:pt x="474" y="76"/>
                      <a:pt x="474" y="74"/>
                      <a:pt x="473" y="74"/>
                    </a:cubicBezTo>
                    <a:cubicBezTo>
                      <a:pt x="378" y="73"/>
                      <a:pt x="282" y="71"/>
                      <a:pt x="186" y="70"/>
                    </a:cubicBezTo>
                    <a:cubicBezTo>
                      <a:pt x="139" y="69"/>
                      <a:pt x="93" y="69"/>
                      <a:pt x="46" y="68"/>
                    </a:cubicBezTo>
                    <a:cubicBezTo>
                      <a:pt x="31" y="68"/>
                      <a:pt x="24" y="59"/>
                      <a:pt x="12" y="49"/>
                    </a:cubicBezTo>
                    <a:cubicBezTo>
                      <a:pt x="0" y="41"/>
                      <a:pt x="2" y="43"/>
                      <a:pt x="11" y="31"/>
                    </a:cubicBezTo>
                    <a:cubicBezTo>
                      <a:pt x="14" y="27"/>
                      <a:pt x="29" y="2"/>
                      <a:pt x="32" y="2"/>
                    </a:cubicBezTo>
                    <a:cubicBezTo>
                      <a:pt x="179" y="6"/>
                      <a:pt x="325" y="10"/>
                      <a:pt x="472" y="14"/>
                    </a:cubicBezTo>
                    <a:cubicBezTo>
                      <a:pt x="473" y="14"/>
                      <a:pt x="473" y="12"/>
                      <a:pt x="472" y="12"/>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66"/>
              <p:cNvSpPr/>
              <p:nvPr/>
            </p:nvSpPr>
            <p:spPr bwMode="auto">
              <a:xfrm>
                <a:off x="1970" y="3397"/>
                <a:ext cx="1105" cy="26"/>
              </a:xfrm>
              <a:custGeom>
                <a:avLst/>
                <a:gdLst>
                  <a:gd name="T0" fmla="*/ 1 w 467"/>
                  <a:gd name="T1" fmla="*/ 1 h 11"/>
                  <a:gd name="T2" fmla="*/ 465 w 467"/>
                  <a:gd name="T3" fmla="*/ 11 h 11"/>
                  <a:gd name="T4" fmla="*/ 465 w 467"/>
                  <a:gd name="T5" fmla="*/ 9 h 11"/>
                  <a:gd name="T6" fmla="*/ 1 w 467"/>
                  <a:gd name="T7" fmla="*/ 0 h 11"/>
                  <a:gd name="T8" fmla="*/ 1 w 467"/>
                  <a:gd name="T9" fmla="*/ 1 h 11"/>
                </a:gdLst>
                <a:ahLst/>
                <a:cxnLst>
                  <a:cxn ang="0">
                    <a:pos x="T0" y="T1"/>
                  </a:cxn>
                  <a:cxn ang="0">
                    <a:pos x="T2" y="T3"/>
                  </a:cxn>
                  <a:cxn ang="0">
                    <a:pos x="T4" y="T5"/>
                  </a:cxn>
                  <a:cxn ang="0">
                    <a:pos x="T6" y="T7"/>
                  </a:cxn>
                  <a:cxn ang="0">
                    <a:pos x="T8" y="T9"/>
                  </a:cxn>
                </a:cxnLst>
                <a:rect l="0" t="0" r="r" b="b"/>
                <a:pathLst>
                  <a:path w="467" h="11">
                    <a:moveTo>
                      <a:pt x="1" y="1"/>
                    </a:moveTo>
                    <a:cubicBezTo>
                      <a:pt x="156" y="5"/>
                      <a:pt x="311" y="8"/>
                      <a:pt x="465" y="11"/>
                    </a:cubicBezTo>
                    <a:cubicBezTo>
                      <a:pt x="467" y="11"/>
                      <a:pt x="467" y="9"/>
                      <a:pt x="465" y="9"/>
                    </a:cubicBezTo>
                    <a:cubicBezTo>
                      <a:pt x="311" y="6"/>
                      <a:pt x="156" y="3"/>
                      <a:pt x="1" y="0"/>
                    </a:cubicBezTo>
                    <a:cubicBezTo>
                      <a:pt x="0" y="0"/>
                      <a:pt x="0" y="1"/>
                      <a:pt x="1" y="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67"/>
              <p:cNvSpPr/>
              <p:nvPr/>
            </p:nvSpPr>
            <p:spPr bwMode="auto">
              <a:xfrm>
                <a:off x="3451" y="-514"/>
                <a:ext cx="1683" cy="1609"/>
              </a:xfrm>
              <a:custGeom>
                <a:avLst/>
                <a:gdLst>
                  <a:gd name="T0" fmla="*/ 17 w 711"/>
                  <a:gd name="T1" fmla="*/ 636 h 680"/>
                  <a:gd name="T2" fmla="*/ 153 w 711"/>
                  <a:gd name="T3" fmla="*/ 605 h 680"/>
                  <a:gd name="T4" fmla="*/ 502 w 711"/>
                  <a:gd name="T5" fmla="*/ 575 h 680"/>
                  <a:gd name="T6" fmla="*/ 451 w 711"/>
                  <a:gd name="T7" fmla="*/ 55 h 680"/>
                  <a:gd name="T8" fmla="*/ 89 w 711"/>
                  <a:gd name="T9" fmla="*/ 114 h 680"/>
                  <a:gd name="T10" fmla="*/ 52 w 711"/>
                  <a:gd name="T11" fmla="*/ 423 h 680"/>
                  <a:gd name="T12" fmla="*/ 17 w 711"/>
                  <a:gd name="T13" fmla="*/ 636 h 680"/>
                </a:gdLst>
                <a:ahLst/>
                <a:cxnLst>
                  <a:cxn ang="0">
                    <a:pos x="T0" y="T1"/>
                  </a:cxn>
                  <a:cxn ang="0">
                    <a:pos x="T2" y="T3"/>
                  </a:cxn>
                  <a:cxn ang="0">
                    <a:pos x="T4" y="T5"/>
                  </a:cxn>
                  <a:cxn ang="0">
                    <a:pos x="T6" y="T7"/>
                  </a:cxn>
                  <a:cxn ang="0">
                    <a:pos x="T8" y="T9"/>
                  </a:cxn>
                  <a:cxn ang="0">
                    <a:pos x="T10" y="T11"/>
                  </a:cxn>
                  <a:cxn ang="0">
                    <a:pos x="T12" y="T13"/>
                  </a:cxn>
                </a:cxnLst>
                <a:rect l="0" t="0" r="r" b="b"/>
                <a:pathLst>
                  <a:path w="711" h="680">
                    <a:moveTo>
                      <a:pt x="17" y="636"/>
                    </a:moveTo>
                    <a:cubicBezTo>
                      <a:pt x="17" y="636"/>
                      <a:pt x="55" y="629"/>
                      <a:pt x="153" y="605"/>
                    </a:cubicBezTo>
                    <a:cubicBezTo>
                      <a:pt x="242" y="582"/>
                      <a:pt x="298" y="680"/>
                      <a:pt x="502" y="575"/>
                    </a:cubicBezTo>
                    <a:cubicBezTo>
                      <a:pt x="704" y="470"/>
                      <a:pt x="711" y="162"/>
                      <a:pt x="451" y="55"/>
                    </a:cubicBezTo>
                    <a:cubicBezTo>
                      <a:pt x="325" y="4"/>
                      <a:pt x="168" y="0"/>
                      <a:pt x="89" y="114"/>
                    </a:cubicBezTo>
                    <a:cubicBezTo>
                      <a:pt x="0" y="242"/>
                      <a:pt x="7" y="332"/>
                      <a:pt x="52" y="423"/>
                    </a:cubicBezTo>
                    <a:cubicBezTo>
                      <a:pt x="103" y="526"/>
                      <a:pt x="162" y="536"/>
                      <a:pt x="17" y="636"/>
                    </a:cubicBezTo>
                    <a:close/>
                  </a:path>
                </a:pathLst>
              </a:custGeom>
              <a:solidFill>
                <a:srgbClr val="EBD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68"/>
              <p:cNvSpPr/>
              <p:nvPr/>
            </p:nvSpPr>
            <p:spPr bwMode="auto">
              <a:xfrm>
                <a:off x="3430" y="-550"/>
                <a:ext cx="1593" cy="1543"/>
              </a:xfrm>
              <a:custGeom>
                <a:avLst/>
                <a:gdLst>
                  <a:gd name="T0" fmla="*/ 8 w 673"/>
                  <a:gd name="T1" fmla="*/ 651 h 652"/>
                  <a:gd name="T2" fmla="*/ 67 w 673"/>
                  <a:gd name="T3" fmla="*/ 639 h 652"/>
                  <a:gd name="T4" fmla="*/ 190 w 673"/>
                  <a:gd name="T5" fmla="*/ 615 h 652"/>
                  <a:gd name="T6" fmla="*/ 268 w 673"/>
                  <a:gd name="T7" fmla="*/ 631 h 652"/>
                  <a:gd name="T8" fmla="*/ 361 w 673"/>
                  <a:gd name="T9" fmla="*/ 638 h 652"/>
                  <a:gd name="T10" fmla="*/ 583 w 673"/>
                  <a:gd name="T11" fmla="*/ 535 h 652"/>
                  <a:gd name="T12" fmla="*/ 664 w 673"/>
                  <a:gd name="T13" fmla="*/ 366 h 652"/>
                  <a:gd name="T14" fmla="*/ 624 w 673"/>
                  <a:gd name="T15" fmla="*/ 179 h 652"/>
                  <a:gd name="T16" fmla="*/ 446 w 673"/>
                  <a:gd name="T17" fmla="*/ 50 h 652"/>
                  <a:gd name="T18" fmla="*/ 196 w 673"/>
                  <a:gd name="T19" fmla="*/ 27 h 652"/>
                  <a:gd name="T20" fmla="*/ 38 w 673"/>
                  <a:gd name="T21" fmla="*/ 207 h 652"/>
                  <a:gd name="T22" fmla="*/ 74 w 673"/>
                  <a:gd name="T23" fmla="*/ 472 h 652"/>
                  <a:gd name="T24" fmla="*/ 110 w 673"/>
                  <a:gd name="T25" fmla="*/ 548 h 652"/>
                  <a:gd name="T26" fmla="*/ 82 w 673"/>
                  <a:gd name="T27" fmla="*/ 591 h 652"/>
                  <a:gd name="T28" fmla="*/ 7 w 673"/>
                  <a:gd name="T29" fmla="*/ 650 h 652"/>
                  <a:gd name="T30" fmla="*/ 8 w 673"/>
                  <a:gd name="T31" fmla="*/ 651 h 652"/>
                  <a:gd name="T32" fmla="*/ 100 w 673"/>
                  <a:gd name="T33" fmla="*/ 572 h 652"/>
                  <a:gd name="T34" fmla="*/ 107 w 673"/>
                  <a:gd name="T35" fmla="*/ 522 h 652"/>
                  <a:gd name="T36" fmla="*/ 67 w 673"/>
                  <a:gd name="T37" fmla="*/ 458 h 652"/>
                  <a:gd name="T38" fmla="*/ 22 w 673"/>
                  <a:gd name="T39" fmla="*/ 342 h 652"/>
                  <a:gd name="T40" fmla="*/ 44 w 673"/>
                  <a:gd name="T41" fmla="*/ 196 h 652"/>
                  <a:gd name="T42" fmla="*/ 131 w 673"/>
                  <a:gd name="T43" fmla="*/ 69 h 652"/>
                  <a:gd name="T44" fmla="*/ 371 w 673"/>
                  <a:gd name="T45" fmla="*/ 30 h 652"/>
                  <a:gd name="T46" fmla="*/ 605 w 673"/>
                  <a:gd name="T47" fmla="*/ 156 h 652"/>
                  <a:gd name="T48" fmla="*/ 663 w 673"/>
                  <a:gd name="T49" fmla="*/ 358 h 652"/>
                  <a:gd name="T50" fmla="*/ 569 w 673"/>
                  <a:gd name="T51" fmla="*/ 545 h 652"/>
                  <a:gd name="T52" fmla="*/ 445 w 673"/>
                  <a:gd name="T53" fmla="*/ 615 h 652"/>
                  <a:gd name="T54" fmla="*/ 319 w 673"/>
                  <a:gd name="T55" fmla="*/ 637 h 652"/>
                  <a:gd name="T56" fmla="*/ 173 w 673"/>
                  <a:gd name="T57" fmla="*/ 613 h 652"/>
                  <a:gd name="T58" fmla="*/ 125 w 673"/>
                  <a:gd name="T59" fmla="*/ 624 h 652"/>
                  <a:gd name="T60" fmla="*/ 57 w 673"/>
                  <a:gd name="T61" fmla="*/ 639 h 652"/>
                  <a:gd name="T62" fmla="*/ 7 w 673"/>
                  <a:gd name="T63" fmla="*/ 650 h 652"/>
                  <a:gd name="T64" fmla="*/ 8 w 673"/>
                  <a:gd name="T65" fmla="*/ 6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652">
                    <a:moveTo>
                      <a:pt x="8" y="651"/>
                    </a:moveTo>
                    <a:cubicBezTo>
                      <a:pt x="28" y="648"/>
                      <a:pt x="47" y="643"/>
                      <a:pt x="67" y="639"/>
                    </a:cubicBezTo>
                    <a:cubicBezTo>
                      <a:pt x="107" y="630"/>
                      <a:pt x="149" y="613"/>
                      <a:pt x="190" y="615"/>
                    </a:cubicBezTo>
                    <a:cubicBezTo>
                      <a:pt x="217" y="616"/>
                      <a:pt x="243" y="625"/>
                      <a:pt x="268" y="631"/>
                    </a:cubicBezTo>
                    <a:cubicBezTo>
                      <a:pt x="299" y="638"/>
                      <a:pt x="330" y="641"/>
                      <a:pt x="361" y="638"/>
                    </a:cubicBezTo>
                    <a:cubicBezTo>
                      <a:pt x="441" y="630"/>
                      <a:pt x="526" y="592"/>
                      <a:pt x="583" y="535"/>
                    </a:cubicBezTo>
                    <a:cubicBezTo>
                      <a:pt x="628" y="490"/>
                      <a:pt x="655" y="429"/>
                      <a:pt x="664" y="366"/>
                    </a:cubicBezTo>
                    <a:cubicBezTo>
                      <a:pt x="673" y="301"/>
                      <a:pt x="658" y="235"/>
                      <a:pt x="624" y="179"/>
                    </a:cubicBezTo>
                    <a:cubicBezTo>
                      <a:pt x="583" y="114"/>
                      <a:pt x="518" y="74"/>
                      <a:pt x="446" y="50"/>
                    </a:cubicBezTo>
                    <a:cubicBezTo>
                      <a:pt x="368" y="24"/>
                      <a:pt x="278" y="0"/>
                      <a:pt x="196" y="27"/>
                    </a:cubicBezTo>
                    <a:cubicBezTo>
                      <a:pt x="118" y="54"/>
                      <a:pt x="67" y="135"/>
                      <a:pt x="38" y="207"/>
                    </a:cubicBezTo>
                    <a:cubicBezTo>
                      <a:pt x="0" y="298"/>
                      <a:pt x="21" y="392"/>
                      <a:pt x="74" y="472"/>
                    </a:cubicBezTo>
                    <a:cubicBezTo>
                      <a:pt x="88" y="494"/>
                      <a:pt x="113" y="520"/>
                      <a:pt x="110" y="548"/>
                    </a:cubicBezTo>
                    <a:cubicBezTo>
                      <a:pt x="107" y="565"/>
                      <a:pt x="94" y="579"/>
                      <a:pt x="82" y="591"/>
                    </a:cubicBezTo>
                    <a:cubicBezTo>
                      <a:pt x="60" y="613"/>
                      <a:pt x="33" y="631"/>
                      <a:pt x="7" y="650"/>
                    </a:cubicBezTo>
                    <a:cubicBezTo>
                      <a:pt x="6" y="650"/>
                      <a:pt x="7" y="652"/>
                      <a:pt x="8" y="651"/>
                    </a:cubicBezTo>
                    <a:cubicBezTo>
                      <a:pt x="40" y="628"/>
                      <a:pt x="77" y="605"/>
                      <a:pt x="100" y="572"/>
                    </a:cubicBezTo>
                    <a:cubicBezTo>
                      <a:pt x="112" y="557"/>
                      <a:pt x="115" y="540"/>
                      <a:pt x="107" y="522"/>
                    </a:cubicBezTo>
                    <a:cubicBezTo>
                      <a:pt x="98" y="499"/>
                      <a:pt x="80" y="479"/>
                      <a:pt x="67" y="458"/>
                    </a:cubicBezTo>
                    <a:cubicBezTo>
                      <a:pt x="45" y="423"/>
                      <a:pt x="29" y="383"/>
                      <a:pt x="22" y="342"/>
                    </a:cubicBezTo>
                    <a:cubicBezTo>
                      <a:pt x="14" y="292"/>
                      <a:pt x="24" y="242"/>
                      <a:pt x="44" y="196"/>
                    </a:cubicBezTo>
                    <a:cubicBezTo>
                      <a:pt x="64" y="150"/>
                      <a:pt x="94" y="103"/>
                      <a:pt x="131" y="69"/>
                    </a:cubicBezTo>
                    <a:cubicBezTo>
                      <a:pt x="198" y="7"/>
                      <a:pt x="289" y="11"/>
                      <a:pt x="371" y="30"/>
                    </a:cubicBezTo>
                    <a:cubicBezTo>
                      <a:pt x="460" y="51"/>
                      <a:pt x="547" y="84"/>
                      <a:pt x="605" y="156"/>
                    </a:cubicBezTo>
                    <a:cubicBezTo>
                      <a:pt x="651" y="213"/>
                      <a:pt x="670" y="286"/>
                      <a:pt x="663" y="358"/>
                    </a:cubicBezTo>
                    <a:cubicBezTo>
                      <a:pt x="656" y="430"/>
                      <a:pt x="622" y="497"/>
                      <a:pt x="569" y="545"/>
                    </a:cubicBezTo>
                    <a:cubicBezTo>
                      <a:pt x="534" y="578"/>
                      <a:pt x="490" y="599"/>
                      <a:pt x="445" y="615"/>
                    </a:cubicBezTo>
                    <a:cubicBezTo>
                      <a:pt x="405" y="631"/>
                      <a:pt x="362" y="639"/>
                      <a:pt x="319" y="637"/>
                    </a:cubicBezTo>
                    <a:cubicBezTo>
                      <a:pt x="269" y="634"/>
                      <a:pt x="222" y="610"/>
                      <a:pt x="173" y="613"/>
                    </a:cubicBezTo>
                    <a:cubicBezTo>
                      <a:pt x="157" y="615"/>
                      <a:pt x="141" y="620"/>
                      <a:pt x="125" y="624"/>
                    </a:cubicBezTo>
                    <a:cubicBezTo>
                      <a:pt x="103" y="629"/>
                      <a:pt x="80" y="634"/>
                      <a:pt x="57" y="639"/>
                    </a:cubicBezTo>
                    <a:cubicBezTo>
                      <a:pt x="41" y="643"/>
                      <a:pt x="24" y="647"/>
                      <a:pt x="7" y="650"/>
                    </a:cubicBezTo>
                    <a:cubicBezTo>
                      <a:pt x="6" y="650"/>
                      <a:pt x="7" y="651"/>
                      <a:pt x="8" y="65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69"/>
              <p:cNvSpPr>
                <a:spLocks noEditPoints="1"/>
              </p:cNvSpPr>
              <p:nvPr/>
            </p:nvSpPr>
            <p:spPr bwMode="auto">
              <a:xfrm>
                <a:off x="3537" y="-424"/>
                <a:ext cx="1396" cy="1344"/>
              </a:xfrm>
              <a:custGeom>
                <a:avLst/>
                <a:gdLst>
                  <a:gd name="T0" fmla="*/ 29 w 590"/>
                  <a:gd name="T1" fmla="*/ 563 h 568"/>
                  <a:gd name="T2" fmla="*/ 59 w 590"/>
                  <a:gd name="T3" fmla="*/ 543 h 568"/>
                  <a:gd name="T4" fmla="*/ 93 w 590"/>
                  <a:gd name="T5" fmla="*/ 508 h 568"/>
                  <a:gd name="T6" fmla="*/ 101 w 590"/>
                  <a:gd name="T7" fmla="*/ 500 h 568"/>
                  <a:gd name="T8" fmla="*/ 100 w 590"/>
                  <a:gd name="T9" fmla="*/ 465 h 568"/>
                  <a:gd name="T10" fmla="*/ 79 w 590"/>
                  <a:gd name="T11" fmla="*/ 438 h 568"/>
                  <a:gd name="T12" fmla="*/ 54 w 590"/>
                  <a:gd name="T13" fmla="*/ 409 h 568"/>
                  <a:gd name="T14" fmla="*/ 31 w 590"/>
                  <a:gd name="T15" fmla="*/ 375 h 568"/>
                  <a:gd name="T16" fmla="*/ 25 w 590"/>
                  <a:gd name="T17" fmla="*/ 359 h 568"/>
                  <a:gd name="T18" fmla="*/ 11 w 590"/>
                  <a:gd name="T19" fmla="*/ 324 h 568"/>
                  <a:gd name="T20" fmla="*/ 3 w 590"/>
                  <a:gd name="T21" fmla="*/ 290 h 568"/>
                  <a:gd name="T22" fmla="*/ 2 w 590"/>
                  <a:gd name="T23" fmla="*/ 266 h 568"/>
                  <a:gd name="T24" fmla="*/ 4 w 590"/>
                  <a:gd name="T25" fmla="*/ 229 h 568"/>
                  <a:gd name="T26" fmla="*/ 10 w 590"/>
                  <a:gd name="T27" fmla="*/ 195 h 568"/>
                  <a:gd name="T28" fmla="*/ 24 w 590"/>
                  <a:gd name="T29" fmla="*/ 161 h 568"/>
                  <a:gd name="T30" fmla="*/ 45 w 590"/>
                  <a:gd name="T31" fmla="*/ 118 h 568"/>
                  <a:gd name="T32" fmla="*/ 52 w 590"/>
                  <a:gd name="T33" fmla="*/ 109 h 568"/>
                  <a:gd name="T34" fmla="*/ 73 w 590"/>
                  <a:gd name="T35" fmla="*/ 79 h 568"/>
                  <a:gd name="T36" fmla="*/ 105 w 590"/>
                  <a:gd name="T37" fmla="*/ 43 h 568"/>
                  <a:gd name="T38" fmla="*/ 115 w 590"/>
                  <a:gd name="T39" fmla="*/ 38 h 568"/>
                  <a:gd name="T40" fmla="*/ 146 w 590"/>
                  <a:gd name="T41" fmla="*/ 18 h 568"/>
                  <a:gd name="T42" fmla="*/ 179 w 590"/>
                  <a:gd name="T43" fmla="*/ 8 h 568"/>
                  <a:gd name="T44" fmla="*/ 217 w 590"/>
                  <a:gd name="T45" fmla="*/ 2 h 568"/>
                  <a:gd name="T46" fmla="*/ 252 w 590"/>
                  <a:gd name="T47" fmla="*/ 0 h 568"/>
                  <a:gd name="T48" fmla="*/ 287 w 590"/>
                  <a:gd name="T49" fmla="*/ 5 h 568"/>
                  <a:gd name="T50" fmla="*/ 335 w 590"/>
                  <a:gd name="T51" fmla="*/ 11 h 568"/>
                  <a:gd name="T52" fmla="*/ 346 w 590"/>
                  <a:gd name="T53" fmla="*/ 16 h 568"/>
                  <a:gd name="T54" fmla="*/ 381 w 590"/>
                  <a:gd name="T55" fmla="*/ 24 h 568"/>
                  <a:gd name="T56" fmla="*/ 426 w 590"/>
                  <a:gd name="T57" fmla="*/ 41 h 568"/>
                  <a:gd name="T58" fmla="*/ 437 w 590"/>
                  <a:gd name="T59" fmla="*/ 48 h 568"/>
                  <a:gd name="T60" fmla="*/ 469 w 590"/>
                  <a:gd name="T61" fmla="*/ 63 h 568"/>
                  <a:gd name="T62" fmla="*/ 497 w 590"/>
                  <a:gd name="T63" fmla="*/ 85 h 568"/>
                  <a:gd name="T64" fmla="*/ 524 w 590"/>
                  <a:gd name="T65" fmla="*/ 111 h 568"/>
                  <a:gd name="T66" fmla="*/ 546 w 590"/>
                  <a:gd name="T67" fmla="*/ 138 h 568"/>
                  <a:gd name="T68" fmla="*/ 563 w 590"/>
                  <a:gd name="T69" fmla="*/ 170 h 568"/>
                  <a:gd name="T70" fmla="*/ 581 w 590"/>
                  <a:gd name="T71" fmla="*/ 214 h 568"/>
                  <a:gd name="T72" fmla="*/ 582 w 590"/>
                  <a:gd name="T73" fmla="*/ 227 h 568"/>
                  <a:gd name="T74" fmla="*/ 589 w 590"/>
                  <a:gd name="T75" fmla="*/ 262 h 568"/>
                  <a:gd name="T76" fmla="*/ 588 w 590"/>
                  <a:gd name="T77" fmla="*/ 310 h 568"/>
                  <a:gd name="T78" fmla="*/ 585 w 590"/>
                  <a:gd name="T79" fmla="*/ 322 h 568"/>
                  <a:gd name="T80" fmla="*/ 579 w 590"/>
                  <a:gd name="T81" fmla="*/ 357 h 568"/>
                  <a:gd name="T82" fmla="*/ 566 w 590"/>
                  <a:gd name="T83" fmla="*/ 390 h 568"/>
                  <a:gd name="T84" fmla="*/ 548 w 590"/>
                  <a:gd name="T85" fmla="*/ 423 h 568"/>
                  <a:gd name="T86" fmla="*/ 528 w 590"/>
                  <a:gd name="T87" fmla="*/ 452 h 568"/>
                  <a:gd name="T88" fmla="*/ 502 w 590"/>
                  <a:gd name="T89" fmla="*/ 477 h 568"/>
                  <a:gd name="T90" fmla="*/ 465 w 590"/>
                  <a:gd name="T91" fmla="*/ 507 h 568"/>
                  <a:gd name="T92" fmla="*/ 455 w 590"/>
                  <a:gd name="T93" fmla="*/ 512 h 568"/>
                  <a:gd name="T94" fmla="*/ 421 w 590"/>
                  <a:gd name="T95" fmla="*/ 527 h 568"/>
                  <a:gd name="T96" fmla="*/ 377 w 590"/>
                  <a:gd name="T97" fmla="*/ 547 h 568"/>
                  <a:gd name="T98" fmla="*/ 365 w 590"/>
                  <a:gd name="T99" fmla="*/ 548 h 568"/>
                  <a:gd name="T100" fmla="*/ 331 w 590"/>
                  <a:gd name="T101" fmla="*/ 559 h 568"/>
                  <a:gd name="T102" fmla="*/ 295 w 590"/>
                  <a:gd name="T103" fmla="*/ 562 h 568"/>
                  <a:gd name="T104" fmla="*/ 271 w 590"/>
                  <a:gd name="T105" fmla="*/ 559 h 568"/>
                  <a:gd name="T106" fmla="*/ 235 w 590"/>
                  <a:gd name="T107" fmla="*/ 555 h 568"/>
                  <a:gd name="T108" fmla="*/ 201 w 590"/>
                  <a:gd name="T109" fmla="*/ 545 h 568"/>
                  <a:gd name="T110" fmla="*/ 164 w 590"/>
                  <a:gd name="T111" fmla="*/ 538 h 568"/>
                  <a:gd name="T112" fmla="*/ 130 w 590"/>
                  <a:gd name="T113" fmla="*/ 541 h 568"/>
                  <a:gd name="T114" fmla="*/ 94 w 590"/>
                  <a:gd name="T115" fmla="*/ 547 h 568"/>
                  <a:gd name="T116" fmla="*/ 48 w 590"/>
                  <a:gd name="T117" fmla="*/ 56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0" h="568">
                    <a:moveTo>
                      <a:pt x="25" y="568"/>
                    </a:moveTo>
                    <a:cubicBezTo>
                      <a:pt x="25" y="568"/>
                      <a:pt x="26" y="568"/>
                      <a:pt x="26" y="567"/>
                    </a:cubicBezTo>
                    <a:cubicBezTo>
                      <a:pt x="27" y="567"/>
                      <a:pt x="30" y="566"/>
                      <a:pt x="37" y="564"/>
                    </a:cubicBezTo>
                    <a:cubicBezTo>
                      <a:pt x="37" y="564"/>
                      <a:pt x="38" y="563"/>
                      <a:pt x="37" y="563"/>
                    </a:cubicBezTo>
                    <a:cubicBezTo>
                      <a:pt x="37" y="562"/>
                      <a:pt x="37" y="562"/>
                      <a:pt x="36" y="562"/>
                    </a:cubicBezTo>
                    <a:cubicBezTo>
                      <a:pt x="27" y="565"/>
                      <a:pt x="25" y="566"/>
                      <a:pt x="25" y="566"/>
                    </a:cubicBezTo>
                    <a:cubicBezTo>
                      <a:pt x="24" y="566"/>
                      <a:pt x="24" y="567"/>
                      <a:pt x="24" y="567"/>
                    </a:cubicBezTo>
                    <a:cubicBezTo>
                      <a:pt x="24" y="568"/>
                      <a:pt x="25" y="568"/>
                      <a:pt x="25" y="568"/>
                    </a:cubicBezTo>
                    <a:close/>
                    <a:moveTo>
                      <a:pt x="39" y="556"/>
                    </a:moveTo>
                    <a:cubicBezTo>
                      <a:pt x="36" y="558"/>
                      <a:pt x="33" y="560"/>
                      <a:pt x="29" y="563"/>
                    </a:cubicBezTo>
                    <a:cubicBezTo>
                      <a:pt x="29" y="563"/>
                      <a:pt x="29" y="563"/>
                      <a:pt x="29" y="564"/>
                    </a:cubicBezTo>
                    <a:cubicBezTo>
                      <a:pt x="29" y="564"/>
                      <a:pt x="30" y="564"/>
                      <a:pt x="30" y="564"/>
                    </a:cubicBezTo>
                    <a:cubicBezTo>
                      <a:pt x="34" y="562"/>
                      <a:pt x="37" y="559"/>
                      <a:pt x="40" y="557"/>
                    </a:cubicBezTo>
                    <a:cubicBezTo>
                      <a:pt x="41" y="557"/>
                      <a:pt x="41" y="556"/>
                      <a:pt x="40" y="556"/>
                    </a:cubicBezTo>
                    <a:cubicBezTo>
                      <a:pt x="40" y="555"/>
                      <a:pt x="39" y="555"/>
                      <a:pt x="39" y="556"/>
                    </a:cubicBezTo>
                    <a:close/>
                    <a:moveTo>
                      <a:pt x="58" y="541"/>
                    </a:moveTo>
                    <a:cubicBezTo>
                      <a:pt x="55" y="543"/>
                      <a:pt x="52" y="546"/>
                      <a:pt x="49" y="548"/>
                    </a:cubicBezTo>
                    <a:cubicBezTo>
                      <a:pt x="48" y="549"/>
                      <a:pt x="48" y="549"/>
                      <a:pt x="48" y="550"/>
                    </a:cubicBezTo>
                    <a:cubicBezTo>
                      <a:pt x="49" y="550"/>
                      <a:pt x="49" y="550"/>
                      <a:pt x="50" y="550"/>
                    </a:cubicBezTo>
                    <a:cubicBezTo>
                      <a:pt x="53" y="547"/>
                      <a:pt x="56" y="545"/>
                      <a:pt x="59" y="543"/>
                    </a:cubicBezTo>
                    <a:cubicBezTo>
                      <a:pt x="60" y="542"/>
                      <a:pt x="60" y="542"/>
                      <a:pt x="59" y="541"/>
                    </a:cubicBezTo>
                    <a:cubicBezTo>
                      <a:pt x="59" y="541"/>
                      <a:pt x="58" y="541"/>
                      <a:pt x="58" y="541"/>
                    </a:cubicBezTo>
                    <a:close/>
                    <a:moveTo>
                      <a:pt x="76" y="526"/>
                    </a:moveTo>
                    <a:cubicBezTo>
                      <a:pt x="73" y="528"/>
                      <a:pt x="70" y="531"/>
                      <a:pt x="67" y="533"/>
                    </a:cubicBezTo>
                    <a:cubicBezTo>
                      <a:pt x="67" y="534"/>
                      <a:pt x="67" y="534"/>
                      <a:pt x="67" y="535"/>
                    </a:cubicBezTo>
                    <a:cubicBezTo>
                      <a:pt x="68" y="535"/>
                      <a:pt x="68" y="535"/>
                      <a:pt x="69" y="535"/>
                    </a:cubicBezTo>
                    <a:cubicBezTo>
                      <a:pt x="72" y="532"/>
                      <a:pt x="75" y="530"/>
                      <a:pt x="78" y="527"/>
                    </a:cubicBezTo>
                    <a:cubicBezTo>
                      <a:pt x="78" y="527"/>
                      <a:pt x="78" y="526"/>
                      <a:pt x="78" y="526"/>
                    </a:cubicBezTo>
                    <a:cubicBezTo>
                      <a:pt x="77" y="525"/>
                      <a:pt x="77" y="525"/>
                      <a:pt x="76" y="526"/>
                    </a:cubicBezTo>
                    <a:close/>
                    <a:moveTo>
                      <a:pt x="93" y="508"/>
                    </a:moveTo>
                    <a:cubicBezTo>
                      <a:pt x="90" y="511"/>
                      <a:pt x="88" y="514"/>
                      <a:pt x="85" y="517"/>
                    </a:cubicBezTo>
                    <a:cubicBezTo>
                      <a:pt x="84" y="518"/>
                      <a:pt x="84" y="518"/>
                      <a:pt x="85" y="519"/>
                    </a:cubicBezTo>
                    <a:cubicBezTo>
                      <a:pt x="85" y="519"/>
                      <a:pt x="86" y="519"/>
                      <a:pt x="86" y="519"/>
                    </a:cubicBezTo>
                    <a:cubicBezTo>
                      <a:pt x="89" y="515"/>
                      <a:pt x="92" y="512"/>
                      <a:pt x="94" y="510"/>
                    </a:cubicBezTo>
                    <a:cubicBezTo>
                      <a:pt x="95" y="509"/>
                      <a:pt x="94" y="509"/>
                      <a:pt x="94" y="508"/>
                    </a:cubicBezTo>
                    <a:cubicBezTo>
                      <a:pt x="94" y="508"/>
                      <a:pt x="93" y="508"/>
                      <a:pt x="93" y="508"/>
                    </a:cubicBezTo>
                    <a:close/>
                    <a:moveTo>
                      <a:pt x="104" y="488"/>
                    </a:moveTo>
                    <a:cubicBezTo>
                      <a:pt x="103" y="491"/>
                      <a:pt x="101" y="495"/>
                      <a:pt x="99" y="499"/>
                    </a:cubicBezTo>
                    <a:cubicBezTo>
                      <a:pt x="99" y="499"/>
                      <a:pt x="99" y="500"/>
                      <a:pt x="100" y="500"/>
                    </a:cubicBezTo>
                    <a:cubicBezTo>
                      <a:pt x="100" y="500"/>
                      <a:pt x="101" y="500"/>
                      <a:pt x="101" y="500"/>
                    </a:cubicBezTo>
                    <a:cubicBezTo>
                      <a:pt x="103" y="496"/>
                      <a:pt x="105" y="492"/>
                      <a:pt x="106" y="488"/>
                    </a:cubicBezTo>
                    <a:cubicBezTo>
                      <a:pt x="106" y="488"/>
                      <a:pt x="105" y="487"/>
                      <a:pt x="105" y="487"/>
                    </a:cubicBezTo>
                    <a:cubicBezTo>
                      <a:pt x="104" y="487"/>
                      <a:pt x="104" y="487"/>
                      <a:pt x="104" y="488"/>
                    </a:cubicBezTo>
                    <a:close/>
                    <a:moveTo>
                      <a:pt x="100" y="465"/>
                    </a:moveTo>
                    <a:cubicBezTo>
                      <a:pt x="102" y="469"/>
                      <a:pt x="103" y="473"/>
                      <a:pt x="104" y="476"/>
                    </a:cubicBezTo>
                    <a:cubicBezTo>
                      <a:pt x="104" y="477"/>
                      <a:pt x="105" y="477"/>
                      <a:pt x="105" y="477"/>
                    </a:cubicBezTo>
                    <a:cubicBezTo>
                      <a:pt x="106" y="477"/>
                      <a:pt x="106" y="476"/>
                      <a:pt x="106" y="476"/>
                    </a:cubicBezTo>
                    <a:cubicBezTo>
                      <a:pt x="105" y="472"/>
                      <a:pt x="104" y="468"/>
                      <a:pt x="102" y="464"/>
                    </a:cubicBezTo>
                    <a:cubicBezTo>
                      <a:pt x="101" y="464"/>
                      <a:pt x="101" y="464"/>
                      <a:pt x="100" y="464"/>
                    </a:cubicBezTo>
                    <a:cubicBezTo>
                      <a:pt x="100" y="464"/>
                      <a:pt x="100" y="465"/>
                      <a:pt x="100" y="465"/>
                    </a:cubicBezTo>
                    <a:close/>
                    <a:moveTo>
                      <a:pt x="86" y="447"/>
                    </a:moveTo>
                    <a:cubicBezTo>
                      <a:pt x="88" y="450"/>
                      <a:pt x="91" y="453"/>
                      <a:pt x="93" y="456"/>
                    </a:cubicBezTo>
                    <a:cubicBezTo>
                      <a:pt x="94" y="456"/>
                      <a:pt x="94" y="456"/>
                      <a:pt x="95" y="456"/>
                    </a:cubicBezTo>
                    <a:cubicBezTo>
                      <a:pt x="95" y="455"/>
                      <a:pt x="95" y="455"/>
                      <a:pt x="95" y="454"/>
                    </a:cubicBezTo>
                    <a:cubicBezTo>
                      <a:pt x="93" y="451"/>
                      <a:pt x="90" y="448"/>
                      <a:pt x="87" y="445"/>
                    </a:cubicBezTo>
                    <a:cubicBezTo>
                      <a:pt x="87" y="445"/>
                      <a:pt x="86" y="445"/>
                      <a:pt x="86" y="445"/>
                    </a:cubicBezTo>
                    <a:cubicBezTo>
                      <a:pt x="85" y="445"/>
                      <a:pt x="85" y="446"/>
                      <a:pt x="86" y="447"/>
                    </a:cubicBezTo>
                    <a:close/>
                    <a:moveTo>
                      <a:pt x="69" y="429"/>
                    </a:moveTo>
                    <a:cubicBezTo>
                      <a:pt x="72" y="432"/>
                      <a:pt x="75" y="435"/>
                      <a:pt x="77" y="438"/>
                    </a:cubicBezTo>
                    <a:cubicBezTo>
                      <a:pt x="78" y="438"/>
                      <a:pt x="78" y="438"/>
                      <a:pt x="79" y="438"/>
                    </a:cubicBezTo>
                    <a:cubicBezTo>
                      <a:pt x="79" y="437"/>
                      <a:pt x="79" y="437"/>
                      <a:pt x="79" y="436"/>
                    </a:cubicBezTo>
                    <a:cubicBezTo>
                      <a:pt x="76" y="434"/>
                      <a:pt x="74" y="431"/>
                      <a:pt x="71" y="428"/>
                    </a:cubicBezTo>
                    <a:cubicBezTo>
                      <a:pt x="70" y="427"/>
                      <a:pt x="70" y="427"/>
                      <a:pt x="69" y="428"/>
                    </a:cubicBezTo>
                    <a:cubicBezTo>
                      <a:pt x="69" y="428"/>
                      <a:pt x="69" y="429"/>
                      <a:pt x="69" y="429"/>
                    </a:cubicBezTo>
                    <a:close/>
                    <a:moveTo>
                      <a:pt x="54" y="411"/>
                    </a:moveTo>
                    <a:cubicBezTo>
                      <a:pt x="56" y="414"/>
                      <a:pt x="59" y="417"/>
                      <a:pt x="61" y="420"/>
                    </a:cubicBezTo>
                    <a:cubicBezTo>
                      <a:pt x="62" y="420"/>
                      <a:pt x="62" y="420"/>
                      <a:pt x="63" y="420"/>
                    </a:cubicBezTo>
                    <a:cubicBezTo>
                      <a:pt x="63" y="420"/>
                      <a:pt x="63" y="419"/>
                      <a:pt x="63" y="419"/>
                    </a:cubicBezTo>
                    <a:cubicBezTo>
                      <a:pt x="60" y="416"/>
                      <a:pt x="58" y="413"/>
                      <a:pt x="55" y="409"/>
                    </a:cubicBezTo>
                    <a:cubicBezTo>
                      <a:pt x="55" y="409"/>
                      <a:pt x="54" y="409"/>
                      <a:pt x="54" y="409"/>
                    </a:cubicBezTo>
                    <a:cubicBezTo>
                      <a:pt x="53" y="410"/>
                      <a:pt x="53" y="410"/>
                      <a:pt x="54" y="411"/>
                    </a:cubicBezTo>
                    <a:close/>
                    <a:moveTo>
                      <a:pt x="40" y="391"/>
                    </a:moveTo>
                    <a:cubicBezTo>
                      <a:pt x="42" y="394"/>
                      <a:pt x="44" y="398"/>
                      <a:pt x="46" y="401"/>
                    </a:cubicBezTo>
                    <a:cubicBezTo>
                      <a:pt x="47" y="401"/>
                      <a:pt x="47" y="402"/>
                      <a:pt x="48" y="401"/>
                    </a:cubicBezTo>
                    <a:cubicBezTo>
                      <a:pt x="48" y="401"/>
                      <a:pt x="48" y="400"/>
                      <a:pt x="48" y="400"/>
                    </a:cubicBezTo>
                    <a:cubicBezTo>
                      <a:pt x="46" y="397"/>
                      <a:pt x="44" y="393"/>
                      <a:pt x="41" y="390"/>
                    </a:cubicBezTo>
                    <a:cubicBezTo>
                      <a:pt x="41" y="389"/>
                      <a:pt x="41" y="389"/>
                      <a:pt x="40" y="390"/>
                    </a:cubicBezTo>
                    <a:cubicBezTo>
                      <a:pt x="40" y="390"/>
                      <a:pt x="39" y="391"/>
                      <a:pt x="40" y="391"/>
                    </a:cubicBezTo>
                    <a:close/>
                    <a:moveTo>
                      <a:pt x="28" y="370"/>
                    </a:moveTo>
                    <a:cubicBezTo>
                      <a:pt x="29" y="371"/>
                      <a:pt x="30" y="373"/>
                      <a:pt x="31" y="375"/>
                    </a:cubicBezTo>
                    <a:cubicBezTo>
                      <a:pt x="32" y="377"/>
                      <a:pt x="33" y="379"/>
                      <a:pt x="34" y="381"/>
                    </a:cubicBezTo>
                    <a:cubicBezTo>
                      <a:pt x="34" y="381"/>
                      <a:pt x="35" y="381"/>
                      <a:pt x="35" y="381"/>
                    </a:cubicBezTo>
                    <a:cubicBezTo>
                      <a:pt x="36" y="381"/>
                      <a:pt x="36" y="380"/>
                      <a:pt x="35" y="380"/>
                    </a:cubicBezTo>
                    <a:cubicBezTo>
                      <a:pt x="34" y="378"/>
                      <a:pt x="33" y="376"/>
                      <a:pt x="32" y="374"/>
                    </a:cubicBezTo>
                    <a:cubicBezTo>
                      <a:pt x="32" y="372"/>
                      <a:pt x="31" y="370"/>
                      <a:pt x="30" y="369"/>
                    </a:cubicBezTo>
                    <a:cubicBezTo>
                      <a:pt x="30" y="368"/>
                      <a:pt x="29" y="368"/>
                      <a:pt x="29" y="368"/>
                    </a:cubicBezTo>
                    <a:cubicBezTo>
                      <a:pt x="28" y="369"/>
                      <a:pt x="28" y="369"/>
                      <a:pt x="28" y="370"/>
                    </a:cubicBezTo>
                    <a:close/>
                    <a:moveTo>
                      <a:pt x="19" y="348"/>
                    </a:moveTo>
                    <a:cubicBezTo>
                      <a:pt x="20" y="351"/>
                      <a:pt x="22" y="355"/>
                      <a:pt x="23" y="359"/>
                    </a:cubicBezTo>
                    <a:cubicBezTo>
                      <a:pt x="24" y="359"/>
                      <a:pt x="24" y="360"/>
                      <a:pt x="25" y="359"/>
                    </a:cubicBezTo>
                    <a:cubicBezTo>
                      <a:pt x="25" y="359"/>
                      <a:pt x="25" y="359"/>
                      <a:pt x="25" y="358"/>
                    </a:cubicBezTo>
                    <a:cubicBezTo>
                      <a:pt x="24" y="354"/>
                      <a:pt x="22" y="351"/>
                      <a:pt x="20" y="347"/>
                    </a:cubicBezTo>
                    <a:cubicBezTo>
                      <a:pt x="20" y="347"/>
                      <a:pt x="20" y="346"/>
                      <a:pt x="19" y="346"/>
                    </a:cubicBezTo>
                    <a:cubicBezTo>
                      <a:pt x="19" y="347"/>
                      <a:pt x="18" y="347"/>
                      <a:pt x="19" y="348"/>
                    </a:cubicBezTo>
                    <a:close/>
                    <a:moveTo>
                      <a:pt x="11" y="325"/>
                    </a:moveTo>
                    <a:cubicBezTo>
                      <a:pt x="12" y="329"/>
                      <a:pt x="13" y="333"/>
                      <a:pt x="14" y="337"/>
                    </a:cubicBezTo>
                    <a:cubicBezTo>
                      <a:pt x="15" y="337"/>
                      <a:pt x="15" y="337"/>
                      <a:pt x="16" y="337"/>
                    </a:cubicBezTo>
                    <a:cubicBezTo>
                      <a:pt x="16" y="337"/>
                      <a:pt x="16" y="336"/>
                      <a:pt x="16" y="336"/>
                    </a:cubicBezTo>
                    <a:cubicBezTo>
                      <a:pt x="15" y="332"/>
                      <a:pt x="14" y="328"/>
                      <a:pt x="13" y="325"/>
                    </a:cubicBezTo>
                    <a:cubicBezTo>
                      <a:pt x="12" y="324"/>
                      <a:pt x="12" y="324"/>
                      <a:pt x="11" y="324"/>
                    </a:cubicBezTo>
                    <a:cubicBezTo>
                      <a:pt x="11" y="324"/>
                      <a:pt x="10" y="325"/>
                      <a:pt x="11" y="325"/>
                    </a:cubicBezTo>
                    <a:close/>
                    <a:moveTo>
                      <a:pt x="5" y="302"/>
                    </a:moveTo>
                    <a:cubicBezTo>
                      <a:pt x="5" y="306"/>
                      <a:pt x="6" y="310"/>
                      <a:pt x="7" y="313"/>
                    </a:cubicBezTo>
                    <a:cubicBezTo>
                      <a:pt x="8" y="314"/>
                      <a:pt x="8" y="314"/>
                      <a:pt x="9" y="314"/>
                    </a:cubicBezTo>
                    <a:cubicBezTo>
                      <a:pt x="9" y="314"/>
                      <a:pt x="9" y="314"/>
                      <a:pt x="9" y="313"/>
                    </a:cubicBezTo>
                    <a:cubicBezTo>
                      <a:pt x="8" y="309"/>
                      <a:pt x="7" y="305"/>
                      <a:pt x="7" y="301"/>
                    </a:cubicBezTo>
                    <a:cubicBezTo>
                      <a:pt x="7" y="301"/>
                      <a:pt x="6" y="300"/>
                      <a:pt x="5" y="301"/>
                    </a:cubicBezTo>
                    <a:cubicBezTo>
                      <a:pt x="5" y="301"/>
                      <a:pt x="5" y="301"/>
                      <a:pt x="5" y="302"/>
                    </a:cubicBezTo>
                    <a:close/>
                    <a:moveTo>
                      <a:pt x="1" y="278"/>
                    </a:moveTo>
                    <a:cubicBezTo>
                      <a:pt x="2" y="282"/>
                      <a:pt x="2" y="286"/>
                      <a:pt x="3" y="290"/>
                    </a:cubicBezTo>
                    <a:cubicBezTo>
                      <a:pt x="3" y="290"/>
                      <a:pt x="3" y="291"/>
                      <a:pt x="4" y="291"/>
                    </a:cubicBezTo>
                    <a:cubicBezTo>
                      <a:pt x="4" y="291"/>
                      <a:pt x="5" y="290"/>
                      <a:pt x="5" y="290"/>
                    </a:cubicBezTo>
                    <a:cubicBezTo>
                      <a:pt x="4" y="286"/>
                      <a:pt x="4" y="282"/>
                      <a:pt x="3" y="278"/>
                    </a:cubicBezTo>
                    <a:cubicBezTo>
                      <a:pt x="3" y="277"/>
                      <a:pt x="3" y="277"/>
                      <a:pt x="2" y="277"/>
                    </a:cubicBezTo>
                    <a:cubicBezTo>
                      <a:pt x="2" y="277"/>
                      <a:pt x="1" y="277"/>
                      <a:pt x="1" y="278"/>
                    </a:cubicBezTo>
                    <a:close/>
                    <a:moveTo>
                      <a:pt x="0" y="254"/>
                    </a:moveTo>
                    <a:cubicBezTo>
                      <a:pt x="0" y="256"/>
                      <a:pt x="0" y="257"/>
                      <a:pt x="0" y="259"/>
                    </a:cubicBezTo>
                    <a:cubicBezTo>
                      <a:pt x="0" y="261"/>
                      <a:pt x="0" y="264"/>
                      <a:pt x="0" y="266"/>
                    </a:cubicBezTo>
                    <a:cubicBezTo>
                      <a:pt x="1" y="266"/>
                      <a:pt x="1" y="267"/>
                      <a:pt x="2" y="267"/>
                    </a:cubicBezTo>
                    <a:cubicBezTo>
                      <a:pt x="2" y="267"/>
                      <a:pt x="3" y="266"/>
                      <a:pt x="2" y="266"/>
                    </a:cubicBezTo>
                    <a:cubicBezTo>
                      <a:pt x="2" y="264"/>
                      <a:pt x="2" y="261"/>
                      <a:pt x="2" y="259"/>
                    </a:cubicBezTo>
                    <a:cubicBezTo>
                      <a:pt x="2" y="257"/>
                      <a:pt x="2" y="256"/>
                      <a:pt x="2" y="254"/>
                    </a:cubicBezTo>
                    <a:cubicBezTo>
                      <a:pt x="2" y="253"/>
                      <a:pt x="2" y="253"/>
                      <a:pt x="1" y="253"/>
                    </a:cubicBezTo>
                    <a:cubicBezTo>
                      <a:pt x="1" y="253"/>
                      <a:pt x="0" y="253"/>
                      <a:pt x="0" y="254"/>
                    </a:cubicBezTo>
                    <a:close/>
                    <a:moveTo>
                      <a:pt x="2" y="230"/>
                    </a:moveTo>
                    <a:cubicBezTo>
                      <a:pt x="2" y="234"/>
                      <a:pt x="1" y="238"/>
                      <a:pt x="1" y="242"/>
                    </a:cubicBezTo>
                    <a:cubicBezTo>
                      <a:pt x="1" y="242"/>
                      <a:pt x="1" y="243"/>
                      <a:pt x="2" y="243"/>
                    </a:cubicBezTo>
                    <a:cubicBezTo>
                      <a:pt x="3" y="243"/>
                      <a:pt x="3" y="242"/>
                      <a:pt x="3" y="242"/>
                    </a:cubicBezTo>
                    <a:cubicBezTo>
                      <a:pt x="3" y="238"/>
                      <a:pt x="4" y="234"/>
                      <a:pt x="4" y="230"/>
                    </a:cubicBezTo>
                    <a:cubicBezTo>
                      <a:pt x="4" y="230"/>
                      <a:pt x="4" y="229"/>
                      <a:pt x="4" y="229"/>
                    </a:cubicBezTo>
                    <a:cubicBezTo>
                      <a:pt x="3" y="229"/>
                      <a:pt x="2" y="229"/>
                      <a:pt x="2" y="230"/>
                    </a:cubicBezTo>
                    <a:close/>
                    <a:moveTo>
                      <a:pt x="7" y="206"/>
                    </a:moveTo>
                    <a:cubicBezTo>
                      <a:pt x="6" y="210"/>
                      <a:pt x="5" y="214"/>
                      <a:pt x="4" y="218"/>
                    </a:cubicBezTo>
                    <a:cubicBezTo>
                      <a:pt x="4" y="218"/>
                      <a:pt x="5" y="219"/>
                      <a:pt x="5" y="219"/>
                    </a:cubicBezTo>
                    <a:cubicBezTo>
                      <a:pt x="6" y="219"/>
                      <a:pt x="6" y="219"/>
                      <a:pt x="6" y="218"/>
                    </a:cubicBezTo>
                    <a:cubicBezTo>
                      <a:pt x="7" y="214"/>
                      <a:pt x="8" y="211"/>
                      <a:pt x="9" y="207"/>
                    </a:cubicBezTo>
                    <a:cubicBezTo>
                      <a:pt x="9" y="206"/>
                      <a:pt x="9" y="206"/>
                      <a:pt x="8" y="205"/>
                    </a:cubicBezTo>
                    <a:cubicBezTo>
                      <a:pt x="8" y="205"/>
                      <a:pt x="7" y="206"/>
                      <a:pt x="7" y="206"/>
                    </a:cubicBezTo>
                    <a:close/>
                    <a:moveTo>
                      <a:pt x="14" y="183"/>
                    </a:moveTo>
                    <a:cubicBezTo>
                      <a:pt x="12" y="187"/>
                      <a:pt x="11" y="191"/>
                      <a:pt x="10" y="195"/>
                    </a:cubicBezTo>
                    <a:cubicBezTo>
                      <a:pt x="10" y="195"/>
                      <a:pt x="10" y="196"/>
                      <a:pt x="11" y="196"/>
                    </a:cubicBezTo>
                    <a:cubicBezTo>
                      <a:pt x="11" y="196"/>
                      <a:pt x="12" y="196"/>
                      <a:pt x="12" y="195"/>
                    </a:cubicBezTo>
                    <a:cubicBezTo>
                      <a:pt x="13" y="191"/>
                      <a:pt x="14" y="188"/>
                      <a:pt x="16" y="184"/>
                    </a:cubicBezTo>
                    <a:cubicBezTo>
                      <a:pt x="16" y="183"/>
                      <a:pt x="16" y="183"/>
                      <a:pt x="15" y="182"/>
                    </a:cubicBezTo>
                    <a:cubicBezTo>
                      <a:pt x="15" y="182"/>
                      <a:pt x="14" y="183"/>
                      <a:pt x="14" y="183"/>
                    </a:cubicBezTo>
                    <a:close/>
                    <a:moveTo>
                      <a:pt x="23" y="161"/>
                    </a:moveTo>
                    <a:cubicBezTo>
                      <a:pt x="21" y="164"/>
                      <a:pt x="19" y="168"/>
                      <a:pt x="18" y="172"/>
                    </a:cubicBezTo>
                    <a:cubicBezTo>
                      <a:pt x="18" y="172"/>
                      <a:pt x="18" y="173"/>
                      <a:pt x="18" y="173"/>
                    </a:cubicBezTo>
                    <a:cubicBezTo>
                      <a:pt x="19" y="173"/>
                      <a:pt x="20" y="173"/>
                      <a:pt x="20" y="172"/>
                    </a:cubicBezTo>
                    <a:cubicBezTo>
                      <a:pt x="21" y="169"/>
                      <a:pt x="23" y="165"/>
                      <a:pt x="24" y="161"/>
                    </a:cubicBezTo>
                    <a:cubicBezTo>
                      <a:pt x="25" y="161"/>
                      <a:pt x="24" y="160"/>
                      <a:pt x="24" y="160"/>
                    </a:cubicBezTo>
                    <a:cubicBezTo>
                      <a:pt x="23" y="160"/>
                      <a:pt x="23" y="160"/>
                      <a:pt x="23" y="161"/>
                    </a:cubicBezTo>
                    <a:close/>
                    <a:moveTo>
                      <a:pt x="33" y="139"/>
                    </a:moveTo>
                    <a:cubicBezTo>
                      <a:pt x="31" y="143"/>
                      <a:pt x="29" y="146"/>
                      <a:pt x="27" y="150"/>
                    </a:cubicBezTo>
                    <a:cubicBezTo>
                      <a:pt x="27" y="150"/>
                      <a:pt x="27" y="151"/>
                      <a:pt x="28" y="151"/>
                    </a:cubicBezTo>
                    <a:cubicBezTo>
                      <a:pt x="28" y="151"/>
                      <a:pt x="29" y="151"/>
                      <a:pt x="29" y="151"/>
                    </a:cubicBezTo>
                    <a:cubicBezTo>
                      <a:pt x="31" y="147"/>
                      <a:pt x="33" y="143"/>
                      <a:pt x="35" y="140"/>
                    </a:cubicBezTo>
                    <a:cubicBezTo>
                      <a:pt x="35" y="139"/>
                      <a:pt x="35" y="139"/>
                      <a:pt x="34" y="138"/>
                    </a:cubicBezTo>
                    <a:cubicBezTo>
                      <a:pt x="34" y="138"/>
                      <a:pt x="33" y="138"/>
                      <a:pt x="33" y="139"/>
                    </a:cubicBezTo>
                    <a:close/>
                    <a:moveTo>
                      <a:pt x="45" y="118"/>
                    </a:moveTo>
                    <a:cubicBezTo>
                      <a:pt x="42" y="121"/>
                      <a:pt x="40" y="125"/>
                      <a:pt x="39" y="128"/>
                    </a:cubicBezTo>
                    <a:cubicBezTo>
                      <a:pt x="38" y="129"/>
                      <a:pt x="38" y="129"/>
                      <a:pt x="39" y="130"/>
                    </a:cubicBezTo>
                    <a:cubicBezTo>
                      <a:pt x="39" y="130"/>
                      <a:pt x="40" y="130"/>
                      <a:pt x="40" y="129"/>
                    </a:cubicBezTo>
                    <a:cubicBezTo>
                      <a:pt x="42" y="126"/>
                      <a:pt x="44" y="122"/>
                      <a:pt x="46" y="119"/>
                    </a:cubicBezTo>
                    <a:cubicBezTo>
                      <a:pt x="47" y="118"/>
                      <a:pt x="46" y="118"/>
                      <a:pt x="46" y="118"/>
                    </a:cubicBezTo>
                    <a:cubicBezTo>
                      <a:pt x="45" y="117"/>
                      <a:pt x="45" y="117"/>
                      <a:pt x="45" y="118"/>
                    </a:cubicBezTo>
                    <a:close/>
                    <a:moveTo>
                      <a:pt x="57" y="97"/>
                    </a:moveTo>
                    <a:cubicBezTo>
                      <a:pt x="55" y="101"/>
                      <a:pt x="53" y="104"/>
                      <a:pt x="51" y="108"/>
                    </a:cubicBezTo>
                    <a:cubicBezTo>
                      <a:pt x="50" y="108"/>
                      <a:pt x="51" y="109"/>
                      <a:pt x="51" y="109"/>
                    </a:cubicBezTo>
                    <a:cubicBezTo>
                      <a:pt x="52" y="109"/>
                      <a:pt x="52" y="109"/>
                      <a:pt x="52" y="109"/>
                    </a:cubicBezTo>
                    <a:cubicBezTo>
                      <a:pt x="55" y="105"/>
                      <a:pt x="57" y="102"/>
                      <a:pt x="59" y="99"/>
                    </a:cubicBezTo>
                    <a:cubicBezTo>
                      <a:pt x="59" y="98"/>
                      <a:pt x="59" y="98"/>
                      <a:pt x="59" y="97"/>
                    </a:cubicBezTo>
                    <a:cubicBezTo>
                      <a:pt x="58" y="97"/>
                      <a:pt x="58" y="97"/>
                      <a:pt x="57" y="97"/>
                    </a:cubicBezTo>
                    <a:close/>
                    <a:moveTo>
                      <a:pt x="71" y="78"/>
                    </a:moveTo>
                    <a:cubicBezTo>
                      <a:pt x="69" y="81"/>
                      <a:pt x="67" y="83"/>
                      <a:pt x="65" y="86"/>
                    </a:cubicBezTo>
                    <a:cubicBezTo>
                      <a:pt x="65" y="87"/>
                      <a:pt x="64" y="87"/>
                      <a:pt x="64" y="88"/>
                    </a:cubicBezTo>
                    <a:cubicBezTo>
                      <a:pt x="64" y="88"/>
                      <a:pt x="64" y="89"/>
                      <a:pt x="64" y="89"/>
                    </a:cubicBezTo>
                    <a:cubicBezTo>
                      <a:pt x="65" y="89"/>
                      <a:pt x="65" y="89"/>
                      <a:pt x="66" y="89"/>
                    </a:cubicBezTo>
                    <a:cubicBezTo>
                      <a:pt x="66" y="88"/>
                      <a:pt x="66" y="88"/>
                      <a:pt x="66" y="87"/>
                    </a:cubicBezTo>
                    <a:cubicBezTo>
                      <a:pt x="68" y="85"/>
                      <a:pt x="71" y="82"/>
                      <a:pt x="73" y="79"/>
                    </a:cubicBezTo>
                    <a:cubicBezTo>
                      <a:pt x="73" y="79"/>
                      <a:pt x="73" y="78"/>
                      <a:pt x="72" y="78"/>
                    </a:cubicBezTo>
                    <a:cubicBezTo>
                      <a:pt x="72" y="77"/>
                      <a:pt x="71" y="77"/>
                      <a:pt x="71" y="78"/>
                    </a:cubicBezTo>
                    <a:close/>
                    <a:moveTo>
                      <a:pt x="87" y="60"/>
                    </a:moveTo>
                    <a:cubicBezTo>
                      <a:pt x="84" y="62"/>
                      <a:pt x="81" y="65"/>
                      <a:pt x="79" y="68"/>
                    </a:cubicBezTo>
                    <a:cubicBezTo>
                      <a:pt x="78" y="69"/>
                      <a:pt x="78" y="69"/>
                      <a:pt x="79" y="70"/>
                    </a:cubicBezTo>
                    <a:cubicBezTo>
                      <a:pt x="79" y="70"/>
                      <a:pt x="80" y="70"/>
                      <a:pt x="80" y="70"/>
                    </a:cubicBezTo>
                    <a:cubicBezTo>
                      <a:pt x="83" y="67"/>
                      <a:pt x="85" y="64"/>
                      <a:pt x="88" y="61"/>
                    </a:cubicBezTo>
                    <a:cubicBezTo>
                      <a:pt x="89" y="61"/>
                      <a:pt x="89" y="60"/>
                      <a:pt x="88" y="59"/>
                    </a:cubicBezTo>
                    <a:cubicBezTo>
                      <a:pt x="88" y="59"/>
                      <a:pt x="87" y="59"/>
                      <a:pt x="87" y="60"/>
                    </a:cubicBezTo>
                    <a:close/>
                    <a:moveTo>
                      <a:pt x="105" y="43"/>
                    </a:moveTo>
                    <a:cubicBezTo>
                      <a:pt x="101" y="46"/>
                      <a:pt x="98" y="48"/>
                      <a:pt x="95" y="51"/>
                    </a:cubicBezTo>
                    <a:cubicBezTo>
                      <a:pt x="95" y="52"/>
                      <a:pt x="95" y="52"/>
                      <a:pt x="95" y="53"/>
                    </a:cubicBezTo>
                    <a:cubicBezTo>
                      <a:pt x="96" y="53"/>
                      <a:pt x="96" y="53"/>
                      <a:pt x="97" y="53"/>
                    </a:cubicBezTo>
                    <a:cubicBezTo>
                      <a:pt x="100" y="50"/>
                      <a:pt x="103" y="47"/>
                      <a:pt x="106" y="45"/>
                    </a:cubicBezTo>
                    <a:cubicBezTo>
                      <a:pt x="106" y="45"/>
                      <a:pt x="106" y="44"/>
                      <a:pt x="106" y="43"/>
                    </a:cubicBezTo>
                    <a:cubicBezTo>
                      <a:pt x="106" y="43"/>
                      <a:pt x="105" y="43"/>
                      <a:pt x="105" y="43"/>
                    </a:cubicBezTo>
                    <a:close/>
                    <a:moveTo>
                      <a:pt x="124" y="30"/>
                    </a:moveTo>
                    <a:cubicBezTo>
                      <a:pt x="121" y="32"/>
                      <a:pt x="118" y="34"/>
                      <a:pt x="114" y="36"/>
                    </a:cubicBezTo>
                    <a:cubicBezTo>
                      <a:pt x="114" y="36"/>
                      <a:pt x="114" y="37"/>
                      <a:pt x="114" y="37"/>
                    </a:cubicBezTo>
                    <a:cubicBezTo>
                      <a:pt x="114" y="38"/>
                      <a:pt x="115" y="38"/>
                      <a:pt x="115" y="38"/>
                    </a:cubicBezTo>
                    <a:cubicBezTo>
                      <a:pt x="119" y="35"/>
                      <a:pt x="122" y="33"/>
                      <a:pt x="125" y="31"/>
                    </a:cubicBezTo>
                    <a:cubicBezTo>
                      <a:pt x="126" y="31"/>
                      <a:pt x="126" y="30"/>
                      <a:pt x="126" y="30"/>
                    </a:cubicBezTo>
                    <a:cubicBezTo>
                      <a:pt x="125" y="29"/>
                      <a:pt x="125" y="29"/>
                      <a:pt x="124" y="30"/>
                    </a:cubicBezTo>
                    <a:close/>
                    <a:moveTo>
                      <a:pt x="146" y="18"/>
                    </a:moveTo>
                    <a:cubicBezTo>
                      <a:pt x="142" y="20"/>
                      <a:pt x="138" y="22"/>
                      <a:pt x="135" y="24"/>
                    </a:cubicBezTo>
                    <a:cubicBezTo>
                      <a:pt x="134" y="24"/>
                      <a:pt x="134" y="24"/>
                      <a:pt x="134" y="25"/>
                    </a:cubicBezTo>
                    <a:cubicBezTo>
                      <a:pt x="135" y="25"/>
                      <a:pt x="135" y="26"/>
                      <a:pt x="136" y="25"/>
                    </a:cubicBezTo>
                    <a:cubicBezTo>
                      <a:pt x="139" y="24"/>
                      <a:pt x="143" y="22"/>
                      <a:pt x="147" y="20"/>
                    </a:cubicBezTo>
                    <a:cubicBezTo>
                      <a:pt x="147" y="20"/>
                      <a:pt x="147" y="19"/>
                      <a:pt x="147" y="19"/>
                    </a:cubicBezTo>
                    <a:cubicBezTo>
                      <a:pt x="147" y="18"/>
                      <a:pt x="146" y="18"/>
                      <a:pt x="146" y="18"/>
                    </a:cubicBezTo>
                    <a:close/>
                    <a:moveTo>
                      <a:pt x="168" y="10"/>
                    </a:moveTo>
                    <a:cubicBezTo>
                      <a:pt x="164" y="11"/>
                      <a:pt x="161" y="12"/>
                      <a:pt x="157" y="14"/>
                    </a:cubicBezTo>
                    <a:cubicBezTo>
                      <a:pt x="156" y="14"/>
                      <a:pt x="156" y="15"/>
                      <a:pt x="156" y="15"/>
                    </a:cubicBezTo>
                    <a:cubicBezTo>
                      <a:pt x="157" y="16"/>
                      <a:pt x="157" y="16"/>
                      <a:pt x="158" y="16"/>
                    </a:cubicBezTo>
                    <a:cubicBezTo>
                      <a:pt x="161" y="14"/>
                      <a:pt x="165" y="13"/>
                      <a:pt x="169" y="12"/>
                    </a:cubicBezTo>
                    <a:cubicBezTo>
                      <a:pt x="169" y="12"/>
                      <a:pt x="170" y="11"/>
                      <a:pt x="170" y="11"/>
                    </a:cubicBezTo>
                    <a:cubicBezTo>
                      <a:pt x="169" y="10"/>
                      <a:pt x="169" y="10"/>
                      <a:pt x="168" y="10"/>
                    </a:cubicBezTo>
                    <a:close/>
                    <a:moveTo>
                      <a:pt x="192" y="4"/>
                    </a:moveTo>
                    <a:cubicBezTo>
                      <a:pt x="188" y="5"/>
                      <a:pt x="184" y="6"/>
                      <a:pt x="180" y="7"/>
                    </a:cubicBezTo>
                    <a:cubicBezTo>
                      <a:pt x="179" y="7"/>
                      <a:pt x="179" y="7"/>
                      <a:pt x="179" y="8"/>
                    </a:cubicBezTo>
                    <a:cubicBezTo>
                      <a:pt x="179" y="9"/>
                      <a:pt x="180" y="9"/>
                      <a:pt x="180" y="9"/>
                    </a:cubicBezTo>
                    <a:cubicBezTo>
                      <a:pt x="184" y="8"/>
                      <a:pt x="188" y="7"/>
                      <a:pt x="192" y="6"/>
                    </a:cubicBezTo>
                    <a:cubicBezTo>
                      <a:pt x="193" y="6"/>
                      <a:pt x="193" y="6"/>
                      <a:pt x="193" y="5"/>
                    </a:cubicBezTo>
                    <a:cubicBezTo>
                      <a:pt x="193" y="4"/>
                      <a:pt x="192" y="4"/>
                      <a:pt x="192" y="4"/>
                    </a:cubicBezTo>
                    <a:close/>
                    <a:moveTo>
                      <a:pt x="216" y="1"/>
                    </a:moveTo>
                    <a:cubicBezTo>
                      <a:pt x="212" y="1"/>
                      <a:pt x="208" y="2"/>
                      <a:pt x="204" y="2"/>
                    </a:cubicBezTo>
                    <a:cubicBezTo>
                      <a:pt x="203" y="2"/>
                      <a:pt x="203" y="3"/>
                      <a:pt x="203" y="3"/>
                    </a:cubicBezTo>
                    <a:cubicBezTo>
                      <a:pt x="203" y="4"/>
                      <a:pt x="203" y="4"/>
                      <a:pt x="204" y="4"/>
                    </a:cubicBezTo>
                    <a:cubicBezTo>
                      <a:pt x="208" y="4"/>
                      <a:pt x="212" y="3"/>
                      <a:pt x="216" y="3"/>
                    </a:cubicBezTo>
                    <a:cubicBezTo>
                      <a:pt x="216" y="3"/>
                      <a:pt x="217" y="2"/>
                      <a:pt x="217" y="2"/>
                    </a:cubicBezTo>
                    <a:cubicBezTo>
                      <a:pt x="217" y="1"/>
                      <a:pt x="216" y="1"/>
                      <a:pt x="216" y="1"/>
                    </a:cubicBezTo>
                    <a:close/>
                    <a:moveTo>
                      <a:pt x="240" y="0"/>
                    </a:moveTo>
                    <a:cubicBezTo>
                      <a:pt x="236" y="0"/>
                      <a:pt x="232" y="0"/>
                      <a:pt x="228" y="0"/>
                    </a:cubicBezTo>
                    <a:cubicBezTo>
                      <a:pt x="227" y="0"/>
                      <a:pt x="227" y="1"/>
                      <a:pt x="227" y="1"/>
                    </a:cubicBezTo>
                    <a:cubicBezTo>
                      <a:pt x="227" y="2"/>
                      <a:pt x="227" y="2"/>
                      <a:pt x="228" y="2"/>
                    </a:cubicBezTo>
                    <a:cubicBezTo>
                      <a:pt x="232" y="2"/>
                      <a:pt x="236" y="2"/>
                      <a:pt x="240" y="2"/>
                    </a:cubicBezTo>
                    <a:cubicBezTo>
                      <a:pt x="240" y="2"/>
                      <a:pt x="241" y="1"/>
                      <a:pt x="241" y="1"/>
                    </a:cubicBezTo>
                    <a:cubicBezTo>
                      <a:pt x="241" y="0"/>
                      <a:pt x="240" y="0"/>
                      <a:pt x="240" y="0"/>
                    </a:cubicBezTo>
                    <a:close/>
                    <a:moveTo>
                      <a:pt x="264" y="0"/>
                    </a:moveTo>
                    <a:cubicBezTo>
                      <a:pt x="260" y="0"/>
                      <a:pt x="256" y="0"/>
                      <a:pt x="252" y="0"/>
                    </a:cubicBezTo>
                    <a:cubicBezTo>
                      <a:pt x="251" y="0"/>
                      <a:pt x="251" y="0"/>
                      <a:pt x="251" y="1"/>
                    </a:cubicBezTo>
                    <a:cubicBezTo>
                      <a:pt x="251" y="1"/>
                      <a:pt x="251" y="2"/>
                      <a:pt x="252" y="2"/>
                    </a:cubicBezTo>
                    <a:cubicBezTo>
                      <a:pt x="256" y="2"/>
                      <a:pt x="260" y="2"/>
                      <a:pt x="264" y="2"/>
                    </a:cubicBezTo>
                    <a:cubicBezTo>
                      <a:pt x="264" y="2"/>
                      <a:pt x="265" y="2"/>
                      <a:pt x="265" y="2"/>
                    </a:cubicBezTo>
                    <a:cubicBezTo>
                      <a:pt x="265" y="1"/>
                      <a:pt x="264" y="1"/>
                      <a:pt x="264" y="0"/>
                    </a:cubicBezTo>
                    <a:close/>
                    <a:moveTo>
                      <a:pt x="288" y="3"/>
                    </a:moveTo>
                    <a:cubicBezTo>
                      <a:pt x="284" y="2"/>
                      <a:pt x="280" y="2"/>
                      <a:pt x="276" y="1"/>
                    </a:cubicBezTo>
                    <a:cubicBezTo>
                      <a:pt x="275" y="1"/>
                      <a:pt x="275" y="2"/>
                      <a:pt x="275" y="2"/>
                    </a:cubicBezTo>
                    <a:cubicBezTo>
                      <a:pt x="275" y="3"/>
                      <a:pt x="275" y="3"/>
                      <a:pt x="276" y="3"/>
                    </a:cubicBezTo>
                    <a:cubicBezTo>
                      <a:pt x="279" y="4"/>
                      <a:pt x="283" y="4"/>
                      <a:pt x="287" y="5"/>
                    </a:cubicBezTo>
                    <a:cubicBezTo>
                      <a:pt x="288" y="5"/>
                      <a:pt x="288" y="4"/>
                      <a:pt x="289" y="4"/>
                    </a:cubicBezTo>
                    <a:cubicBezTo>
                      <a:pt x="289" y="3"/>
                      <a:pt x="288" y="3"/>
                      <a:pt x="288" y="3"/>
                    </a:cubicBezTo>
                    <a:close/>
                    <a:moveTo>
                      <a:pt x="311" y="7"/>
                    </a:moveTo>
                    <a:cubicBezTo>
                      <a:pt x="307" y="6"/>
                      <a:pt x="303" y="5"/>
                      <a:pt x="300" y="4"/>
                    </a:cubicBezTo>
                    <a:cubicBezTo>
                      <a:pt x="299" y="4"/>
                      <a:pt x="299" y="5"/>
                      <a:pt x="298" y="5"/>
                    </a:cubicBezTo>
                    <a:cubicBezTo>
                      <a:pt x="298" y="6"/>
                      <a:pt x="299" y="6"/>
                      <a:pt x="299" y="6"/>
                    </a:cubicBezTo>
                    <a:cubicBezTo>
                      <a:pt x="303" y="7"/>
                      <a:pt x="307" y="8"/>
                      <a:pt x="311" y="8"/>
                    </a:cubicBezTo>
                    <a:cubicBezTo>
                      <a:pt x="312" y="9"/>
                      <a:pt x="312" y="8"/>
                      <a:pt x="312" y="8"/>
                    </a:cubicBezTo>
                    <a:cubicBezTo>
                      <a:pt x="312" y="7"/>
                      <a:pt x="312" y="7"/>
                      <a:pt x="311" y="7"/>
                    </a:cubicBezTo>
                    <a:close/>
                    <a:moveTo>
                      <a:pt x="335" y="11"/>
                    </a:moveTo>
                    <a:cubicBezTo>
                      <a:pt x="331" y="11"/>
                      <a:pt x="327" y="10"/>
                      <a:pt x="323" y="9"/>
                    </a:cubicBezTo>
                    <a:cubicBezTo>
                      <a:pt x="323" y="9"/>
                      <a:pt x="322" y="9"/>
                      <a:pt x="322" y="10"/>
                    </a:cubicBezTo>
                    <a:cubicBezTo>
                      <a:pt x="322" y="10"/>
                      <a:pt x="322" y="11"/>
                      <a:pt x="323" y="11"/>
                    </a:cubicBezTo>
                    <a:cubicBezTo>
                      <a:pt x="327" y="12"/>
                      <a:pt x="331" y="12"/>
                      <a:pt x="335" y="13"/>
                    </a:cubicBezTo>
                    <a:cubicBezTo>
                      <a:pt x="335" y="13"/>
                      <a:pt x="336" y="13"/>
                      <a:pt x="336" y="13"/>
                    </a:cubicBezTo>
                    <a:cubicBezTo>
                      <a:pt x="336" y="12"/>
                      <a:pt x="335" y="12"/>
                      <a:pt x="335" y="11"/>
                    </a:cubicBezTo>
                    <a:close/>
                    <a:moveTo>
                      <a:pt x="358" y="17"/>
                    </a:moveTo>
                    <a:cubicBezTo>
                      <a:pt x="354" y="16"/>
                      <a:pt x="351" y="15"/>
                      <a:pt x="347" y="14"/>
                    </a:cubicBezTo>
                    <a:cubicBezTo>
                      <a:pt x="346" y="14"/>
                      <a:pt x="346" y="14"/>
                      <a:pt x="345" y="15"/>
                    </a:cubicBezTo>
                    <a:cubicBezTo>
                      <a:pt x="345" y="16"/>
                      <a:pt x="346" y="16"/>
                      <a:pt x="346" y="16"/>
                    </a:cubicBezTo>
                    <a:cubicBezTo>
                      <a:pt x="350" y="17"/>
                      <a:pt x="354" y="18"/>
                      <a:pt x="358" y="19"/>
                    </a:cubicBezTo>
                    <a:cubicBezTo>
                      <a:pt x="358" y="19"/>
                      <a:pt x="359" y="19"/>
                      <a:pt x="359" y="19"/>
                    </a:cubicBezTo>
                    <a:cubicBezTo>
                      <a:pt x="359" y="18"/>
                      <a:pt x="359" y="18"/>
                      <a:pt x="358" y="17"/>
                    </a:cubicBezTo>
                    <a:close/>
                    <a:moveTo>
                      <a:pt x="381" y="24"/>
                    </a:moveTo>
                    <a:cubicBezTo>
                      <a:pt x="377" y="23"/>
                      <a:pt x="374" y="22"/>
                      <a:pt x="370" y="21"/>
                    </a:cubicBezTo>
                    <a:cubicBezTo>
                      <a:pt x="369" y="21"/>
                      <a:pt x="369" y="21"/>
                      <a:pt x="369" y="21"/>
                    </a:cubicBezTo>
                    <a:cubicBezTo>
                      <a:pt x="368" y="22"/>
                      <a:pt x="369" y="22"/>
                      <a:pt x="369" y="23"/>
                    </a:cubicBezTo>
                    <a:cubicBezTo>
                      <a:pt x="373" y="24"/>
                      <a:pt x="377" y="25"/>
                      <a:pt x="381" y="26"/>
                    </a:cubicBezTo>
                    <a:cubicBezTo>
                      <a:pt x="381" y="26"/>
                      <a:pt x="382" y="26"/>
                      <a:pt x="382" y="26"/>
                    </a:cubicBezTo>
                    <a:cubicBezTo>
                      <a:pt x="382" y="25"/>
                      <a:pt x="382" y="24"/>
                      <a:pt x="381" y="24"/>
                    </a:cubicBezTo>
                    <a:close/>
                    <a:moveTo>
                      <a:pt x="404" y="32"/>
                    </a:moveTo>
                    <a:cubicBezTo>
                      <a:pt x="404" y="32"/>
                      <a:pt x="403" y="32"/>
                      <a:pt x="402" y="31"/>
                    </a:cubicBezTo>
                    <a:cubicBezTo>
                      <a:pt x="399" y="30"/>
                      <a:pt x="396" y="29"/>
                      <a:pt x="393" y="28"/>
                    </a:cubicBezTo>
                    <a:cubicBezTo>
                      <a:pt x="392" y="28"/>
                      <a:pt x="392" y="28"/>
                      <a:pt x="391" y="29"/>
                    </a:cubicBezTo>
                    <a:cubicBezTo>
                      <a:pt x="391" y="29"/>
                      <a:pt x="392" y="30"/>
                      <a:pt x="392" y="30"/>
                    </a:cubicBezTo>
                    <a:cubicBezTo>
                      <a:pt x="395" y="31"/>
                      <a:pt x="398" y="32"/>
                      <a:pt x="402" y="33"/>
                    </a:cubicBezTo>
                    <a:cubicBezTo>
                      <a:pt x="402" y="33"/>
                      <a:pt x="403" y="34"/>
                      <a:pt x="403" y="34"/>
                    </a:cubicBezTo>
                    <a:cubicBezTo>
                      <a:pt x="404" y="34"/>
                      <a:pt x="405" y="34"/>
                      <a:pt x="405" y="33"/>
                    </a:cubicBezTo>
                    <a:cubicBezTo>
                      <a:pt x="405" y="33"/>
                      <a:pt x="405" y="32"/>
                      <a:pt x="404" y="32"/>
                    </a:cubicBezTo>
                    <a:close/>
                    <a:moveTo>
                      <a:pt x="426" y="41"/>
                    </a:moveTo>
                    <a:cubicBezTo>
                      <a:pt x="423" y="39"/>
                      <a:pt x="419" y="38"/>
                      <a:pt x="415" y="36"/>
                    </a:cubicBezTo>
                    <a:cubicBezTo>
                      <a:pt x="415" y="36"/>
                      <a:pt x="414" y="36"/>
                      <a:pt x="414" y="37"/>
                    </a:cubicBezTo>
                    <a:cubicBezTo>
                      <a:pt x="414" y="37"/>
                      <a:pt x="414" y="38"/>
                      <a:pt x="415" y="38"/>
                    </a:cubicBezTo>
                    <a:cubicBezTo>
                      <a:pt x="418" y="39"/>
                      <a:pt x="422" y="41"/>
                      <a:pt x="426" y="43"/>
                    </a:cubicBezTo>
                    <a:cubicBezTo>
                      <a:pt x="426" y="43"/>
                      <a:pt x="427" y="43"/>
                      <a:pt x="427" y="42"/>
                    </a:cubicBezTo>
                    <a:cubicBezTo>
                      <a:pt x="427" y="42"/>
                      <a:pt x="427" y="41"/>
                      <a:pt x="426" y="41"/>
                    </a:cubicBezTo>
                    <a:close/>
                    <a:moveTo>
                      <a:pt x="448" y="51"/>
                    </a:moveTo>
                    <a:cubicBezTo>
                      <a:pt x="445" y="49"/>
                      <a:pt x="441" y="48"/>
                      <a:pt x="437" y="46"/>
                    </a:cubicBezTo>
                    <a:cubicBezTo>
                      <a:pt x="437" y="46"/>
                      <a:pt x="436" y="46"/>
                      <a:pt x="436" y="46"/>
                    </a:cubicBezTo>
                    <a:cubicBezTo>
                      <a:pt x="436" y="47"/>
                      <a:pt x="436" y="47"/>
                      <a:pt x="437" y="48"/>
                    </a:cubicBezTo>
                    <a:cubicBezTo>
                      <a:pt x="440" y="49"/>
                      <a:pt x="444" y="51"/>
                      <a:pt x="447" y="53"/>
                    </a:cubicBezTo>
                    <a:cubicBezTo>
                      <a:pt x="448" y="53"/>
                      <a:pt x="448" y="53"/>
                      <a:pt x="449" y="53"/>
                    </a:cubicBezTo>
                    <a:cubicBezTo>
                      <a:pt x="449" y="52"/>
                      <a:pt x="449" y="52"/>
                      <a:pt x="448" y="51"/>
                    </a:cubicBezTo>
                    <a:close/>
                    <a:moveTo>
                      <a:pt x="469" y="63"/>
                    </a:moveTo>
                    <a:cubicBezTo>
                      <a:pt x="466" y="61"/>
                      <a:pt x="462" y="59"/>
                      <a:pt x="459" y="57"/>
                    </a:cubicBezTo>
                    <a:cubicBezTo>
                      <a:pt x="458" y="57"/>
                      <a:pt x="458" y="57"/>
                      <a:pt x="457" y="57"/>
                    </a:cubicBezTo>
                    <a:cubicBezTo>
                      <a:pt x="457" y="58"/>
                      <a:pt x="457" y="59"/>
                      <a:pt x="458" y="59"/>
                    </a:cubicBezTo>
                    <a:cubicBezTo>
                      <a:pt x="461" y="61"/>
                      <a:pt x="464" y="63"/>
                      <a:pt x="468" y="65"/>
                    </a:cubicBezTo>
                    <a:cubicBezTo>
                      <a:pt x="468" y="65"/>
                      <a:pt x="469" y="65"/>
                      <a:pt x="469" y="65"/>
                    </a:cubicBezTo>
                    <a:cubicBezTo>
                      <a:pt x="470" y="64"/>
                      <a:pt x="469" y="64"/>
                      <a:pt x="469" y="63"/>
                    </a:cubicBezTo>
                    <a:close/>
                    <a:moveTo>
                      <a:pt x="489" y="77"/>
                    </a:moveTo>
                    <a:cubicBezTo>
                      <a:pt x="485" y="75"/>
                      <a:pt x="482" y="72"/>
                      <a:pt x="479" y="70"/>
                    </a:cubicBezTo>
                    <a:cubicBezTo>
                      <a:pt x="478" y="70"/>
                      <a:pt x="478" y="70"/>
                      <a:pt x="478" y="70"/>
                    </a:cubicBezTo>
                    <a:cubicBezTo>
                      <a:pt x="477" y="71"/>
                      <a:pt x="477" y="71"/>
                      <a:pt x="478" y="72"/>
                    </a:cubicBezTo>
                    <a:cubicBezTo>
                      <a:pt x="481" y="74"/>
                      <a:pt x="484" y="76"/>
                      <a:pt x="487" y="79"/>
                    </a:cubicBezTo>
                    <a:cubicBezTo>
                      <a:pt x="488" y="79"/>
                      <a:pt x="488" y="79"/>
                      <a:pt x="489" y="79"/>
                    </a:cubicBezTo>
                    <a:cubicBezTo>
                      <a:pt x="489" y="78"/>
                      <a:pt x="489" y="78"/>
                      <a:pt x="489" y="77"/>
                    </a:cubicBezTo>
                    <a:close/>
                    <a:moveTo>
                      <a:pt x="507" y="93"/>
                    </a:moveTo>
                    <a:cubicBezTo>
                      <a:pt x="504" y="90"/>
                      <a:pt x="501" y="87"/>
                      <a:pt x="498" y="85"/>
                    </a:cubicBezTo>
                    <a:cubicBezTo>
                      <a:pt x="498" y="84"/>
                      <a:pt x="497" y="84"/>
                      <a:pt x="497" y="85"/>
                    </a:cubicBezTo>
                    <a:cubicBezTo>
                      <a:pt x="496" y="85"/>
                      <a:pt x="496" y="86"/>
                      <a:pt x="497" y="86"/>
                    </a:cubicBezTo>
                    <a:cubicBezTo>
                      <a:pt x="500" y="89"/>
                      <a:pt x="503" y="91"/>
                      <a:pt x="506" y="94"/>
                    </a:cubicBezTo>
                    <a:cubicBezTo>
                      <a:pt x="506" y="94"/>
                      <a:pt x="507" y="94"/>
                      <a:pt x="507" y="94"/>
                    </a:cubicBezTo>
                    <a:cubicBezTo>
                      <a:pt x="508" y="94"/>
                      <a:pt x="507" y="93"/>
                      <a:pt x="507" y="93"/>
                    </a:cubicBezTo>
                    <a:close/>
                    <a:moveTo>
                      <a:pt x="524" y="110"/>
                    </a:moveTo>
                    <a:cubicBezTo>
                      <a:pt x="521" y="107"/>
                      <a:pt x="519" y="104"/>
                      <a:pt x="516" y="101"/>
                    </a:cubicBezTo>
                    <a:cubicBezTo>
                      <a:pt x="515" y="101"/>
                      <a:pt x="515" y="101"/>
                      <a:pt x="514" y="101"/>
                    </a:cubicBezTo>
                    <a:cubicBezTo>
                      <a:pt x="514" y="101"/>
                      <a:pt x="514" y="102"/>
                      <a:pt x="514" y="102"/>
                    </a:cubicBezTo>
                    <a:cubicBezTo>
                      <a:pt x="517" y="105"/>
                      <a:pt x="520" y="108"/>
                      <a:pt x="523" y="111"/>
                    </a:cubicBezTo>
                    <a:cubicBezTo>
                      <a:pt x="523" y="111"/>
                      <a:pt x="524" y="111"/>
                      <a:pt x="524" y="111"/>
                    </a:cubicBezTo>
                    <a:cubicBezTo>
                      <a:pt x="524" y="111"/>
                      <a:pt x="524" y="110"/>
                      <a:pt x="524" y="110"/>
                    </a:cubicBezTo>
                    <a:close/>
                    <a:moveTo>
                      <a:pt x="539" y="128"/>
                    </a:moveTo>
                    <a:cubicBezTo>
                      <a:pt x="537" y="125"/>
                      <a:pt x="535" y="122"/>
                      <a:pt x="532" y="119"/>
                    </a:cubicBezTo>
                    <a:cubicBezTo>
                      <a:pt x="532" y="118"/>
                      <a:pt x="531" y="118"/>
                      <a:pt x="531" y="119"/>
                    </a:cubicBezTo>
                    <a:cubicBezTo>
                      <a:pt x="530" y="119"/>
                      <a:pt x="530" y="120"/>
                      <a:pt x="530" y="120"/>
                    </a:cubicBezTo>
                    <a:cubicBezTo>
                      <a:pt x="533" y="123"/>
                      <a:pt x="535" y="126"/>
                      <a:pt x="538" y="129"/>
                    </a:cubicBezTo>
                    <a:cubicBezTo>
                      <a:pt x="538" y="130"/>
                      <a:pt x="539" y="130"/>
                      <a:pt x="539" y="130"/>
                    </a:cubicBezTo>
                    <a:cubicBezTo>
                      <a:pt x="540" y="129"/>
                      <a:pt x="540" y="129"/>
                      <a:pt x="539" y="128"/>
                    </a:cubicBezTo>
                    <a:close/>
                    <a:moveTo>
                      <a:pt x="553" y="148"/>
                    </a:moveTo>
                    <a:cubicBezTo>
                      <a:pt x="551" y="145"/>
                      <a:pt x="549" y="141"/>
                      <a:pt x="546" y="138"/>
                    </a:cubicBezTo>
                    <a:cubicBezTo>
                      <a:pt x="546" y="138"/>
                      <a:pt x="545" y="138"/>
                      <a:pt x="545" y="138"/>
                    </a:cubicBezTo>
                    <a:cubicBezTo>
                      <a:pt x="545" y="138"/>
                      <a:pt x="544" y="139"/>
                      <a:pt x="545" y="139"/>
                    </a:cubicBezTo>
                    <a:cubicBezTo>
                      <a:pt x="547" y="143"/>
                      <a:pt x="549" y="146"/>
                      <a:pt x="551" y="149"/>
                    </a:cubicBezTo>
                    <a:cubicBezTo>
                      <a:pt x="551" y="150"/>
                      <a:pt x="552" y="150"/>
                      <a:pt x="553" y="150"/>
                    </a:cubicBezTo>
                    <a:cubicBezTo>
                      <a:pt x="553" y="149"/>
                      <a:pt x="553" y="149"/>
                      <a:pt x="553" y="148"/>
                    </a:cubicBezTo>
                    <a:close/>
                    <a:moveTo>
                      <a:pt x="564" y="169"/>
                    </a:moveTo>
                    <a:cubicBezTo>
                      <a:pt x="563" y="166"/>
                      <a:pt x="561" y="162"/>
                      <a:pt x="559" y="159"/>
                    </a:cubicBezTo>
                    <a:cubicBezTo>
                      <a:pt x="559" y="158"/>
                      <a:pt x="558" y="158"/>
                      <a:pt x="558" y="158"/>
                    </a:cubicBezTo>
                    <a:cubicBezTo>
                      <a:pt x="557" y="159"/>
                      <a:pt x="557" y="159"/>
                      <a:pt x="557" y="160"/>
                    </a:cubicBezTo>
                    <a:cubicBezTo>
                      <a:pt x="559" y="163"/>
                      <a:pt x="561" y="167"/>
                      <a:pt x="563" y="170"/>
                    </a:cubicBezTo>
                    <a:cubicBezTo>
                      <a:pt x="563" y="171"/>
                      <a:pt x="563" y="171"/>
                      <a:pt x="564" y="171"/>
                    </a:cubicBezTo>
                    <a:cubicBezTo>
                      <a:pt x="564" y="170"/>
                      <a:pt x="565" y="170"/>
                      <a:pt x="564" y="169"/>
                    </a:cubicBezTo>
                    <a:close/>
                    <a:moveTo>
                      <a:pt x="574" y="191"/>
                    </a:moveTo>
                    <a:cubicBezTo>
                      <a:pt x="572" y="188"/>
                      <a:pt x="571" y="184"/>
                      <a:pt x="569" y="180"/>
                    </a:cubicBezTo>
                    <a:cubicBezTo>
                      <a:pt x="569" y="180"/>
                      <a:pt x="569" y="180"/>
                      <a:pt x="568" y="180"/>
                    </a:cubicBezTo>
                    <a:cubicBezTo>
                      <a:pt x="568" y="180"/>
                      <a:pt x="567" y="181"/>
                      <a:pt x="567" y="181"/>
                    </a:cubicBezTo>
                    <a:cubicBezTo>
                      <a:pt x="569" y="185"/>
                      <a:pt x="571" y="188"/>
                      <a:pt x="572" y="192"/>
                    </a:cubicBezTo>
                    <a:cubicBezTo>
                      <a:pt x="572" y="193"/>
                      <a:pt x="573" y="193"/>
                      <a:pt x="573" y="193"/>
                    </a:cubicBezTo>
                    <a:cubicBezTo>
                      <a:pt x="574" y="193"/>
                      <a:pt x="574" y="192"/>
                      <a:pt x="574" y="191"/>
                    </a:cubicBezTo>
                    <a:close/>
                    <a:moveTo>
                      <a:pt x="581" y="214"/>
                    </a:moveTo>
                    <a:cubicBezTo>
                      <a:pt x="580" y="211"/>
                      <a:pt x="579" y="207"/>
                      <a:pt x="578" y="203"/>
                    </a:cubicBezTo>
                    <a:cubicBezTo>
                      <a:pt x="578" y="202"/>
                      <a:pt x="577" y="202"/>
                      <a:pt x="576" y="202"/>
                    </a:cubicBezTo>
                    <a:cubicBezTo>
                      <a:pt x="576" y="202"/>
                      <a:pt x="576" y="203"/>
                      <a:pt x="576" y="203"/>
                    </a:cubicBezTo>
                    <a:cubicBezTo>
                      <a:pt x="577" y="207"/>
                      <a:pt x="578" y="211"/>
                      <a:pt x="579" y="215"/>
                    </a:cubicBezTo>
                    <a:cubicBezTo>
                      <a:pt x="579" y="215"/>
                      <a:pt x="580" y="216"/>
                      <a:pt x="580" y="216"/>
                    </a:cubicBezTo>
                    <a:cubicBezTo>
                      <a:pt x="581" y="216"/>
                      <a:pt x="581" y="215"/>
                      <a:pt x="581" y="214"/>
                    </a:cubicBezTo>
                    <a:close/>
                    <a:moveTo>
                      <a:pt x="586" y="238"/>
                    </a:moveTo>
                    <a:cubicBezTo>
                      <a:pt x="585" y="234"/>
                      <a:pt x="585" y="230"/>
                      <a:pt x="584" y="226"/>
                    </a:cubicBezTo>
                    <a:cubicBezTo>
                      <a:pt x="584" y="226"/>
                      <a:pt x="583" y="225"/>
                      <a:pt x="583" y="225"/>
                    </a:cubicBezTo>
                    <a:cubicBezTo>
                      <a:pt x="582" y="225"/>
                      <a:pt x="582" y="226"/>
                      <a:pt x="582" y="227"/>
                    </a:cubicBezTo>
                    <a:cubicBezTo>
                      <a:pt x="583" y="230"/>
                      <a:pt x="583" y="234"/>
                      <a:pt x="584" y="238"/>
                    </a:cubicBezTo>
                    <a:cubicBezTo>
                      <a:pt x="584" y="239"/>
                      <a:pt x="585" y="239"/>
                      <a:pt x="585" y="239"/>
                    </a:cubicBezTo>
                    <a:cubicBezTo>
                      <a:pt x="586" y="239"/>
                      <a:pt x="586" y="238"/>
                      <a:pt x="586" y="238"/>
                    </a:cubicBezTo>
                    <a:close/>
                    <a:moveTo>
                      <a:pt x="589" y="262"/>
                    </a:moveTo>
                    <a:cubicBezTo>
                      <a:pt x="589" y="258"/>
                      <a:pt x="588" y="254"/>
                      <a:pt x="588" y="250"/>
                    </a:cubicBezTo>
                    <a:cubicBezTo>
                      <a:pt x="588" y="249"/>
                      <a:pt x="587" y="249"/>
                      <a:pt x="587" y="249"/>
                    </a:cubicBezTo>
                    <a:cubicBezTo>
                      <a:pt x="586" y="249"/>
                      <a:pt x="586" y="250"/>
                      <a:pt x="586" y="250"/>
                    </a:cubicBezTo>
                    <a:cubicBezTo>
                      <a:pt x="586" y="254"/>
                      <a:pt x="587" y="258"/>
                      <a:pt x="587" y="262"/>
                    </a:cubicBezTo>
                    <a:cubicBezTo>
                      <a:pt x="587" y="263"/>
                      <a:pt x="588" y="263"/>
                      <a:pt x="588" y="263"/>
                    </a:cubicBezTo>
                    <a:cubicBezTo>
                      <a:pt x="589" y="263"/>
                      <a:pt x="589" y="262"/>
                      <a:pt x="589" y="262"/>
                    </a:cubicBezTo>
                    <a:close/>
                    <a:moveTo>
                      <a:pt x="590" y="286"/>
                    </a:moveTo>
                    <a:cubicBezTo>
                      <a:pt x="590" y="284"/>
                      <a:pt x="590" y="283"/>
                      <a:pt x="590" y="281"/>
                    </a:cubicBezTo>
                    <a:cubicBezTo>
                      <a:pt x="590" y="279"/>
                      <a:pt x="590" y="276"/>
                      <a:pt x="590" y="274"/>
                    </a:cubicBezTo>
                    <a:cubicBezTo>
                      <a:pt x="590" y="273"/>
                      <a:pt x="589" y="273"/>
                      <a:pt x="589" y="273"/>
                    </a:cubicBezTo>
                    <a:cubicBezTo>
                      <a:pt x="588" y="273"/>
                      <a:pt x="588" y="273"/>
                      <a:pt x="588" y="274"/>
                    </a:cubicBezTo>
                    <a:cubicBezTo>
                      <a:pt x="588" y="276"/>
                      <a:pt x="588" y="279"/>
                      <a:pt x="588" y="281"/>
                    </a:cubicBezTo>
                    <a:cubicBezTo>
                      <a:pt x="588" y="283"/>
                      <a:pt x="588" y="284"/>
                      <a:pt x="588" y="286"/>
                    </a:cubicBezTo>
                    <a:cubicBezTo>
                      <a:pt x="588" y="286"/>
                      <a:pt x="588" y="287"/>
                      <a:pt x="589" y="287"/>
                    </a:cubicBezTo>
                    <a:cubicBezTo>
                      <a:pt x="589" y="287"/>
                      <a:pt x="590" y="286"/>
                      <a:pt x="590" y="286"/>
                    </a:cubicBezTo>
                    <a:close/>
                    <a:moveTo>
                      <a:pt x="588" y="310"/>
                    </a:moveTo>
                    <a:cubicBezTo>
                      <a:pt x="589" y="306"/>
                      <a:pt x="589" y="302"/>
                      <a:pt x="589" y="298"/>
                    </a:cubicBezTo>
                    <a:cubicBezTo>
                      <a:pt x="589" y="297"/>
                      <a:pt x="589" y="297"/>
                      <a:pt x="588" y="297"/>
                    </a:cubicBezTo>
                    <a:cubicBezTo>
                      <a:pt x="588" y="297"/>
                      <a:pt x="587" y="297"/>
                      <a:pt x="587" y="298"/>
                    </a:cubicBezTo>
                    <a:cubicBezTo>
                      <a:pt x="587" y="302"/>
                      <a:pt x="587" y="306"/>
                      <a:pt x="586" y="310"/>
                    </a:cubicBezTo>
                    <a:cubicBezTo>
                      <a:pt x="586" y="310"/>
                      <a:pt x="587" y="311"/>
                      <a:pt x="587" y="311"/>
                    </a:cubicBezTo>
                    <a:cubicBezTo>
                      <a:pt x="588" y="311"/>
                      <a:pt x="588" y="310"/>
                      <a:pt x="588" y="310"/>
                    </a:cubicBezTo>
                    <a:close/>
                    <a:moveTo>
                      <a:pt x="585" y="334"/>
                    </a:moveTo>
                    <a:cubicBezTo>
                      <a:pt x="585" y="330"/>
                      <a:pt x="586" y="326"/>
                      <a:pt x="587" y="322"/>
                    </a:cubicBezTo>
                    <a:cubicBezTo>
                      <a:pt x="587" y="321"/>
                      <a:pt x="586" y="321"/>
                      <a:pt x="586" y="321"/>
                    </a:cubicBezTo>
                    <a:cubicBezTo>
                      <a:pt x="585" y="321"/>
                      <a:pt x="585" y="321"/>
                      <a:pt x="585" y="322"/>
                    </a:cubicBezTo>
                    <a:cubicBezTo>
                      <a:pt x="584" y="326"/>
                      <a:pt x="583" y="329"/>
                      <a:pt x="583" y="333"/>
                    </a:cubicBezTo>
                    <a:cubicBezTo>
                      <a:pt x="583" y="334"/>
                      <a:pt x="583" y="334"/>
                      <a:pt x="583" y="335"/>
                    </a:cubicBezTo>
                    <a:cubicBezTo>
                      <a:pt x="584" y="335"/>
                      <a:pt x="584" y="334"/>
                      <a:pt x="585" y="334"/>
                    </a:cubicBezTo>
                    <a:close/>
                    <a:moveTo>
                      <a:pt x="579" y="357"/>
                    </a:moveTo>
                    <a:cubicBezTo>
                      <a:pt x="580" y="353"/>
                      <a:pt x="581" y="349"/>
                      <a:pt x="582" y="346"/>
                    </a:cubicBezTo>
                    <a:cubicBezTo>
                      <a:pt x="582" y="345"/>
                      <a:pt x="582" y="344"/>
                      <a:pt x="581" y="344"/>
                    </a:cubicBezTo>
                    <a:cubicBezTo>
                      <a:pt x="581" y="344"/>
                      <a:pt x="580" y="344"/>
                      <a:pt x="580" y="345"/>
                    </a:cubicBezTo>
                    <a:cubicBezTo>
                      <a:pt x="579" y="349"/>
                      <a:pt x="578" y="353"/>
                      <a:pt x="577" y="357"/>
                    </a:cubicBezTo>
                    <a:cubicBezTo>
                      <a:pt x="577" y="357"/>
                      <a:pt x="577" y="358"/>
                      <a:pt x="578" y="358"/>
                    </a:cubicBezTo>
                    <a:cubicBezTo>
                      <a:pt x="578" y="358"/>
                      <a:pt x="579" y="358"/>
                      <a:pt x="579" y="357"/>
                    </a:cubicBezTo>
                    <a:close/>
                    <a:moveTo>
                      <a:pt x="571" y="380"/>
                    </a:moveTo>
                    <a:cubicBezTo>
                      <a:pt x="573" y="376"/>
                      <a:pt x="574" y="372"/>
                      <a:pt x="575" y="369"/>
                    </a:cubicBezTo>
                    <a:cubicBezTo>
                      <a:pt x="575" y="368"/>
                      <a:pt x="575" y="368"/>
                      <a:pt x="575" y="367"/>
                    </a:cubicBezTo>
                    <a:cubicBezTo>
                      <a:pt x="574" y="367"/>
                      <a:pt x="574" y="367"/>
                      <a:pt x="573" y="368"/>
                    </a:cubicBezTo>
                    <a:cubicBezTo>
                      <a:pt x="572" y="372"/>
                      <a:pt x="571" y="375"/>
                      <a:pt x="569" y="379"/>
                    </a:cubicBezTo>
                    <a:cubicBezTo>
                      <a:pt x="569" y="380"/>
                      <a:pt x="569" y="380"/>
                      <a:pt x="570" y="380"/>
                    </a:cubicBezTo>
                    <a:cubicBezTo>
                      <a:pt x="570" y="381"/>
                      <a:pt x="571" y="380"/>
                      <a:pt x="571" y="380"/>
                    </a:cubicBezTo>
                    <a:close/>
                    <a:moveTo>
                      <a:pt x="561" y="402"/>
                    </a:moveTo>
                    <a:cubicBezTo>
                      <a:pt x="563" y="398"/>
                      <a:pt x="565" y="395"/>
                      <a:pt x="566" y="391"/>
                    </a:cubicBezTo>
                    <a:cubicBezTo>
                      <a:pt x="567" y="391"/>
                      <a:pt x="566" y="390"/>
                      <a:pt x="566" y="390"/>
                    </a:cubicBezTo>
                    <a:cubicBezTo>
                      <a:pt x="565" y="389"/>
                      <a:pt x="565" y="390"/>
                      <a:pt x="565" y="390"/>
                    </a:cubicBezTo>
                    <a:cubicBezTo>
                      <a:pt x="563" y="394"/>
                      <a:pt x="561" y="397"/>
                      <a:pt x="559" y="401"/>
                    </a:cubicBezTo>
                    <a:cubicBezTo>
                      <a:pt x="559" y="402"/>
                      <a:pt x="559" y="402"/>
                      <a:pt x="560" y="402"/>
                    </a:cubicBezTo>
                    <a:cubicBezTo>
                      <a:pt x="560" y="403"/>
                      <a:pt x="561" y="402"/>
                      <a:pt x="561" y="402"/>
                    </a:cubicBezTo>
                    <a:close/>
                    <a:moveTo>
                      <a:pt x="549" y="423"/>
                    </a:moveTo>
                    <a:cubicBezTo>
                      <a:pt x="552" y="420"/>
                      <a:pt x="554" y="416"/>
                      <a:pt x="556" y="413"/>
                    </a:cubicBezTo>
                    <a:cubicBezTo>
                      <a:pt x="556" y="412"/>
                      <a:pt x="556" y="411"/>
                      <a:pt x="555" y="411"/>
                    </a:cubicBezTo>
                    <a:cubicBezTo>
                      <a:pt x="555" y="411"/>
                      <a:pt x="554" y="411"/>
                      <a:pt x="554" y="412"/>
                    </a:cubicBezTo>
                    <a:cubicBezTo>
                      <a:pt x="552" y="415"/>
                      <a:pt x="550" y="419"/>
                      <a:pt x="548" y="422"/>
                    </a:cubicBezTo>
                    <a:cubicBezTo>
                      <a:pt x="548" y="422"/>
                      <a:pt x="548" y="423"/>
                      <a:pt x="548" y="423"/>
                    </a:cubicBezTo>
                    <a:cubicBezTo>
                      <a:pt x="549" y="424"/>
                      <a:pt x="549" y="423"/>
                      <a:pt x="549" y="423"/>
                    </a:cubicBezTo>
                    <a:close/>
                    <a:moveTo>
                      <a:pt x="536" y="443"/>
                    </a:moveTo>
                    <a:cubicBezTo>
                      <a:pt x="538" y="440"/>
                      <a:pt x="541" y="436"/>
                      <a:pt x="543" y="433"/>
                    </a:cubicBezTo>
                    <a:cubicBezTo>
                      <a:pt x="543" y="433"/>
                      <a:pt x="543" y="432"/>
                      <a:pt x="543" y="432"/>
                    </a:cubicBezTo>
                    <a:cubicBezTo>
                      <a:pt x="542" y="431"/>
                      <a:pt x="542" y="431"/>
                      <a:pt x="541" y="432"/>
                    </a:cubicBezTo>
                    <a:cubicBezTo>
                      <a:pt x="539" y="435"/>
                      <a:pt x="537" y="438"/>
                      <a:pt x="534" y="442"/>
                    </a:cubicBezTo>
                    <a:cubicBezTo>
                      <a:pt x="534" y="442"/>
                      <a:pt x="534" y="443"/>
                      <a:pt x="534" y="443"/>
                    </a:cubicBezTo>
                    <a:cubicBezTo>
                      <a:pt x="535" y="443"/>
                      <a:pt x="536" y="443"/>
                      <a:pt x="536" y="443"/>
                    </a:cubicBezTo>
                    <a:close/>
                    <a:moveTo>
                      <a:pt x="520" y="461"/>
                    </a:moveTo>
                    <a:cubicBezTo>
                      <a:pt x="523" y="458"/>
                      <a:pt x="526" y="455"/>
                      <a:pt x="528" y="452"/>
                    </a:cubicBezTo>
                    <a:cubicBezTo>
                      <a:pt x="529" y="452"/>
                      <a:pt x="529" y="451"/>
                      <a:pt x="528" y="451"/>
                    </a:cubicBezTo>
                    <a:cubicBezTo>
                      <a:pt x="528" y="450"/>
                      <a:pt x="527" y="451"/>
                      <a:pt x="527" y="451"/>
                    </a:cubicBezTo>
                    <a:cubicBezTo>
                      <a:pt x="524" y="454"/>
                      <a:pt x="522" y="457"/>
                      <a:pt x="519" y="460"/>
                    </a:cubicBezTo>
                    <a:cubicBezTo>
                      <a:pt x="519" y="460"/>
                      <a:pt x="519" y="461"/>
                      <a:pt x="519" y="461"/>
                    </a:cubicBezTo>
                    <a:cubicBezTo>
                      <a:pt x="519" y="462"/>
                      <a:pt x="520" y="462"/>
                      <a:pt x="520" y="461"/>
                    </a:cubicBezTo>
                    <a:close/>
                    <a:moveTo>
                      <a:pt x="503" y="478"/>
                    </a:moveTo>
                    <a:cubicBezTo>
                      <a:pt x="506" y="476"/>
                      <a:pt x="509" y="473"/>
                      <a:pt x="512" y="470"/>
                    </a:cubicBezTo>
                    <a:cubicBezTo>
                      <a:pt x="512" y="470"/>
                      <a:pt x="512" y="469"/>
                      <a:pt x="512" y="469"/>
                    </a:cubicBezTo>
                    <a:cubicBezTo>
                      <a:pt x="512" y="468"/>
                      <a:pt x="511" y="468"/>
                      <a:pt x="511" y="469"/>
                    </a:cubicBezTo>
                    <a:cubicBezTo>
                      <a:pt x="508" y="471"/>
                      <a:pt x="505" y="474"/>
                      <a:pt x="502" y="477"/>
                    </a:cubicBezTo>
                    <a:cubicBezTo>
                      <a:pt x="502" y="477"/>
                      <a:pt x="502" y="478"/>
                      <a:pt x="502" y="478"/>
                    </a:cubicBezTo>
                    <a:cubicBezTo>
                      <a:pt x="502" y="479"/>
                      <a:pt x="503" y="479"/>
                      <a:pt x="503" y="478"/>
                    </a:cubicBezTo>
                    <a:close/>
                    <a:moveTo>
                      <a:pt x="485" y="494"/>
                    </a:moveTo>
                    <a:cubicBezTo>
                      <a:pt x="488" y="491"/>
                      <a:pt x="491" y="489"/>
                      <a:pt x="494" y="486"/>
                    </a:cubicBezTo>
                    <a:cubicBezTo>
                      <a:pt x="495" y="486"/>
                      <a:pt x="495" y="485"/>
                      <a:pt x="494" y="485"/>
                    </a:cubicBezTo>
                    <a:cubicBezTo>
                      <a:pt x="494" y="484"/>
                      <a:pt x="493" y="484"/>
                      <a:pt x="493" y="485"/>
                    </a:cubicBezTo>
                    <a:cubicBezTo>
                      <a:pt x="490" y="487"/>
                      <a:pt x="487" y="490"/>
                      <a:pt x="484" y="492"/>
                    </a:cubicBezTo>
                    <a:cubicBezTo>
                      <a:pt x="483" y="492"/>
                      <a:pt x="483" y="493"/>
                      <a:pt x="483" y="493"/>
                    </a:cubicBezTo>
                    <a:cubicBezTo>
                      <a:pt x="484" y="494"/>
                      <a:pt x="484" y="494"/>
                      <a:pt x="485" y="494"/>
                    </a:cubicBezTo>
                    <a:close/>
                    <a:moveTo>
                      <a:pt x="465" y="507"/>
                    </a:moveTo>
                    <a:cubicBezTo>
                      <a:pt x="468" y="505"/>
                      <a:pt x="472" y="503"/>
                      <a:pt x="475" y="501"/>
                    </a:cubicBezTo>
                    <a:cubicBezTo>
                      <a:pt x="475" y="500"/>
                      <a:pt x="475" y="500"/>
                      <a:pt x="475" y="499"/>
                    </a:cubicBezTo>
                    <a:cubicBezTo>
                      <a:pt x="475" y="499"/>
                      <a:pt x="474" y="499"/>
                      <a:pt x="474" y="499"/>
                    </a:cubicBezTo>
                    <a:cubicBezTo>
                      <a:pt x="470" y="501"/>
                      <a:pt x="467" y="503"/>
                      <a:pt x="464" y="505"/>
                    </a:cubicBezTo>
                    <a:cubicBezTo>
                      <a:pt x="463" y="506"/>
                      <a:pt x="463" y="506"/>
                      <a:pt x="463" y="507"/>
                    </a:cubicBezTo>
                    <a:cubicBezTo>
                      <a:pt x="464" y="507"/>
                      <a:pt x="464" y="507"/>
                      <a:pt x="465" y="507"/>
                    </a:cubicBezTo>
                    <a:close/>
                    <a:moveTo>
                      <a:pt x="444" y="519"/>
                    </a:moveTo>
                    <a:cubicBezTo>
                      <a:pt x="445" y="518"/>
                      <a:pt x="447" y="517"/>
                      <a:pt x="449" y="516"/>
                    </a:cubicBezTo>
                    <a:cubicBezTo>
                      <a:pt x="451" y="515"/>
                      <a:pt x="453" y="514"/>
                      <a:pt x="454" y="513"/>
                    </a:cubicBezTo>
                    <a:cubicBezTo>
                      <a:pt x="455" y="513"/>
                      <a:pt x="455" y="512"/>
                      <a:pt x="455" y="512"/>
                    </a:cubicBezTo>
                    <a:cubicBezTo>
                      <a:pt x="454" y="511"/>
                      <a:pt x="454" y="511"/>
                      <a:pt x="453" y="511"/>
                    </a:cubicBezTo>
                    <a:cubicBezTo>
                      <a:pt x="452" y="512"/>
                      <a:pt x="450" y="513"/>
                      <a:pt x="448" y="514"/>
                    </a:cubicBezTo>
                    <a:cubicBezTo>
                      <a:pt x="446" y="515"/>
                      <a:pt x="445" y="516"/>
                      <a:pt x="443" y="517"/>
                    </a:cubicBezTo>
                    <a:cubicBezTo>
                      <a:pt x="442" y="517"/>
                      <a:pt x="442" y="518"/>
                      <a:pt x="442" y="518"/>
                    </a:cubicBezTo>
                    <a:cubicBezTo>
                      <a:pt x="443" y="519"/>
                      <a:pt x="443" y="519"/>
                      <a:pt x="444" y="519"/>
                    </a:cubicBezTo>
                    <a:close/>
                    <a:moveTo>
                      <a:pt x="422" y="529"/>
                    </a:moveTo>
                    <a:cubicBezTo>
                      <a:pt x="426" y="527"/>
                      <a:pt x="429" y="526"/>
                      <a:pt x="433" y="524"/>
                    </a:cubicBezTo>
                    <a:cubicBezTo>
                      <a:pt x="433" y="524"/>
                      <a:pt x="434" y="523"/>
                      <a:pt x="433" y="523"/>
                    </a:cubicBezTo>
                    <a:cubicBezTo>
                      <a:pt x="433" y="522"/>
                      <a:pt x="433" y="522"/>
                      <a:pt x="432" y="522"/>
                    </a:cubicBezTo>
                    <a:cubicBezTo>
                      <a:pt x="428" y="524"/>
                      <a:pt x="425" y="526"/>
                      <a:pt x="421" y="527"/>
                    </a:cubicBezTo>
                    <a:cubicBezTo>
                      <a:pt x="421" y="528"/>
                      <a:pt x="420" y="528"/>
                      <a:pt x="421" y="529"/>
                    </a:cubicBezTo>
                    <a:cubicBezTo>
                      <a:pt x="421" y="529"/>
                      <a:pt x="421" y="529"/>
                      <a:pt x="422" y="529"/>
                    </a:cubicBezTo>
                    <a:close/>
                    <a:moveTo>
                      <a:pt x="400" y="539"/>
                    </a:moveTo>
                    <a:cubicBezTo>
                      <a:pt x="404" y="537"/>
                      <a:pt x="407" y="536"/>
                      <a:pt x="411" y="534"/>
                    </a:cubicBezTo>
                    <a:cubicBezTo>
                      <a:pt x="412" y="534"/>
                      <a:pt x="412" y="533"/>
                      <a:pt x="412" y="533"/>
                    </a:cubicBezTo>
                    <a:cubicBezTo>
                      <a:pt x="411" y="532"/>
                      <a:pt x="411" y="532"/>
                      <a:pt x="410" y="532"/>
                    </a:cubicBezTo>
                    <a:cubicBezTo>
                      <a:pt x="406" y="534"/>
                      <a:pt x="403" y="535"/>
                      <a:pt x="399" y="537"/>
                    </a:cubicBezTo>
                    <a:cubicBezTo>
                      <a:pt x="399" y="537"/>
                      <a:pt x="398" y="537"/>
                      <a:pt x="399" y="538"/>
                    </a:cubicBezTo>
                    <a:cubicBezTo>
                      <a:pt x="399" y="539"/>
                      <a:pt x="399" y="539"/>
                      <a:pt x="400" y="539"/>
                    </a:cubicBezTo>
                    <a:close/>
                    <a:moveTo>
                      <a:pt x="377" y="547"/>
                    </a:moveTo>
                    <a:cubicBezTo>
                      <a:pt x="381" y="546"/>
                      <a:pt x="385" y="544"/>
                      <a:pt x="389" y="543"/>
                    </a:cubicBezTo>
                    <a:cubicBezTo>
                      <a:pt x="389" y="543"/>
                      <a:pt x="389" y="542"/>
                      <a:pt x="389" y="542"/>
                    </a:cubicBezTo>
                    <a:cubicBezTo>
                      <a:pt x="389" y="541"/>
                      <a:pt x="388" y="541"/>
                      <a:pt x="388" y="541"/>
                    </a:cubicBezTo>
                    <a:cubicBezTo>
                      <a:pt x="384" y="542"/>
                      <a:pt x="380" y="544"/>
                      <a:pt x="377" y="545"/>
                    </a:cubicBezTo>
                    <a:cubicBezTo>
                      <a:pt x="376" y="545"/>
                      <a:pt x="376" y="546"/>
                      <a:pt x="376" y="546"/>
                    </a:cubicBezTo>
                    <a:cubicBezTo>
                      <a:pt x="376" y="547"/>
                      <a:pt x="377" y="547"/>
                      <a:pt x="377" y="547"/>
                    </a:cubicBezTo>
                    <a:close/>
                    <a:moveTo>
                      <a:pt x="354" y="554"/>
                    </a:moveTo>
                    <a:cubicBezTo>
                      <a:pt x="358" y="553"/>
                      <a:pt x="362" y="552"/>
                      <a:pt x="366" y="550"/>
                    </a:cubicBezTo>
                    <a:cubicBezTo>
                      <a:pt x="366" y="550"/>
                      <a:pt x="367" y="550"/>
                      <a:pt x="366" y="549"/>
                    </a:cubicBezTo>
                    <a:cubicBezTo>
                      <a:pt x="366" y="549"/>
                      <a:pt x="366" y="548"/>
                      <a:pt x="365" y="548"/>
                    </a:cubicBezTo>
                    <a:cubicBezTo>
                      <a:pt x="361" y="550"/>
                      <a:pt x="357" y="551"/>
                      <a:pt x="354" y="552"/>
                    </a:cubicBezTo>
                    <a:cubicBezTo>
                      <a:pt x="353" y="552"/>
                      <a:pt x="353" y="552"/>
                      <a:pt x="353" y="553"/>
                    </a:cubicBezTo>
                    <a:cubicBezTo>
                      <a:pt x="353" y="553"/>
                      <a:pt x="354" y="554"/>
                      <a:pt x="354" y="554"/>
                    </a:cubicBezTo>
                    <a:close/>
                    <a:moveTo>
                      <a:pt x="331" y="559"/>
                    </a:moveTo>
                    <a:cubicBezTo>
                      <a:pt x="335" y="558"/>
                      <a:pt x="338" y="557"/>
                      <a:pt x="342" y="556"/>
                    </a:cubicBezTo>
                    <a:cubicBezTo>
                      <a:pt x="343" y="556"/>
                      <a:pt x="343" y="556"/>
                      <a:pt x="343" y="555"/>
                    </a:cubicBezTo>
                    <a:cubicBezTo>
                      <a:pt x="343" y="555"/>
                      <a:pt x="343" y="554"/>
                      <a:pt x="342" y="554"/>
                    </a:cubicBezTo>
                    <a:cubicBezTo>
                      <a:pt x="338" y="555"/>
                      <a:pt x="334" y="556"/>
                      <a:pt x="330" y="557"/>
                    </a:cubicBezTo>
                    <a:cubicBezTo>
                      <a:pt x="330" y="557"/>
                      <a:pt x="329" y="557"/>
                      <a:pt x="330" y="558"/>
                    </a:cubicBezTo>
                    <a:cubicBezTo>
                      <a:pt x="330" y="558"/>
                      <a:pt x="330" y="559"/>
                      <a:pt x="331" y="559"/>
                    </a:cubicBezTo>
                    <a:close/>
                    <a:moveTo>
                      <a:pt x="307" y="562"/>
                    </a:moveTo>
                    <a:cubicBezTo>
                      <a:pt x="311" y="561"/>
                      <a:pt x="315" y="561"/>
                      <a:pt x="319" y="560"/>
                    </a:cubicBezTo>
                    <a:cubicBezTo>
                      <a:pt x="319" y="560"/>
                      <a:pt x="320" y="560"/>
                      <a:pt x="320" y="559"/>
                    </a:cubicBezTo>
                    <a:cubicBezTo>
                      <a:pt x="320" y="559"/>
                      <a:pt x="319" y="558"/>
                      <a:pt x="319" y="558"/>
                    </a:cubicBezTo>
                    <a:cubicBezTo>
                      <a:pt x="314" y="559"/>
                      <a:pt x="310" y="559"/>
                      <a:pt x="307" y="560"/>
                    </a:cubicBezTo>
                    <a:cubicBezTo>
                      <a:pt x="306" y="560"/>
                      <a:pt x="306" y="560"/>
                      <a:pt x="306" y="561"/>
                    </a:cubicBezTo>
                    <a:cubicBezTo>
                      <a:pt x="306" y="561"/>
                      <a:pt x="306" y="562"/>
                      <a:pt x="307" y="562"/>
                    </a:cubicBezTo>
                    <a:close/>
                    <a:moveTo>
                      <a:pt x="283" y="562"/>
                    </a:moveTo>
                    <a:cubicBezTo>
                      <a:pt x="285" y="562"/>
                      <a:pt x="288" y="562"/>
                      <a:pt x="291" y="562"/>
                    </a:cubicBezTo>
                    <a:cubicBezTo>
                      <a:pt x="292" y="562"/>
                      <a:pt x="293" y="562"/>
                      <a:pt x="295" y="562"/>
                    </a:cubicBezTo>
                    <a:cubicBezTo>
                      <a:pt x="295" y="562"/>
                      <a:pt x="296" y="562"/>
                      <a:pt x="296" y="561"/>
                    </a:cubicBezTo>
                    <a:cubicBezTo>
                      <a:pt x="296" y="561"/>
                      <a:pt x="295" y="560"/>
                      <a:pt x="295" y="560"/>
                    </a:cubicBezTo>
                    <a:cubicBezTo>
                      <a:pt x="293" y="560"/>
                      <a:pt x="292" y="560"/>
                      <a:pt x="291" y="560"/>
                    </a:cubicBezTo>
                    <a:cubicBezTo>
                      <a:pt x="288" y="560"/>
                      <a:pt x="285" y="560"/>
                      <a:pt x="283" y="560"/>
                    </a:cubicBezTo>
                    <a:cubicBezTo>
                      <a:pt x="282" y="560"/>
                      <a:pt x="282" y="560"/>
                      <a:pt x="282" y="561"/>
                    </a:cubicBezTo>
                    <a:cubicBezTo>
                      <a:pt x="282" y="561"/>
                      <a:pt x="282" y="562"/>
                      <a:pt x="283" y="562"/>
                    </a:cubicBezTo>
                    <a:close/>
                    <a:moveTo>
                      <a:pt x="259" y="560"/>
                    </a:moveTo>
                    <a:cubicBezTo>
                      <a:pt x="263" y="560"/>
                      <a:pt x="267" y="561"/>
                      <a:pt x="271" y="561"/>
                    </a:cubicBezTo>
                    <a:cubicBezTo>
                      <a:pt x="271" y="561"/>
                      <a:pt x="272" y="561"/>
                      <a:pt x="272" y="560"/>
                    </a:cubicBezTo>
                    <a:cubicBezTo>
                      <a:pt x="272" y="560"/>
                      <a:pt x="271" y="559"/>
                      <a:pt x="271" y="559"/>
                    </a:cubicBezTo>
                    <a:cubicBezTo>
                      <a:pt x="267" y="559"/>
                      <a:pt x="263" y="558"/>
                      <a:pt x="259" y="558"/>
                    </a:cubicBezTo>
                    <a:cubicBezTo>
                      <a:pt x="258" y="558"/>
                      <a:pt x="258" y="558"/>
                      <a:pt x="258" y="559"/>
                    </a:cubicBezTo>
                    <a:cubicBezTo>
                      <a:pt x="258" y="559"/>
                      <a:pt x="258" y="560"/>
                      <a:pt x="259" y="560"/>
                    </a:cubicBezTo>
                    <a:close/>
                    <a:moveTo>
                      <a:pt x="235" y="555"/>
                    </a:moveTo>
                    <a:cubicBezTo>
                      <a:pt x="239" y="556"/>
                      <a:pt x="243" y="557"/>
                      <a:pt x="247" y="558"/>
                    </a:cubicBezTo>
                    <a:cubicBezTo>
                      <a:pt x="247" y="558"/>
                      <a:pt x="248" y="558"/>
                      <a:pt x="248" y="557"/>
                    </a:cubicBezTo>
                    <a:cubicBezTo>
                      <a:pt x="248" y="556"/>
                      <a:pt x="248" y="556"/>
                      <a:pt x="247" y="556"/>
                    </a:cubicBezTo>
                    <a:cubicBezTo>
                      <a:pt x="243" y="555"/>
                      <a:pt x="239" y="554"/>
                      <a:pt x="236" y="553"/>
                    </a:cubicBezTo>
                    <a:cubicBezTo>
                      <a:pt x="235" y="553"/>
                      <a:pt x="234" y="554"/>
                      <a:pt x="234" y="554"/>
                    </a:cubicBezTo>
                    <a:cubicBezTo>
                      <a:pt x="234" y="555"/>
                      <a:pt x="235" y="555"/>
                      <a:pt x="235" y="555"/>
                    </a:cubicBezTo>
                    <a:close/>
                    <a:moveTo>
                      <a:pt x="212" y="549"/>
                    </a:moveTo>
                    <a:cubicBezTo>
                      <a:pt x="216" y="550"/>
                      <a:pt x="219" y="551"/>
                      <a:pt x="223" y="552"/>
                    </a:cubicBezTo>
                    <a:cubicBezTo>
                      <a:pt x="224" y="552"/>
                      <a:pt x="224" y="552"/>
                      <a:pt x="225" y="552"/>
                    </a:cubicBezTo>
                    <a:cubicBezTo>
                      <a:pt x="225" y="551"/>
                      <a:pt x="224" y="551"/>
                      <a:pt x="224" y="550"/>
                    </a:cubicBezTo>
                    <a:cubicBezTo>
                      <a:pt x="220" y="549"/>
                      <a:pt x="216" y="548"/>
                      <a:pt x="212" y="547"/>
                    </a:cubicBezTo>
                    <a:cubicBezTo>
                      <a:pt x="212" y="547"/>
                      <a:pt x="211" y="547"/>
                      <a:pt x="211" y="548"/>
                    </a:cubicBezTo>
                    <a:cubicBezTo>
                      <a:pt x="211" y="548"/>
                      <a:pt x="211" y="549"/>
                      <a:pt x="212" y="549"/>
                    </a:cubicBezTo>
                    <a:close/>
                    <a:moveTo>
                      <a:pt x="189" y="543"/>
                    </a:moveTo>
                    <a:cubicBezTo>
                      <a:pt x="192" y="544"/>
                      <a:pt x="196" y="545"/>
                      <a:pt x="200" y="546"/>
                    </a:cubicBezTo>
                    <a:cubicBezTo>
                      <a:pt x="201" y="546"/>
                      <a:pt x="201" y="546"/>
                      <a:pt x="201" y="545"/>
                    </a:cubicBezTo>
                    <a:cubicBezTo>
                      <a:pt x="202" y="545"/>
                      <a:pt x="201" y="544"/>
                      <a:pt x="201" y="544"/>
                    </a:cubicBezTo>
                    <a:cubicBezTo>
                      <a:pt x="197" y="543"/>
                      <a:pt x="193" y="542"/>
                      <a:pt x="189" y="541"/>
                    </a:cubicBezTo>
                    <a:cubicBezTo>
                      <a:pt x="189" y="541"/>
                      <a:pt x="188" y="541"/>
                      <a:pt x="188" y="542"/>
                    </a:cubicBezTo>
                    <a:cubicBezTo>
                      <a:pt x="188" y="542"/>
                      <a:pt x="188" y="543"/>
                      <a:pt x="189" y="543"/>
                    </a:cubicBezTo>
                    <a:close/>
                    <a:moveTo>
                      <a:pt x="165" y="539"/>
                    </a:moveTo>
                    <a:cubicBezTo>
                      <a:pt x="169" y="539"/>
                      <a:pt x="173" y="540"/>
                      <a:pt x="177" y="540"/>
                    </a:cubicBezTo>
                    <a:cubicBezTo>
                      <a:pt x="178" y="541"/>
                      <a:pt x="178" y="540"/>
                      <a:pt x="178" y="540"/>
                    </a:cubicBezTo>
                    <a:cubicBezTo>
                      <a:pt x="178" y="539"/>
                      <a:pt x="178" y="539"/>
                      <a:pt x="177" y="539"/>
                    </a:cubicBezTo>
                    <a:cubicBezTo>
                      <a:pt x="173" y="538"/>
                      <a:pt x="169" y="537"/>
                      <a:pt x="165" y="537"/>
                    </a:cubicBezTo>
                    <a:cubicBezTo>
                      <a:pt x="165" y="537"/>
                      <a:pt x="164" y="537"/>
                      <a:pt x="164" y="538"/>
                    </a:cubicBezTo>
                    <a:cubicBezTo>
                      <a:pt x="164" y="538"/>
                      <a:pt x="165" y="539"/>
                      <a:pt x="165" y="539"/>
                    </a:cubicBezTo>
                    <a:close/>
                    <a:moveTo>
                      <a:pt x="141" y="539"/>
                    </a:moveTo>
                    <a:cubicBezTo>
                      <a:pt x="146" y="539"/>
                      <a:pt x="149" y="538"/>
                      <a:pt x="153" y="538"/>
                    </a:cubicBezTo>
                    <a:cubicBezTo>
                      <a:pt x="154" y="538"/>
                      <a:pt x="154" y="538"/>
                      <a:pt x="154" y="537"/>
                    </a:cubicBezTo>
                    <a:cubicBezTo>
                      <a:pt x="154" y="537"/>
                      <a:pt x="154" y="536"/>
                      <a:pt x="153" y="536"/>
                    </a:cubicBezTo>
                    <a:cubicBezTo>
                      <a:pt x="149" y="536"/>
                      <a:pt x="145" y="537"/>
                      <a:pt x="141" y="537"/>
                    </a:cubicBezTo>
                    <a:cubicBezTo>
                      <a:pt x="141" y="537"/>
                      <a:pt x="140" y="538"/>
                      <a:pt x="140" y="538"/>
                    </a:cubicBezTo>
                    <a:cubicBezTo>
                      <a:pt x="140" y="539"/>
                      <a:pt x="141" y="539"/>
                      <a:pt x="141" y="539"/>
                    </a:cubicBezTo>
                    <a:close/>
                    <a:moveTo>
                      <a:pt x="118" y="544"/>
                    </a:moveTo>
                    <a:cubicBezTo>
                      <a:pt x="122" y="543"/>
                      <a:pt x="126" y="542"/>
                      <a:pt x="130" y="541"/>
                    </a:cubicBezTo>
                    <a:cubicBezTo>
                      <a:pt x="130" y="541"/>
                      <a:pt x="131" y="541"/>
                      <a:pt x="131" y="540"/>
                    </a:cubicBezTo>
                    <a:cubicBezTo>
                      <a:pt x="130" y="540"/>
                      <a:pt x="130" y="539"/>
                      <a:pt x="129" y="539"/>
                    </a:cubicBezTo>
                    <a:cubicBezTo>
                      <a:pt x="125" y="540"/>
                      <a:pt x="121" y="541"/>
                      <a:pt x="118" y="542"/>
                    </a:cubicBezTo>
                    <a:cubicBezTo>
                      <a:pt x="117" y="542"/>
                      <a:pt x="117" y="543"/>
                      <a:pt x="117" y="543"/>
                    </a:cubicBezTo>
                    <a:cubicBezTo>
                      <a:pt x="117" y="544"/>
                      <a:pt x="118" y="544"/>
                      <a:pt x="118" y="544"/>
                    </a:cubicBezTo>
                    <a:close/>
                    <a:moveTo>
                      <a:pt x="95" y="549"/>
                    </a:moveTo>
                    <a:cubicBezTo>
                      <a:pt x="98" y="549"/>
                      <a:pt x="102" y="548"/>
                      <a:pt x="106" y="547"/>
                    </a:cubicBezTo>
                    <a:cubicBezTo>
                      <a:pt x="107" y="547"/>
                      <a:pt x="107" y="546"/>
                      <a:pt x="107" y="545"/>
                    </a:cubicBezTo>
                    <a:cubicBezTo>
                      <a:pt x="107" y="545"/>
                      <a:pt x="107" y="545"/>
                      <a:pt x="106" y="545"/>
                    </a:cubicBezTo>
                    <a:cubicBezTo>
                      <a:pt x="102" y="546"/>
                      <a:pt x="98" y="547"/>
                      <a:pt x="94" y="547"/>
                    </a:cubicBezTo>
                    <a:cubicBezTo>
                      <a:pt x="94" y="548"/>
                      <a:pt x="93" y="548"/>
                      <a:pt x="94" y="549"/>
                    </a:cubicBezTo>
                    <a:cubicBezTo>
                      <a:pt x="94" y="549"/>
                      <a:pt x="94" y="549"/>
                      <a:pt x="95" y="549"/>
                    </a:cubicBezTo>
                    <a:close/>
                    <a:moveTo>
                      <a:pt x="71" y="555"/>
                    </a:moveTo>
                    <a:cubicBezTo>
                      <a:pt x="75" y="554"/>
                      <a:pt x="79" y="553"/>
                      <a:pt x="83" y="552"/>
                    </a:cubicBezTo>
                    <a:cubicBezTo>
                      <a:pt x="84" y="552"/>
                      <a:pt x="84" y="551"/>
                      <a:pt x="84" y="551"/>
                    </a:cubicBezTo>
                    <a:cubicBezTo>
                      <a:pt x="84" y="550"/>
                      <a:pt x="83" y="550"/>
                      <a:pt x="83" y="550"/>
                    </a:cubicBezTo>
                    <a:cubicBezTo>
                      <a:pt x="78" y="551"/>
                      <a:pt x="75" y="552"/>
                      <a:pt x="71" y="553"/>
                    </a:cubicBezTo>
                    <a:cubicBezTo>
                      <a:pt x="70" y="553"/>
                      <a:pt x="70" y="554"/>
                      <a:pt x="70" y="554"/>
                    </a:cubicBezTo>
                    <a:cubicBezTo>
                      <a:pt x="70" y="555"/>
                      <a:pt x="71" y="555"/>
                      <a:pt x="71" y="555"/>
                    </a:cubicBezTo>
                    <a:close/>
                    <a:moveTo>
                      <a:pt x="48" y="561"/>
                    </a:moveTo>
                    <a:cubicBezTo>
                      <a:pt x="52" y="560"/>
                      <a:pt x="55" y="559"/>
                      <a:pt x="60" y="558"/>
                    </a:cubicBezTo>
                    <a:cubicBezTo>
                      <a:pt x="60" y="558"/>
                      <a:pt x="61" y="557"/>
                      <a:pt x="61" y="557"/>
                    </a:cubicBezTo>
                    <a:cubicBezTo>
                      <a:pt x="60" y="556"/>
                      <a:pt x="60" y="556"/>
                      <a:pt x="59" y="556"/>
                    </a:cubicBezTo>
                    <a:cubicBezTo>
                      <a:pt x="55" y="557"/>
                      <a:pt x="51" y="558"/>
                      <a:pt x="48" y="559"/>
                    </a:cubicBezTo>
                    <a:cubicBezTo>
                      <a:pt x="47" y="559"/>
                      <a:pt x="47" y="560"/>
                      <a:pt x="47" y="560"/>
                    </a:cubicBezTo>
                    <a:cubicBezTo>
                      <a:pt x="47" y="561"/>
                      <a:pt x="48" y="561"/>
                      <a:pt x="48" y="56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70"/>
              <p:cNvSpPr/>
              <p:nvPr/>
            </p:nvSpPr>
            <p:spPr bwMode="auto">
              <a:xfrm>
                <a:off x="1443" y="1040"/>
                <a:ext cx="274" cy="265"/>
              </a:xfrm>
              <a:custGeom>
                <a:avLst/>
                <a:gdLst>
                  <a:gd name="T0" fmla="*/ 116 w 116"/>
                  <a:gd name="T1" fmla="*/ 38 h 112"/>
                  <a:gd name="T2" fmla="*/ 20 w 116"/>
                  <a:gd name="T3" fmla="*/ 69 h 112"/>
                  <a:gd name="T4" fmla="*/ 55 w 116"/>
                  <a:gd name="T5" fmla="*/ 6 h 112"/>
                  <a:gd name="T6" fmla="*/ 116 w 116"/>
                  <a:gd name="T7" fmla="*/ 38 h 112"/>
                </a:gdLst>
                <a:ahLst/>
                <a:cxnLst>
                  <a:cxn ang="0">
                    <a:pos x="T0" y="T1"/>
                  </a:cxn>
                  <a:cxn ang="0">
                    <a:pos x="T2" y="T3"/>
                  </a:cxn>
                  <a:cxn ang="0">
                    <a:pos x="T4" y="T5"/>
                  </a:cxn>
                  <a:cxn ang="0">
                    <a:pos x="T6" y="T7"/>
                  </a:cxn>
                </a:cxnLst>
                <a:rect l="0" t="0" r="r" b="b"/>
                <a:pathLst>
                  <a:path w="116" h="112">
                    <a:moveTo>
                      <a:pt x="116" y="38"/>
                    </a:moveTo>
                    <a:cubicBezTo>
                      <a:pt x="116" y="38"/>
                      <a:pt x="48" y="112"/>
                      <a:pt x="20" y="69"/>
                    </a:cubicBezTo>
                    <a:cubicBezTo>
                      <a:pt x="0" y="38"/>
                      <a:pt x="16" y="0"/>
                      <a:pt x="55" y="6"/>
                    </a:cubicBezTo>
                    <a:cubicBezTo>
                      <a:pt x="94" y="11"/>
                      <a:pt x="116" y="38"/>
                      <a:pt x="116" y="38"/>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71"/>
              <p:cNvSpPr/>
              <p:nvPr/>
            </p:nvSpPr>
            <p:spPr bwMode="auto">
              <a:xfrm>
                <a:off x="1511" y="827"/>
                <a:ext cx="244" cy="294"/>
              </a:xfrm>
              <a:custGeom>
                <a:avLst/>
                <a:gdLst>
                  <a:gd name="T0" fmla="*/ 93 w 103"/>
                  <a:gd name="T1" fmla="*/ 124 h 124"/>
                  <a:gd name="T2" fmla="*/ 36 w 103"/>
                  <a:gd name="T3" fmla="*/ 27 h 124"/>
                  <a:gd name="T4" fmla="*/ 101 w 103"/>
                  <a:gd name="T5" fmla="*/ 54 h 124"/>
                  <a:gd name="T6" fmla="*/ 93 w 103"/>
                  <a:gd name="T7" fmla="*/ 124 h 124"/>
                </a:gdLst>
                <a:ahLst/>
                <a:cxnLst>
                  <a:cxn ang="0">
                    <a:pos x="T0" y="T1"/>
                  </a:cxn>
                  <a:cxn ang="0">
                    <a:pos x="T2" y="T3"/>
                  </a:cxn>
                  <a:cxn ang="0">
                    <a:pos x="T4" y="T5"/>
                  </a:cxn>
                  <a:cxn ang="0">
                    <a:pos x="T6" y="T7"/>
                  </a:cxn>
                </a:cxnLst>
                <a:rect l="0" t="0" r="r" b="b"/>
                <a:pathLst>
                  <a:path w="103" h="124">
                    <a:moveTo>
                      <a:pt x="93" y="124"/>
                    </a:moveTo>
                    <a:cubicBezTo>
                      <a:pt x="93" y="124"/>
                      <a:pt x="0" y="67"/>
                      <a:pt x="36" y="27"/>
                    </a:cubicBezTo>
                    <a:cubicBezTo>
                      <a:pt x="62" y="0"/>
                      <a:pt x="98" y="13"/>
                      <a:pt x="101" y="54"/>
                    </a:cubicBezTo>
                    <a:cubicBezTo>
                      <a:pt x="103" y="94"/>
                      <a:pt x="93" y="124"/>
                      <a:pt x="93" y="124"/>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72"/>
              <p:cNvSpPr/>
              <p:nvPr/>
            </p:nvSpPr>
            <p:spPr bwMode="auto">
              <a:xfrm>
                <a:off x="1712" y="1107"/>
                <a:ext cx="282" cy="253"/>
              </a:xfrm>
              <a:custGeom>
                <a:avLst/>
                <a:gdLst>
                  <a:gd name="T0" fmla="*/ 0 w 119"/>
                  <a:gd name="T1" fmla="*/ 16 h 107"/>
                  <a:gd name="T2" fmla="*/ 91 w 119"/>
                  <a:gd name="T3" fmla="*/ 78 h 107"/>
                  <a:gd name="T4" fmla="*/ 71 w 119"/>
                  <a:gd name="T5" fmla="*/ 10 h 107"/>
                  <a:gd name="T6" fmla="*/ 0 w 119"/>
                  <a:gd name="T7" fmla="*/ 16 h 107"/>
                </a:gdLst>
                <a:ahLst/>
                <a:cxnLst>
                  <a:cxn ang="0">
                    <a:pos x="T0" y="T1"/>
                  </a:cxn>
                  <a:cxn ang="0">
                    <a:pos x="T2" y="T3"/>
                  </a:cxn>
                  <a:cxn ang="0">
                    <a:pos x="T4" y="T5"/>
                  </a:cxn>
                  <a:cxn ang="0">
                    <a:pos x="T6" y="T7"/>
                  </a:cxn>
                </a:cxnLst>
                <a:rect l="0" t="0" r="r" b="b"/>
                <a:pathLst>
                  <a:path w="119" h="107">
                    <a:moveTo>
                      <a:pt x="0" y="16"/>
                    </a:moveTo>
                    <a:cubicBezTo>
                      <a:pt x="0" y="16"/>
                      <a:pt x="56" y="107"/>
                      <a:pt x="91" y="78"/>
                    </a:cubicBezTo>
                    <a:cubicBezTo>
                      <a:pt x="119" y="54"/>
                      <a:pt x="114" y="22"/>
                      <a:pt x="71" y="10"/>
                    </a:cubicBezTo>
                    <a:cubicBezTo>
                      <a:pt x="33" y="0"/>
                      <a:pt x="0" y="16"/>
                      <a:pt x="0" y="16"/>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73"/>
              <p:cNvSpPr/>
              <p:nvPr/>
            </p:nvSpPr>
            <p:spPr bwMode="auto">
              <a:xfrm>
                <a:off x="1722" y="799"/>
                <a:ext cx="331" cy="345"/>
              </a:xfrm>
              <a:custGeom>
                <a:avLst/>
                <a:gdLst>
                  <a:gd name="T0" fmla="*/ 2 w 140"/>
                  <a:gd name="T1" fmla="*/ 136 h 146"/>
                  <a:gd name="T2" fmla="*/ 85 w 140"/>
                  <a:gd name="T3" fmla="*/ 49 h 146"/>
                  <a:gd name="T4" fmla="*/ 0 w 140"/>
                  <a:gd name="T5" fmla="*/ 136 h 146"/>
                  <a:gd name="T6" fmla="*/ 2 w 140"/>
                  <a:gd name="T7" fmla="*/ 136 h 146"/>
                </a:gdLst>
                <a:ahLst/>
                <a:cxnLst>
                  <a:cxn ang="0">
                    <a:pos x="T0" y="T1"/>
                  </a:cxn>
                  <a:cxn ang="0">
                    <a:pos x="T2" y="T3"/>
                  </a:cxn>
                  <a:cxn ang="0">
                    <a:pos x="T4" y="T5"/>
                  </a:cxn>
                  <a:cxn ang="0">
                    <a:pos x="T6" y="T7"/>
                  </a:cxn>
                </a:cxnLst>
                <a:rect l="0" t="0" r="r" b="b"/>
                <a:pathLst>
                  <a:path w="140" h="146">
                    <a:moveTo>
                      <a:pt x="2" y="136"/>
                    </a:moveTo>
                    <a:cubicBezTo>
                      <a:pt x="2" y="136"/>
                      <a:pt x="27" y="0"/>
                      <a:pt x="85" y="49"/>
                    </a:cubicBezTo>
                    <a:cubicBezTo>
                      <a:pt x="140" y="97"/>
                      <a:pt x="57" y="146"/>
                      <a:pt x="0" y="136"/>
                    </a:cubicBezTo>
                    <a:cubicBezTo>
                      <a:pt x="2" y="136"/>
                      <a:pt x="2" y="136"/>
                      <a:pt x="2" y="136"/>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74"/>
              <p:cNvSpPr/>
              <p:nvPr/>
            </p:nvSpPr>
            <p:spPr bwMode="auto">
              <a:xfrm>
                <a:off x="1535" y="1149"/>
                <a:ext cx="255" cy="246"/>
              </a:xfrm>
              <a:custGeom>
                <a:avLst/>
                <a:gdLst>
                  <a:gd name="T0" fmla="*/ 64 w 108"/>
                  <a:gd name="T1" fmla="*/ 0 h 104"/>
                  <a:gd name="T2" fmla="*/ 42 w 108"/>
                  <a:gd name="T3" fmla="*/ 92 h 104"/>
                  <a:gd name="T4" fmla="*/ 97 w 108"/>
                  <a:gd name="T5" fmla="*/ 53 h 104"/>
                  <a:gd name="T6" fmla="*/ 64 w 108"/>
                  <a:gd name="T7" fmla="*/ 0 h 104"/>
                </a:gdLst>
                <a:ahLst/>
                <a:cxnLst>
                  <a:cxn ang="0">
                    <a:pos x="T0" y="T1"/>
                  </a:cxn>
                  <a:cxn ang="0">
                    <a:pos x="T2" y="T3"/>
                  </a:cxn>
                  <a:cxn ang="0">
                    <a:pos x="T4" y="T5"/>
                  </a:cxn>
                  <a:cxn ang="0">
                    <a:pos x="T6" y="T7"/>
                  </a:cxn>
                </a:cxnLst>
                <a:rect l="0" t="0" r="r" b="b"/>
                <a:pathLst>
                  <a:path w="108" h="104">
                    <a:moveTo>
                      <a:pt x="64" y="0"/>
                    </a:moveTo>
                    <a:cubicBezTo>
                      <a:pt x="64" y="0"/>
                      <a:pt x="0" y="78"/>
                      <a:pt x="42" y="92"/>
                    </a:cubicBezTo>
                    <a:cubicBezTo>
                      <a:pt x="77" y="104"/>
                      <a:pt x="108" y="92"/>
                      <a:pt x="97" y="53"/>
                    </a:cubicBezTo>
                    <a:cubicBezTo>
                      <a:pt x="84" y="12"/>
                      <a:pt x="64" y="0"/>
                      <a:pt x="64"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75"/>
              <p:cNvSpPr/>
              <p:nvPr/>
            </p:nvSpPr>
            <p:spPr bwMode="auto">
              <a:xfrm>
                <a:off x="1568" y="1050"/>
                <a:ext cx="69" cy="21"/>
              </a:xfrm>
              <a:custGeom>
                <a:avLst/>
                <a:gdLst>
                  <a:gd name="T0" fmla="*/ 11 w 29"/>
                  <a:gd name="T1" fmla="*/ 0 h 9"/>
                  <a:gd name="T2" fmla="*/ 0 w 29"/>
                  <a:gd name="T3" fmla="*/ 2 h 9"/>
                  <a:gd name="T4" fmla="*/ 2 w 29"/>
                  <a:gd name="T5" fmla="*/ 2 h 9"/>
                  <a:gd name="T6" fmla="*/ 29 w 29"/>
                  <a:gd name="T7" fmla="*/ 9 h 9"/>
                  <a:gd name="T8" fmla="*/ 29 w 29"/>
                  <a:gd name="T9" fmla="*/ 9 h 9"/>
                  <a:gd name="T10" fmla="*/ 29 w 29"/>
                  <a:gd name="T11" fmla="*/ 8 h 9"/>
                  <a:gd name="T12" fmla="*/ 29 w 29"/>
                  <a:gd name="T13" fmla="*/ 4 h 9"/>
                  <a:gd name="T14" fmla="*/ 24 w 29"/>
                  <a:gd name="T15" fmla="*/ 2 h 9"/>
                  <a:gd name="T16" fmla="*/ 11 w 2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
                    <a:moveTo>
                      <a:pt x="11" y="0"/>
                    </a:moveTo>
                    <a:cubicBezTo>
                      <a:pt x="7" y="0"/>
                      <a:pt x="3" y="0"/>
                      <a:pt x="0" y="2"/>
                    </a:cubicBezTo>
                    <a:cubicBezTo>
                      <a:pt x="1" y="2"/>
                      <a:pt x="1" y="2"/>
                      <a:pt x="2" y="2"/>
                    </a:cubicBezTo>
                    <a:cubicBezTo>
                      <a:pt x="12" y="3"/>
                      <a:pt x="21" y="6"/>
                      <a:pt x="29" y="9"/>
                    </a:cubicBezTo>
                    <a:cubicBezTo>
                      <a:pt x="29" y="9"/>
                      <a:pt x="29" y="9"/>
                      <a:pt x="29" y="9"/>
                    </a:cubicBezTo>
                    <a:cubicBezTo>
                      <a:pt x="29" y="8"/>
                      <a:pt x="29" y="8"/>
                      <a:pt x="29" y="8"/>
                    </a:cubicBezTo>
                    <a:cubicBezTo>
                      <a:pt x="29" y="7"/>
                      <a:pt x="29" y="5"/>
                      <a:pt x="29" y="4"/>
                    </a:cubicBezTo>
                    <a:cubicBezTo>
                      <a:pt x="27" y="3"/>
                      <a:pt x="26" y="3"/>
                      <a:pt x="24" y="2"/>
                    </a:cubicBezTo>
                    <a:cubicBezTo>
                      <a:pt x="19" y="0"/>
                      <a:pt x="15" y="0"/>
                      <a:pt x="11"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76"/>
              <p:cNvSpPr>
                <a:spLocks noEditPoints="1"/>
              </p:cNvSpPr>
              <p:nvPr/>
            </p:nvSpPr>
            <p:spPr bwMode="auto">
              <a:xfrm>
                <a:off x="1637" y="1059"/>
                <a:ext cx="87" cy="71"/>
              </a:xfrm>
              <a:custGeom>
                <a:avLst/>
                <a:gdLst>
                  <a:gd name="T0" fmla="*/ 5 w 37"/>
                  <a:gd name="T1" fmla="*/ 5 h 30"/>
                  <a:gd name="T2" fmla="*/ 2 w 37"/>
                  <a:gd name="T3" fmla="*/ 6 h 30"/>
                  <a:gd name="T4" fmla="*/ 3 w 37"/>
                  <a:gd name="T5" fmla="*/ 7 h 30"/>
                  <a:gd name="T6" fmla="*/ 34 w 37"/>
                  <a:gd name="T7" fmla="*/ 30 h 30"/>
                  <a:gd name="T8" fmla="*/ 34 w 37"/>
                  <a:gd name="T9" fmla="*/ 30 h 30"/>
                  <a:gd name="T10" fmla="*/ 37 w 37"/>
                  <a:gd name="T11" fmla="*/ 29 h 30"/>
                  <a:gd name="T12" fmla="*/ 24 w 37"/>
                  <a:gd name="T13" fmla="*/ 15 h 30"/>
                  <a:gd name="T14" fmla="*/ 16 w 37"/>
                  <a:gd name="T15" fmla="*/ 8 h 30"/>
                  <a:gd name="T16" fmla="*/ 11 w 37"/>
                  <a:gd name="T17" fmla="*/ 5 h 30"/>
                  <a:gd name="T18" fmla="*/ 10 w 37"/>
                  <a:gd name="T19" fmla="*/ 5 h 30"/>
                  <a:gd name="T20" fmla="*/ 7 w 37"/>
                  <a:gd name="T21" fmla="*/ 5 h 30"/>
                  <a:gd name="T22" fmla="*/ 5 w 37"/>
                  <a:gd name="T23" fmla="*/ 5 h 30"/>
                  <a:gd name="T24" fmla="*/ 0 w 37"/>
                  <a:gd name="T25" fmla="*/ 0 h 30"/>
                  <a:gd name="T26" fmla="*/ 0 w 37"/>
                  <a:gd name="T27" fmla="*/ 4 h 30"/>
                  <a:gd name="T28" fmla="*/ 1 w 37"/>
                  <a:gd name="T29" fmla="*/ 4 h 30"/>
                  <a:gd name="T30" fmla="*/ 8 w 37"/>
                  <a:gd name="T31" fmla="*/ 4 h 30"/>
                  <a:gd name="T32" fmla="*/ 0 w 37"/>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0">
                    <a:moveTo>
                      <a:pt x="5" y="5"/>
                    </a:moveTo>
                    <a:cubicBezTo>
                      <a:pt x="3" y="5"/>
                      <a:pt x="2" y="5"/>
                      <a:pt x="2" y="6"/>
                    </a:cubicBezTo>
                    <a:cubicBezTo>
                      <a:pt x="2" y="6"/>
                      <a:pt x="3" y="7"/>
                      <a:pt x="3" y="7"/>
                    </a:cubicBezTo>
                    <a:cubicBezTo>
                      <a:pt x="23" y="17"/>
                      <a:pt x="34" y="30"/>
                      <a:pt x="34" y="30"/>
                    </a:cubicBezTo>
                    <a:cubicBezTo>
                      <a:pt x="34" y="30"/>
                      <a:pt x="34" y="30"/>
                      <a:pt x="34" y="30"/>
                    </a:cubicBezTo>
                    <a:cubicBezTo>
                      <a:pt x="35" y="30"/>
                      <a:pt x="36" y="29"/>
                      <a:pt x="37" y="29"/>
                    </a:cubicBezTo>
                    <a:cubicBezTo>
                      <a:pt x="35" y="26"/>
                      <a:pt x="31" y="21"/>
                      <a:pt x="24" y="15"/>
                    </a:cubicBezTo>
                    <a:cubicBezTo>
                      <a:pt x="22" y="13"/>
                      <a:pt x="19" y="11"/>
                      <a:pt x="16" y="8"/>
                    </a:cubicBezTo>
                    <a:cubicBezTo>
                      <a:pt x="14" y="7"/>
                      <a:pt x="13" y="6"/>
                      <a:pt x="11" y="5"/>
                    </a:cubicBezTo>
                    <a:cubicBezTo>
                      <a:pt x="10" y="5"/>
                      <a:pt x="10" y="5"/>
                      <a:pt x="10" y="5"/>
                    </a:cubicBezTo>
                    <a:cubicBezTo>
                      <a:pt x="9" y="5"/>
                      <a:pt x="8" y="5"/>
                      <a:pt x="7" y="5"/>
                    </a:cubicBezTo>
                    <a:cubicBezTo>
                      <a:pt x="6" y="5"/>
                      <a:pt x="6" y="5"/>
                      <a:pt x="5" y="5"/>
                    </a:cubicBezTo>
                    <a:moveTo>
                      <a:pt x="0" y="0"/>
                    </a:moveTo>
                    <a:cubicBezTo>
                      <a:pt x="0" y="1"/>
                      <a:pt x="0" y="3"/>
                      <a:pt x="0" y="4"/>
                    </a:cubicBezTo>
                    <a:cubicBezTo>
                      <a:pt x="1" y="4"/>
                      <a:pt x="1" y="4"/>
                      <a:pt x="1" y="4"/>
                    </a:cubicBezTo>
                    <a:cubicBezTo>
                      <a:pt x="3" y="4"/>
                      <a:pt x="5" y="4"/>
                      <a:pt x="8" y="4"/>
                    </a:cubicBezTo>
                    <a:cubicBezTo>
                      <a:pt x="5" y="2"/>
                      <a:pt x="3" y="1"/>
                      <a:pt x="0"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77"/>
              <p:cNvSpPr/>
              <p:nvPr/>
            </p:nvSpPr>
            <p:spPr bwMode="auto">
              <a:xfrm>
                <a:off x="1637" y="1069"/>
                <a:ext cx="26" cy="4"/>
              </a:xfrm>
              <a:custGeom>
                <a:avLst/>
                <a:gdLst>
                  <a:gd name="T0" fmla="*/ 8 w 11"/>
                  <a:gd name="T1" fmla="*/ 0 h 2"/>
                  <a:gd name="T2" fmla="*/ 1 w 11"/>
                  <a:gd name="T3" fmla="*/ 0 h 2"/>
                  <a:gd name="T4" fmla="*/ 0 w 11"/>
                  <a:gd name="T5" fmla="*/ 0 h 2"/>
                  <a:gd name="T6" fmla="*/ 0 w 11"/>
                  <a:gd name="T7" fmla="*/ 1 h 2"/>
                  <a:gd name="T8" fmla="*/ 0 w 11"/>
                  <a:gd name="T9" fmla="*/ 1 h 2"/>
                  <a:gd name="T10" fmla="*/ 0 w 11"/>
                  <a:gd name="T11" fmla="*/ 1 h 2"/>
                  <a:gd name="T12" fmla="*/ 0 w 11"/>
                  <a:gd name="T13" fmla="*/ 1 h 2"/>
                  <a:gd name="T14" fmla="*/ 1 w 11"/>
                  <a:gd name="T15" fmla="*/ 2 h 2"/>
                  <a:gd name="T16" fmla="*/ 2 w 11"/>
                  <a:gd name="T17" fmla="*/ 2 h 2"/>
                  <a:gd name="T18" fmla="*/ 5 w 11"/>
                  <a:gd name="T19" fmla="*/ 1 h 2"/>
                  <a:gd name="T20" fmla="*/ 7 w 11"/>
                  <a:gd name="T21" fmla="*/ 1 h 2"/>
                  <a:gd name="T22" fmla="*/ 10 w 11"/>
                  <a:gd name="T23" fmla="*/ 1 h 2"/>
                  <a:gd name="T24" fmla="*/ 11 w 11"/>
                  <a:gd name="T25" fmla="*/ 1 h 2"/>
                  <a:gd name="T26" fmla="*/ 8 w 11"/>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
                    <a:moveTo>
                      <a:pt x="8" y="0"/>
                    </a:moveTo>
                    <a:cubicBezTo>
                      <a:pt x="5" y="0"/>
                      <a:pt x="3" y="0"/>
                      <a:pt x="1" y="0"/>
                    </a:cubicBezTo>
                    <a:cubicBezTo>
                      <a:pt x="1" y="0"/>
                      <a:pt x="1" y="0"/>
                      <a:pt x="0" y="0"/>
                    </a:cubicBezTo>
                    <a:cubicBezTo>
                      <a:pt x="0" y="0"/>
                      <a:pt x="0" y="0"/>
                      <a:pt x="0" y="1"/>
                    </a:cubicBezTo>
                    <a:cubicBezTo>
                      <a:pt x="0" y="1"/>
                      <a:pt x="0" y="1"/>
                      <a:pt x="0" y="1"/>
                    </a:cubicBezTo>
                    <a:cubicBezTo>
                      <a:pt x="0" y="1"/>
                      <a:pt x="0" y="1"/>
                      <a:pt x="0" y="1"/>
                    </a:cubicBezTo>
                    <a:cubicBezTo>
                      <a:pt x="0" y="1"/>
                      <a:pt x="0" y="1"/>
                      <a:pt x="0" y="1"/>
                    </a:cubicBezTo>
                    <a:cubicBezTo>
                      <a:pt x="0" y="1"/>
                      <a:pt x="1" y="1"/>
                      <a:pt x="1" y="2"/>
                    </a:cubicBezTo>
                    <a:cubicBezTo>
                      <a:pt x="1" y="2"/>
                      <a:pt x="2" y="2"/>
                      <a:pt x="2" y="2"/>
                    </a:cubicBezTo>
                    <a:cubicBezTo>
                      <a:pt x="2" y="1"/>
                      <a:pt x="3" y="1"/>
                      <a:pt x="5" y="1"/>
                    </a:cubicBezTo>
                    <a:cubicBezTo>
                      <a:pt x="6" y="1"/>
                      <a:pt x="6" y="1"/>
                      <a:pt x="7" y="1"/>
                    </a:cubicBezTo>
                    <a:cubicBezTo>
                      <a:pt x="8" y="1"/>
                      <a:pt x="9" y="1"/>
                      <a:pt x="10" y="1"/>
                    </a:cubicBezTo>
                    <a:cubicBezTo>
                      <a:pt x="10" y="1"/>
                      <a:pt x="10" y="1"/>
                      <a:pt x="11" y="1"/>
                    </a:cubicBezTo>
                    <a:cubicBezTo>
                      <a:pt x="10" y="1"/>
                      <a:pt x="9" y="0"/>
                      <a:pt x="8" y="0"/>
                    </a:cubicBezTo>
                  </a:path>
                </a:pathLst>
              </a:custGeom>
              <a:solidFill>
                <a:srgbClr val="5720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78"/>
              <p:cNvSpPr/>
              <p:nvPr/>
            </p:nvSpPr>
            <p:spPr bwMode="auto">
              <a:xfrm>
                <a:off x="1705" y="1137"/>
                <a:ext cx="12" cy="12"/>
              </a:xfrm>
              <a:custGeom>
                <a:avLst/>
                <a:gdLst>
                  <a:gd name="T0" fmla="*/ 3 w 5"/>
                  <a:gd name="T1" fmla="*/ 0 h 5"/>
                  <a:gd name="T2" fmla="*/ 0 w 5"/>
                  <a:gd name="T3" fmla="*/ 3 h 5"/>
                  <a:gd name="T4" fmla="*/ 2 w 5"/>
                  <a:gd name="T5" fmla="*/ 5 h 5"/>
                  <a:gd name="T6" fmla="*/ 4 w 5"/>
                  <a:gd name="T7" fmla="*/ 4 h 5"/>
                  <a:gd name="T8" fmla="*/ 3 w 5"/>
                  <a:gd name="T9" fmla="*/ 3 h 5"/>
                  <a:gd name="T10" fmla="*/ 5 w 5"/>
                  <a:gd name="T11" fmla="*/ 2 h 5"/>
                  <a:gd name="T12" fmla="*/ 4 w 5"/>
                  <a:gd name="T13" fmla="*/ 1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cubicBezTo>
                      <a:pt x="2" y="0"/>
                      <a:pt x="1" y="1"/>
                      <a:pt x="0" y="3"/>
                    </a:cubicBezTo>
                    <a:cubicBezTo>
                      <a:pt x="0" y="3"/>
                      <a:pt x="1" y="4"/>
                      <a:pt x="2" y="5"/>
                    </a:cubicBezTo>
                    <a:cubicBezTo>
                      <a:pt x="2" y="5"/>
                      <a:pt x="3" y="4"/>
                      <a:pt x="4" y="4"/>
                    </a:cubicBezTo>
                    <a:cubicBezTo>
                      <a:pt x="3" y="3"/>
                      <a:pt x="3" y="3"/>
                      <a:pt x="3" y="3"/>
                    </a:cubicBezTo>
                    <a:cubicBezTo>
                      <a:pt x="3" y="3"/>
                      <a:pt x="4" y="3"/>
                      <a:pt x="5" y="2"/>
                    </a:cubicBezTo>
                    <a:cubicBezTo>
                      <a:pt x="5" y="2"/>
                      <a:pt x="4" y="1"/>
                      <a:pt x="4" y="1"/>
                    </a:cubicBezTo>
                    <a:cubicBezTo>
                      <a:pt x="4" y="0"/>
                      <a:pt x="3" y="0"/>
                      <a:pt x="3"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79"/>
              <p:cNvSpPr>
                <a:spLocks noEditPoints="1"/>
              </p:cNvSpPr>
              <p:nvPr/>
            </p:nvSpPr>
            <p:spPr bwMode="auto">
              <a:xfrm>
                <a:off x="1637" y="1071"/>
                <a:ext cx="78" cy="69"/>
              </a:xfrm>
              <a:custGeom>
                <a:avLst/>
                <a:gdLst>
                  <a:gd name="T0" fmla="*/ 32 w 33"/>
                  <a:gd name="T1" fmla="*/ 27 h 29"/>
                  <a:gd name="T2" fmla="*/ 32 w 33"/>
                  <a:gd name="T3" fmla="*/ 28 h 29"/>
                  <a:gd name="T4" fmla="*/ 33 w 33"/>
                  <a:gd name="T5" fmla="*/ 29 h 29"/>
                  <a:gd name="T6" fmla="*/ 32 w 33"/>
                  <a:gd name="T7" fmla="*/ 27 h 29"/>
                  <a:gd name="T8" fmla="*/ 0 w 33"/>
                  <a:gd name="T9" fmla="*/ 0 h 29"/>
                  <a:gd name="T10" fmla="*/ 0 w 33"/>
                  <a:gd name="T11" fmla="*/ 0 h 29"/>
                  <a:gd name="T12" fmla="*/ 3 w 33"/>
                  <a:gd name="T13" fmla="*/ 2 h 29"/>
                  <a:gd name="T14" fmla="*/ 2 w 33"/>
                  <a:gd name="T15" fmla="*/ 1 h 29"/>
                  <a:gd name="T16" fmla="*/ 1 w 33"/>
                  <a:gd name="T17" fmla="*/ 1 h 29"/>
                  <a:gd name="T18" fmla="*/ 0 w 33"/>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9">
                    <a:moveTo>
                      <a:pt x="32" y="27"/>
                    </a:moveTo>
                    <a:cubicBezTo>
                      <a:pt x="32" y="27"/>
                      <a:pt x="32" y="27"/>
                      <a:pt x="32" y="28"/>
                    </a:cubicBezTo>
                    <a:cubicBezTo>
                      <a:pt x="32" y="28"/>
                      <a:pt x="33" y="28"/>
                      <a:pt x="33" y="29"/>
                    </a:cubicBezTo>
                    <a:cubicBezTo>
                      <a:pt x="33" y="28"/>
                      <a:pt x="33" y="27"/>
                      <a:pt x="32" y="27"/>
                    </a:cubicBezTo>
                    <a:moveTo>
                      <a:pt x="0" y="0"/>
                    </a:moveTo>
                    <a:cubicBezTo>
                      <a:pt x="0" y="0"/>
                      <a:pt x="0" y="0"/>
                      <a:pt x="0" y="0"/>
                    </a:cubicBezTo>
                    <a:cubicBezTo>
                      <a:pt x="1" y="1"/>
                      <a:pt x="2" y="1"/>
                      <a:pt x="3" y="2"/>
                    </a:cubicBezTo>
                    <a:cubicBezTo>
                      <a:pt x="3" y="2"/>
                      <a:pt x="2" y="1"/>
                      <a:pt x="2" y="1"/>
                    </a:cubicBezTo>
                    <a:cubicBezTo>
                      <a:pt x="2" y="1"/>
                      <a:pt x="1" y="1"/>
                      <a:pt x="1" y="1"/>
                    </a:cubicBezTo>
                    <a:cubicBezTo>
                      <a:pt x="1" y="0"/>
                      <a:pt x="0" y="0"/>
                      <a:pt x="0" y="0"/>
                    </a:cubicBezTo>
                  </a:path>
                </a:pathLst>
              </a:custGeom>
              <a:solidFill>
                <a:srgbClr val="5720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80"/>
              <p:cNvSpPr/>
              <p:nvPr/>
            </p:nvSpPr>
            <p:spPr bwMode="auto">
              <a:xfrm>
                <a:off x="1516" y="1055"/>
                <a:ext cx="201" cy="139"/>
              </a:xfrm>
              <a:custGeom>
                <a:avLst/>
                <a:gdLst>
                  <a:gd name="T0" fmla="*/ 22 w 85"/>
                  <a:gd name="T1" fmla="*/ 0 h 59"/>
                  <a:gd name="T2" fmla="*/ 8 w 85"/>
                  <a:gd name="T3" fmla="*/ 44 h 59"/>
                  <a:gd name="T4" fmla="*/ 31 w 85"/>
                  <a:gd name="T5" fmla="*/ 59 h 59"/>
                  <a:gd name="T6" fmla="*/ 60 w 85"/>
                  <a:gd name="T7" fmla="*/ 51 h 59"/>
                  <a:gd name="T8" fmla="*/ 70 w 85"/>
                  <a:gd name="T9" fmla="*/ 43 h 59"/>
                  <a:gd name="T10" fmla="*/ 72 w 85"/>
                  <a:gd name="T11" fmla="*/ 40 h 59"/>
                  <a:gd name="T12" fmla="*/ 73 w 85"/>
                  <a:gd name="T13" fmla="*/ 41 h 59"/>
                  <a:gd name="T14" fmla="*/ 79 w 85"/>
                  <a:gd name="T15" fmla="*/ 37 h 59"/>
                  <a:gd name="T16" fmla="*/ 80 w 85"/>
                  <a:gd name="T17" fmla="*/ 38 h 59"/>
                  <a:gd name="T18" fmla="*/ 83 w 85"/>
                  <a:gd name="T19" fmla="*/ 35 h 59"/>
                  <a:gd name="T20" fmla="*/ 83 w 85"/>
                  <a:gd name="T21" fmla="*/ 34 h 59"/>
                  <a:gd name="T22" fmla="*/ 83 w 85"/>
                  <a:gd name="T23" fmla="*/ 33 h 59"/>
                  <a:gd name="T24" fmla="*/ 85 w 85"/>
                  <a:gd name="T25" fmla="*/ 32 h 59"/>
                  <a:gd name="T26" fmla="*/ 85 w 85"/>
                  <a:gd name="T27" fmla="*/ 32 h 59"/>
                  <a:gd name="T28" fmla="*/ 54 w 85"/>
                  <a:gd name="T29" fmla="*/ 9 h 59"/>
                  <a:gd name="T30" fmla="*/ 51 w 85"/>
                  <a:gd name="T31" fmla="*/ 7 h 59"/>
                  <a:gd name="T32" fmla="*/ 51 w 85"/>
                  <a:gd name="T33" fmla="*/ 7 h 59"/>
                  <a:gd name="T34" fmla="*/ 24 w 85"/>
                  <a:gd name="T35" fmla="*/ 0 h 59"/>
                  <a:gd name="T36" fmla="*/ 22 w 85"/>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59">
                    <a:moveTo>
                      <a:pt x="22" y="0"/>
                    </a:moveTo>
                    <a:cubicBezTo>
                      <a:pt x="6" y="5"/>
                      <a:pt x="0" y="25"/>
                      <a:pt x="8" y="44"/>
                    </a:cubicBezTo>
                    <a:cubicBezTo>
                      <a:pt x="12" y="55"/>
                      <a:pt x="21" y="59"/>
                      <a:pt x="31" y="59"/>
                    </a:cubicBezTo>
                    <a:cubicBezTo>
                      <a:pt x="40" y="59"/>
                      <a:pt x="51" y="55"/>
                      <a:pt x="60" y="51"/>
                    </a:cubicBezTo>
                    <a:cubicBezTo>
                      <a:pt x="64" y="48"/>
                      <a:pt x="67" y="46"/>
                      <a:pt x="70" y="43"/>
                    </a:cubicBezTo>
                    <a:cubicBezTo>
                      <a:pt x="71" y="41"/>
                      <a:pt x="72" y="40"/>
                      <a:pt x="72" y="40"/>
                    </a:cubicBezTo>
                    <a:cubicBezTo>
                      <a:pt x="72" y="40"/>
                      <a:pt x="73" y="40"/>
                      <a:pt x="73" y="41"/>
                    </a:cubicBezTo>
                    <a:cubicBezTo>
                      <a:pt x="77" y="38"/>
                      <a:pt x="79" y="37"/>
                      <a:pt x="79" y="37"/>
                    </a:cubicBezTo>
                    <a:cubicBezTo>
                      <a:pt x="79" y="37"/>
                      <a:pt x="79" y="37"/>
                      <a:pt x="80" y="38"/>
                    </a:cubicBezTo>
                    <a:cubicBezTo>
                      <a:pt x="81" y="36"/>
                      <a:pt x="82" y="35"/>
                      <a:pt x="83" y="35"/>
                    </a:cubicBezTo>
                    <a:cubicBezTo>
                      <a:pt x="83" y="34"/>
                      <a:pt x="83" y="34"/>
                      <a:pt x="83" y="34"/>
                    </a:cubicBezTo>
                    <a:cubicBezTo>
                      <a:pt x="83" y="33"/>
                      <a:pt x="83" y="33"/>
                      <a:pt x="83" y="33"/>
                    </a:cubicBezTo>
                    <a:cubicBezTo>
                      <a:pt x="83" y="33"/>
                      <a:pt x="84" y="32"/>
                      <a:pt x="85" y="32"/>
                    </a:cubicBezTo>
                    <a:cubicBezTo>
                      <a:pt x="85" y="32"/>
                      <a:pt x="85" y="32"/>
                      <a:pt x="85" y="32"/>
                    </a:cubicBezTo>
                    <a:cubicBezTo>
                      <a:pt x="85" y="32"/>
                      <a:pt x="74" y="19"/>
                      <a:pt x="54" y="9"/>
                    </a:cubicBezTo>
                    <a:cubicBezTo>
                      <a:pt x="53" y="8"/>
                      <a:pt x="52" y="8"/>
                      <a:pt x="51" y="7"/>
                    </a:cubicBezTo>
                    <a:cubicBezTo>
                      <a:pt x="51" y="7"/>
                      <a:pt x="51" y="7"/>
                      <a:pt x="51" y="7"/>
                    </a:cubicBezTo>
                    <a:cubicBezTo>
                      <a:pt x="43" y="4"/>
                      <a:pt x="34" y="1"/>
                      <a:pt x="24" y="0"/>
                    </a:cubicBezTo>
                    <a:cubicBezTo>
                      <a:pt x="23" y="0"/>
                      <a:pt x="23" y="0"/>
                      <a:pt x="22"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81"/>
              <p:cNvSpPr/>
              <p:nvPr/>
            </p:nvSpPr>
            <p:spPr bwMode="auto">
              <a:xfrm>
                <a:off x="1674" y="1078"/>
                <a:ext cx="19" cy="17"/>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3"/>
                      <a:pt x="6" y="5"/>
                      <a:pt x="8" y="7"/>
                    </a:cubicBezTo>
                    <a:cubicBezTo>
                      <a:pt x="6" y="5"/>
                      <a:pt x="3" y="3"/>
                      <a:pt x="0"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82"/>
              <p:cNvSpPr/>
              <p:nvPr/>
            </p:nvSpPr>
            <p:spPr bwMode="auto">
              <a:xfrm>
                <a:off x="1712" y="1142"/>
                <a:ext cx="5" cy="5"/>
              </a:xfrm>
              <a:custGeom>
                <a:avLst/>
                <a:gdLst>
                  <a:gd name="T0" fmla="*/ 2 w 2"/>
                  <a:gd name="T1" fmla="*/ 0 h 2"/>
                  <a:gd name="T2" fmla="*/ 0 w 2"/>
                  <a:gd name="T3" fmla="*/ 1 h 2"/>
                  <a:gd name="T4" fmla="*/ 1 w 2"/>
                  <a:gd name="T5" fmla="*/ 2 h 2"/>
                  <a:gd name="T6" fmla="*/ 2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0" y="1"/>
                      <a:pt x="0" y="1"/>
                    </a:cubicBezTo>
                    <a:cubicBezTo>
                      <a:pt x="0" y="1"/>
                      <a:pt x="0" y="1"/>
                      <a:pt x="1" y="2"/>
                    </a:cubicBezTo>
                    <a:cubicBezTo>
                      <a:pt x="1" y="2"/>
                      <a:pt x="2" y="1"/>
                      <a:pt x="2" y="1"/>
                    </a:cubicBezTo>
                    <a:cubicBezTo>
                      <a:pt x="2" y="1"/>
                      <a:pt x="2" y="1"/>
                      <a:pt x="2"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83"/>
              <p:cNvSpPr/>
              <p:nvPr/>
            </p:nvSpPr>
            <p:spPr bwMode="auto">
              <a:xfrm>
                <a:off x="1682" y="1149"/>
                <a:ext cx="7" cy="7"/>
              </a:xfrm>
              <a:custGeom>
                <a:avLst/>
                <a:gdLst>
                  <a:gd name="T0" fmla="*/ 2 w 3"/>
                  <a:gd name="T1" fmla="*/ 0 h 3"/>
                  <a:gd name="T2" fmla="*/ 0 w 3"/>
                  <a:gd name="T3" fmla="*/ 3 h 3"/>
                  <a:gd name="T4" fmla="*/ 3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2" y="0"/>
                      <a:pt x="1" y="1"/>
                      <a:pt x="0" y="3"/>
                    </a:cubicBezTo>
                    <a:cubicBezTo>
                      <a:pt x="1" y="2"/>
                      <a:pt x="2" y="1"/>
                      <a:pt x="3" y="1"/>
                    </a:cubicBezTo>
                    <a:cubicBezTo>
                      <a:pt x="3" y="0"/>
                      <a:pt x="2" y="0"/>
                      <a:pt x="2"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84"/>
              <p:cNvSpPr/>
              <p:nvPr/>
            </p:nvSpPr>
            <p:spPr bwMode="auto">
              <a:xfrm>
                <a:off x="1731" y="894"/>
                <a:ext cx="43" cy="144"/>
              </a:xfrm>
              <a:custGeom>
                <a:avLst/>
                <a:gdLst>
                  <a:gd name="T0" fmla="*/ 0 w 18"/>
                  <a:gd name="T1" fmla="*/ 0 h 61"/>
                  <a:gd name="T2" fmla="*/ 8 w 18"/>
                  <a:gd name="T3" fmla="*/ 26 h 61"/>
                  <a:gd name="T4" fmla="*/ 7 w 18"/>
                  <a:gd name="T5" fmla="*/ 61 h 61"/>
                  <a:gd name="T6" fmla="*/ 15 w 18"/>
                  <a:gd name="T7" fmla="*/ 41 h 61"/>
                  <a:gd name="T8" fmla="*/ 15 w 18"/>
                  <a:gd name="T9" fmla="*/ 36 h 61"/>
                  <a:gd name="T10" fmla="*/ 0 w 18"/>
                  <a:gd name="T11" fmla="*/ 0 h 61"/>
                </a:gdLst>
                <a:ahLst/>
                <a:cxnLst>
                  <a:cxn ang="0">
                    <a:pos x="T0" y="T1"/>
                  </a:cxn>
                  <a:cxn ang="0">
                    <a:pos x="T2" y="T3"/>
                  </a:cxn>
                  <a:cxn ang="0">
                    <a:pos x="T4" y="T5"/>
                  </a:cxn>
                  <a:cxn ang="0">
                    <a:pos x="T6" y="T7"/>
                  </a:cxn>
                  <a:cxn ang="0">
                    <a:pos x="T8" y="T9"/>
                  </a:cxn>
                  <a:cxn ang="0">
                    <a:pos x="T10" y="T11"/>
                  </a:cxn>
                </a:cxnLst>
                <a:rect l="0" t="0" r="r" b="b"/>
                <a:pathLst>
                  <a:path w="18" h="61">
                    <a:moveTo>
                      <a:pt x="0" y="0"/>
                    </a:moveTo>
                    <a:cubicBezTo>
                      <a:pt x="4" y="7"/>
                      <a:pt x="7" y="15"/>
                      <a:pt x="8" y="26"/>
                    </a:cubicBezTo>
                    <a:cubicBezTo>
                      <a:pt x="8" y="39"/>
                      <a:pt x="8" y="51"/>
                      <a:pt x="7" y="61"/>
                    </a:cubicBezTo>
                    <a:cubicBezTo>
                      <a:pt x="9" y="55"/>
                      <a:pt x="12" y="48"/>
                      <a:pt x="15" y="41"/>
                    </a:cubicBezTo>
                    <a:cubicBezTo>
                      <a:pt x="15" y="39"/>
                      <a:pt x="15" y="37"/>
                      <a:pt x="15" y="36"/>
                    </a:cubicBezTo>
                    <a:cubicBezTo>
                      <a:pt x="18" y="18"/>
                      <a:pt x="11" y="5"/>
                      <a:pt x="0"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85"/>
              <p:cNvSpPr/>
              <p:nvPr/>
            </p:nvSpPr>
            <p:spPr bwMode="auto">
              <a:xfrm>
                <a:off x="1577" y="889"/>
                <a:ext cx="173" cy="215"/>
              </a:xfrm>
              <a:custGeom>
                <a:avLst/>
                <a:gdLst>
                  <a:gd name="T0" fmla="*/ 54 w 73"/>
                  <a:gd name="T1" fmla="*/ 0 h 91"/>
                  <a:gd name="T2" fmla="*/ 34 w 73"/>
                  <a:gd name="T3" fmla="*/ 7 h 91"/>
                  <a:gd name="T4" fmla="*/ 64 w 73"/>
                  <a:gd name="T5" fmla="*/ 91 h 91"/>
                  <a:gd name="T6" fmla="*/ 64 w 73"/>
                  <a:gd name="T7" fmla="*/ 90 h 91"/>
                  <a:gd name="T8" fmla="*/ 72 w 73"/>
                  <a:gd name="T9" fmla="*/ 63 h 91"/>
                  <a:gd name="T10" fmla="*/ 73 w 73"/>
                  <a:gd name="T11" fmla="*/ 28 h 91"/>
                  <a:gd name="T12" fmla="*/ 65 w 73"/>
                  <a:gd name="T13" fmla="*/ 2 h 91"/>
                  <a:gd name="T14" fmla="*/ 54 w 73"/>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91">
                    <a:moveTo>
                      <a:pt x="54" y="0"/>
                    </a:moveTo>
                    <a:cubicBezTo>
                      <a:pt x="48" y="0"/>
                      <a:pt x="41" y="2"/>
                      <a:pt x="34" y="7"/>
                    </a:cubicBezTo>
                    <a:cubicBezTo>
                      <a:pt x="0" y="32"/>
                      <a:pt x="64" y="91"/>
                      <a:pt x="64" y="91"/>
                    </a:cubicBezTo>
                    <a:cubicBezTo>
                      <a:pt x="64" y="91"/>
                      <a:pt x="64" y="91"/>
                      <a:pt x="64" y="90"/>
                    </a:cubicBezTo>
                    <a:cubicBezTo>
                      <a:pt x="66" y="84"/>
                      <a:pt x="68" y="74"/>
                      <a:pt x="72" y="63"/>
                    </a:cubicBezTo>
                    <a:cubicBezTo>
                      <a:pt x="73" y="53"/>
                      <a:pt x="73" y="41"/>
                      <a:pt x="73" y="28"/>
                    </a:cubicBezTo>
                    <a:cubicBezTo>
                      <a:pt x="72" y="17"/>
                      <a:pt x="69" y="9"/>
                      <a:pt x="65" y="2"/>
                    </a:cubicBezTo>
                    <a:cubicBezTo>
                      <a:pt x="61" y="1"/>
                      <a:pt x="58" y="0"/>
                      <a:pt x="54"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86"/>
              <p:cNvSpPr/>
              <p:nvPr/>
            </p:nvSpPr>
            <p:spPr bwMode="auto">
              <a:xfrm>
                <a:off x="1729" y="991"/>
                <a:ext cx="38" cy="111"/>
              </a:xfrm>
              <a:custGeom>
                <a:avLst/>
                <a:gdLst>
                  <a:gd name="T0" fmla="*/ 16 w 16"/>
                  <a:gd name="T1" fmla="*/ 0 h 47"/>
                  <a:gd name="T2" fmla="*/ 8 w 16"/>
                  <a:gd name="T3" fmla="*/ 20 h 47"/>
                  <a:gd name="T4" fmla="*/ 0 w 16"/>
                  <a:gd name="T5" fmla="*/ 47 h 47"/>
                  <a:gd name="T6" fmla="*/ 16 w 16"/>
                  <a:gd name="T7" fmla="*/ 0 h 47"/>
                </a:gdLst>
                <a:ahLst/>
                <a:cxnLst>
                  <a:cxn ang="0">
                    <a:pos x="T0" y="T1"/>
                  </a:cxn>
                  <a:cxn ang="0">
                    <a:pos x="T2" y="T3"/>
                  </a:cxn>
                  <a:cxn ang="0">
                    <a:pos x="T4" y="T5"/>
                  </a:cxn>
                  <a:cxn ang="0">
                    <a:pos x="T6" y="T7"/>
                  </a:cxn>
                </a:cxnLst>
                <a:rect l="0" t="0" r="r" b="b"/>
                <a:pathLst>
                  <a:path w="16" h="47">
                    <a:moveTo>
                      <a:pt x="16" y="0"/>
                    </a:moveTo>
                    <a:cubicBezTo>
                      <a:pt x="13" y="7"/>
                      <a:pt x="10" y="14"/>
                      <a:pt x="8" y="20"/>
                    </a:cubicBezTo>
                    <a:cubicBezTo>
                      <a:pt x="4" y="31"/>
                      <a:pt x="2" y="41"/>
                      <a:pt x="0" y="47"/>
                    </a:cubicBezTo>
                    <a:cubicBezTo>
                      <a:pt x="2" y="44"/>
                      <a:pt x="11" y="26"/>
                      <a:pt x="16"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87"/>
              <p:cNvSpPr/>
              <p:nvPr/>
            </p:nvSpPr>
            <p:spPr bwMode="auto">
              <a:xfrm>
                <a:off x="1724" y="1128"/>
                <a:ext cx="12" cy="12"/>
              </a:xfrm>
              <a:custGeom>
                <a:avLst/>
                <a:gdLst>
                  <a:gd name="T0" fmla="*/ 2 w 5"/>
                  <a:gd name="T1" fmla="*/ 0 h 5"/>
                  <a:gd name="T2" fmla="*/ 0 w 5"/>
                  <a:gd name="T3" fmla="*/ 0 h 5"/>
                  <a:gd name="T4" fmla="*/ 2 w 5"/>
                  <a:gd name="T5" fmla="*/ 3 h 5"/>
                  <a:gd name="T6" fmla="*/ 0 w 5"/>
                  <a:gd name="T7" fmla="*/ 5 h 5"/>
                  <a:gd name="T8" fmla="*/ 1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1" y="0"/>
                      <a:pt x="0" y="0"/>
                    </a:cubicBezTo>
                    <a:cubicBezTo>
                      <a:pt x="2" y="2"/>
                      <a:pt x="2" y="3"/>
                      <a:pt x="2" y="3"/>
                    </a:cubicBezTo>
                    <a:cubicBezTo>
                      <a:pt x="2" y="3"/>
                      <a:pt x="2" y="4"/>
                      <a:pt x="0" y="5"/>
                    </a:cubicBezTo>
                    <a:cubicBezTo>
                      <a:pt x="0" y="5"/>
                      <a:pt x="0" y="5"/>
                      <a:pt x="1" y="5"/>
                    </a:cubicBezTo>
                    <a:cubicBezTo>
                      <a:pt x="2" y="4"/>
                      <a:pt x="3" y="4"/>
                      <a:pt x="5" y="3"/>
                    </a:cubicBezTo>
                    <a:cubicBezTo>
                      <a:pt x="2" y="0"/>
                      <a:pt x="2" y="0"/>
                      <a:pt x="2"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88"/>
              <p:cNvSpPr/>
              <p:nvPr/>
            </p:nvSpPr>
            <p:spPr bwMode="auto">
              <a:xfrm>
                <a:off x="1729" y="1123"/>
                <a:ext cx="59" cy="12"/>
              </a:xfrm>
              <a:custGeom>
                <a:avLst/>
                <a:gdLst>
                  <a:gd name="T0" fmla="*/ 18 w 25"/>
                  <a:gd name="T1" fmla="*/ 0 h 5"/>
                  <a:gd name="T2" fmla="*/ 13 w 25"/>
                  <a:gd name="T3" fmla="*/ 0 h 5"/>
                  <a:gd name="T4" fmla="*/ 12 w 25"/>
                  <a:gd name="T5" fmla="*/ 0 h 5"/>
                  <a:gd name="T6" fmla="*/ 0 w 25"/>
                  <a:gd name="T7" fmla="*/ 2 h 5"/>
                  <a:gd name="T8" fmla="*/ 3 w 25"/>
                  <a:gd name="T9" fmla="*/ 5 h 5"/>
                  <a:gd name="T10" fmla="*/ 25 w 25"/>
                  <a:gd name="T11" fmla="*/ 1 h 5"/>
                  <a:gd name="T12" fmla="*/ 18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18" y="0"/>
                    </a:moveTo>
                    <a:cubicBezTo>
                      <a:pt x="16" y="0"/>
                      <a:pt x="15" y="0"/>
                      <a:pt x="13" y="0"/>
                    </a:cubicBezTo>
                    <a:cubicBezTo>
                      <a:pt x="12" y="0"/>
                      <a:pt x="12" y="0"/>
                      <a:pt x="12" y="0"/>
                    </a:cubicBezTo>
                    <a:cubicBezTo>
                      <a:pt x="7" y="1"/>
                      <a:pt x="3" y="1"/>
                      <a:pt x="0" y="2"/>
                    </a:cubicBezTo>
                    <a:cubicBezTo>
                      <a:pt x="3" y="5"/>
                      <a:pt x="3" y="5"/>
                      <a:pt x="3" y="5"/>
                    </a:cubicBezTo>
                    <a:cubicBezTo>
                      <a:pt x="8" y="4"/>
                      <a:pt x="16" y="2"/>
                      <a:pt x="25" y="1"/>
                    </a:cubicBezTo>
                    <a:cubicBezTo>
                      <a:pt x="22" y="0"/>
                      <a:pt x="20" y="0"/>
                      <a:pt x="18" y="0"/>
                    </a:cubicBezTo>
                  </a:path>
                </a:pathLst>
              </a:custGeom>
              <a:solidFill>
                <a:srgbClr val="E3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89"/>
              <p:cNvSpPr>
                <a:spLocks noEditPoints="1"/>
              </p:cNvSpPr>
              <p:nvPr/>
            </p:nvSpPr>
            <p:spPr bwMode="auto">
              <a:xfrm>
                <a:off x="1729" y="1168"/>
                <a:ext cx="73" cy="95"/>
              </a:xfrm>
              <a:custGeom>
                <a:avLst/>
                <a:gdLst>
                  <a:gd name="T0" fmla="*/ 31 w 31"/>
                  <a:gd name="T1" fmla="*/ 40 h 40"/>
                  <a:gd name="T2" fmla="*/ 31 w 31"/>
                  <a:gd name="T3" fmla="*/ 40 h 40"/>
                  <a:gd name="T4" fmla="*/ 31 w 31"/>
                  <a:gd name="T5" fmla="*/ 40 h 40"/>
                  <a:gd name="T6" fmla="*/ 31 w 31"/>
                  <a:gd name="T7" fmla="*/ 40 h 40"/>
                  <a:gd name="T8" fmla="*/ 0 w 31"/>
                  <a:gd name="T9" fmla="*/ 0 h 40"/>
                  <a:gd name="T10" fmla="*/ 9 w 31"/>
                  <a:gd name="T11" fmla="*/ 17 h 40"/>
                  <a:gd name="T12" fmla="*/ 30 w 31"/>
                  <a:gd name="T13" fmla="*/ 39 h 40"/>
                  <a:gd name="T14" fmla="*/ 28 w 31"/>
                  <a:gd name="T15" fmla="*/ 34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31" y="40"/>
                    </a:moveTo>
                    <a:cubicBezTo>
                      <a:pt x="31" y="40"/>
                      <a:pt x="31" y="40"/>
                      <a:pt x="31" y="40"/>
                    </a:cubicBezTo>
                    <a:cubicBezTo>
                      <a:pt x="31" y="40"/>
                      <a:pt x="31" y="40"/>
                      <a:pt x="31" y="40"/>
                    </a:cubicBezTo>
                    <a:cubicBezTo>
                      <a:pt x="31" y="40"/>
                      <a:pt x="31" y="40"/>
                      <a:pt x="31" y="40"/>
                    </a:cubicBezTo>
                    <a:moveTo>
                      <a:pt x="0" y="0"/>
                    </a:moveTo>
                    <a:cubicBezTo>
                      <a:pt x="2" y="5"/>
                      <a:pt x="5" y="11"/>
                      <a:pt x="9" y="17"/>
                    </a:cubicBezTo>
                    <a:cubicBezTo>
                      <a:pt x="30" y="39"/>
                      <a:pt x="30" y="39"/>
                      <a:pt x="30" y="39"/>
                    </a:cubicBezTo>
                    <a:cubicBezTo>
                      <a:pt x="29" y="37"/>
                      <a:pt x="29" y="36"/>
                      <a:pt x="28" y="34"/>
                    </a:cubicBezTo>
                    <a:cubicBezTo>
                      <a:pt x="16" y="23"/>
                      <a:pt x="6" y="9"/>
                      <a:pt x="0"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90"/>
              <p:cNvSpPr/>
              <p:nvPr/>
            </p:nvSpPr>
            <p:spPr bwMode="auto">
              <a:xfrm>
                <a:off x="1750" y="1208"/>
                <a:ext cx="52" cy="64"/>
              </a:xfrm>
              <a:custGeom>
                <a:avLst/>
                <a:gdLst>
                  <a:gd name="T0" fmla="*/ 0 w 22"/>
                  <a:gd name="T1" fmla="*/ 0 h 27"/>
                  <a:gd name="T2" fmla="*/ 22 w 22"/>
                  <a:gd name="T3" fmla="*/ 27 h 27"/>
                  <a:gd name="T4" fmla="*/ 22 w 22"/>
                  <a:gd name="T5" fmla="*/ 23 h 27"/>
                  <a:gd name="T6" fmla="*/ 22 w 22"/>
                  <a:gd name="T7" fmla="*/ 23 h 27"/>
                  <a:gd name="T8" fmla="*/ 22 w 22"/>
                  <a:gd name="T9" fmla="*/ 23 h 27"/>
                  <a:gd name="T10" fmla="*/ 21 w 22"/>
                  <a:gd name="T11" fmla="*/ 22 h 27"/>
                  <a:gd name="T12" fmla="*/ 21 w 22"/>
                  <a:gd name="T13" fmla="*/ 22 h 27"/>
                  <a:gd name="T14" fmla="*/ 0 w 2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0" y="0"/>
                    </a:moveTo>
                    <a:cubicBezTo>
                      <a:pt x="6" y="10"/>
                      <a:pt x="14" y="21"/>
                      <a:pt x="22" y="27"/>
                    </a:cubicBezTo>
                    <a:cubicBezTo>
                      <a:pt x="22" y="26"/>
                      <a:pt x="22" y="24"/>
                      <a:pt x="22" y="23"/>
                    </a:cubicBezTo>
                    <a:cubicBezTo>
                      <a:pt x="22" y="23"/>
                      <a:pt x="22" y="23"/>
                      <a:pt x="22" y="23"/>
                    </a:cubicBezTo>
                    <a:cubicBezTo>
                      <a:pt x="22" y="23"/>
                      <a:pt x="22" y="23"/>
                      <a:pt x="22" y="23"/>
                    </a:cubicBezTo>
                    <a:cubicBezTo>
                      <a:pt x="22" y="23"/>
                      <a:pt x="21" y="23"/>
                      <a:pt x="21" y="22"/>
                    </a:cubicBezTo>
                    <a:cubicBezTo>
                      <a:pt x="21" y="22"/>
                      <a:pt x="21" y="22"/>
                      <a:pt x="21" y="22"/>
                    </a:cubicBezTo>
                    <a:cubicBezTo>
                      <a:pt x="0" y="0"/>
                      <a:pt x="0" y="0"/>
                      <a:pt x="0" y="0"/>
                    </a:cubicBezTo>
                  </a:path>
                </a:pathLst>
              </a:custGeom>
              <a:solidFill>
                <a:srgbClr val="E3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91"/>
              <p:cNvSpPr/>
              <p:nvPr/>
            </p:nvSpPr>
            <p:spPr bwMode="auto">
              <a:xfrm>
                <a:off x="1805" y="1260"/>
                <a:ext cx="4" cy="3"/>
              </a:xfrm>
              <a:custGeom>
                <a:avLst/>
                <a:gdLst>
                  <a:gd name="T0" fmla="*/ 1 w 2"/>
                  <a:gd name="T1" fmla="*/ 0 h 1"/>
                  <a:gd name="T2" fmla="*/ 0 w 2"/>
                  <a:gd name="T3" fmla="*/ 1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2" y="1"/>
                    </a:cubicBezTo>
                    <a:cubicBezTo>
                      <a:pt x="2" y="1"/>
                      <a:pt x="2" y="1"/>
                      <a:pt x="2" y="1"/>
                    </a:cubicBezTo>
                    <a:cubicBezTo>
                      <a:pt x="2" y="1"/>
                      <a:pt x="1" y="0"/>
                      <a:pt x="1"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92"/>
              <p:cNvSpPr/>
              <p:nvPr/>
            </p:nvSpPr>
            <p:spPr bwMode="auto">
              <a:xfrm>
                <a:off x="1802" y="1263"/>
                <a:ext cx="33" cy="21"/>
              </a:xfrm>
              <a:custGeom>
                <a:avLst/>
                <a:gdLst>
                  <a:gd name="T0" fmla="*/ 3 w 14"/>
                  <a:gd name="T1" fmla="*/ 0 h 9"/>
                  <a:gd name="T2" fmla="*/ 1 w 14"/>
                  <a:gd name="T3" fmla="*/ 0 h 9"/>
                  <a:gd name="T4" fmla="*/ 0 w 14"/>
                  <a:gd name="T5" fmla="*/ 0 h 9"/>
                  <a:gd name="T6" fmla="*/ 0 w 14"/>
                  <a:gd name="T7" fmla="*/ 0 h 9"/>
                  <a:gd name="T8" fmla="*/ 0 w 14"/>
                  <a:gd name="T9" fmla="*/ 0 h 9"/>
                  <a:gd name="T10" fmla="*/ 0 w 14"/>
                  <a:gd name="T11" fmla="*/ 0 h 9"/>
                  <a:gd name="T12" fmla="*/ 0 w 14"/>
                  <a:gd name="T13" fmla="*/ 4 h 9"/>
                  <a:gd name="T14" fmla="*/ 2 w 14"/>
                  <a:gd name="T15" fmla="*/ 5 h 9"/>
                  <a:gd name="T16" fmla="*/ 2 w 14"/>
                  <a:gd name="T17" fmla="*/ 5 h 9"/>
                  <a:gd name="T18" fmla="*/ 3 w 14"/>
                  <a:gd name="T19" fmla="*/ 6 h 9"/>
                  <a:gd name="T20" fmla="*/ 3 w 14"/>
                  <a:gd name="T21" fmla="*/ 6 h 9"/>
                  <a:gd name="T22" fmla="*/ 14 w 14"/>
                  <a:gd name="T23" fmla="*/ 9 h 9"/>
                  <a:gd name="T24" fmla="*/ 5 w 14"/>
                  <a:gd name="T25" fmla="*/ 2 h 9"/>
                  <a:gd name="T26" fmla="*/ 3 w 14"/>
                  <a:gd name="T27" fmla="*/ 2 h 9"/>
                  <a:gd name="T28" fmla="*/ 3 w 14"/>
                  <a:gd name="T29" fmla="*/ 2 h 9"/>
                  <a:gd name="T30" fmla="*/ 3 w 14"/>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9">
                    <a:moveTo>
                      <a:pt x="3" y="0"/>
                    </a:moveTo>
                    <a:cubicBezTo>
                      <a:pt x="2" y="0"/>
                      <a:pt x="1" y="0"/>
                      <a:pt x="1" y="0"/>
                    </a:cubicBezTo>
                    <a:cubicBezTo>
                      <a:pt x="1" y="0"/>
                      <a:pt x="1" y="0"/>
                      <a:pt x="0" y="0"/>
                    </a:cubicBezTo>
                    <a:cubicBezTo>
                      <a:pt x="0" y="0"/>
                      <a:pt x="0" y="0"/>
                      <a:pt x="0" y="0"/>
                    </a:cubicBezTo>
                    <a:cubicBezTo>
                      <a:pt x="0" y="0"/>
                      <a:pt x="0" y="0"/>
                      <a:pt x="0" y="0"/>
                    </a:cubicBezTo>
                    <a:cubicBezTo>
                      <a:pt x="0" y="0"/>
                      <a:pt x="0" y="0"/>
                      <a:pt x="0" y="0"/>
                    </a:cubicBezTo>
                    <a:cubicBezTo>
                      <a:pt x="0" y="1"/>
                      <a:pt x="0" y="3"/>
                      <a:pt x="0" y="4"/>
                    </a:cubicBezTo>
                    <a:cubicBezTo>
                      <a:pt x="1" y="4"/>
                      <a:pt x="1" y="4"/>
                      <a:pt x="2" y="5"/>
                    </a:cubicBezTo>
                    <a:cubicBezTo>
                      <a:pt x="2" y="5"/>
                      <a:pt x="2" y="5"/>
                      <a:pt x="2" y="5"/>
                    </a:cubicBezTo>
                    <a:cubicBezTo>
                      <a:pt x="3" y="5"/>
                      <a:pt x="3" y="5"/>
                      <a:pt x="3" y="6"/>
                    </a:cubicBezTo>
                    <a:cubicBezTo>
                      <a:pt x="3" y="6"/>
                      <a:pt x="3" y="6"/>
                      <a:pt x="3" y="6"/>
                    </a:cubicBezTo>
                    <a:cubicBezTo>
                      <a:pt x="7" y="8"/>
                      <a:pt x="10" y="9"/>
                      <a:pt x="14" y="9"/>
                    </a:cubicBezTo>
                    <a:cubicBezTo>
                      <a:pt x="11" y="7"/>
                      <a:pt x="8" y="4"/>
                      <a:pt x="5" y="2"/>
                    </a:cubicBezTo>
                    <a:cubicBezTo>
                      <a:pt x="4" y="2"/>
                      <a:pt x="4" y="2"/>
                      <a:pt x="3" y="2"/>
                    </a:cubicBezTo>
                    <a:cubicBezTo>
                      <a:pt x="3" y="2"/>
                      <a:pt x="3" y="2"/>
                      <a:pt x="3" y="2"/>
                    </a:cubicBezTo>
                    <a:cubicBezTo>
                      <a:pt x="2" y="2"/>
                      <a:pt x="2" y="1"/>
                      <a:pt x="3"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93"/>
              <p:cNvSpPr>
                <a:spLocks noEditPoints="1"/>
              </p:cNvSpPr>
              <p:nvPr/>
            </p:nvSpPr>
            <p:spPr bwMode="auto">
              <a:xfrm>
                <a:off x="1807" y="1263"/>
                <a:ext cx="7" cy="14"/>
              </a:xfrm>
              <a:custGeom>
                <a:avLst/>
                <a:gdLst>
                  <a:gd name="T0" fmla="*/ 0 w 3"/>
                  <a:gd name="T1" fmla="*/ 5 h 6"/>
                  <a:gd name="T2" fmla="*/ 0 w 3"/>
                  <a:gd name="T3" fmla="*/ 5 h 6"/>
                  <a:gd name="T4" fmla="*/ 1 w 3"/>
                  <a:gd name="T5" fmla="*/ 6 h 6"/>
                  <a:gd name="T6" fmla="*/ 1 w 3"/>
                  <a:gd name="T7" fmla="*/ 6 h 6"/>
                  <a:gd name="T8" fmla="*/ 0 w 3"/>
                  <a:gd name="T9" fmla="*/ 5 h 6"/>
                  <a:gd name="T10" fmla="*/ 1 w 3"/>
                  <a:gd name="T11" fmla="*/ 0 h 6"/>
                  <a:gd name="T12" fmla="*/ 1 w 3"/>
                  <a:gd name="T13" fmla="*/ 0 h 6"/>
                  <a:gd name="T14" fmla="*/ 1 w 3"/>
                  <a:gd name="T15" fmla="*/ 2 h 6"/>
                  <a:gd name="T16" fmla="*/ 1 w 3"/>
                  <a:gd name="T17" fmla="*/ 2 h 6"/>
                  <a:gd name="T18" fmla="*/ 3 w 3"/>
                  <a:gd name="T19" fmla="*/ 2 h 6"/>
                  <a:gd name="T20" fmla="*/ 1 w 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5"/>
                    </a:moveTo>
                    <a:cubicBezTo>
                      <a:pt x="0" y="5"/>
                      <a:pt x="0" y="5"/>
                      <a:pt x="0" y="5"/>
                    </a:cubicBezTo>
                    <a:cubicBezTo>
                      <a:pt x="0" y="5"/>
                      <a:pt x="1" y="5"/>
                      <a:pt x="1" y="6"/>
                    </a:cubicBezTo>
                    <a:cubicBezTo>
                      <a:pt x="1" y="6"/>
                      <a:pt x="1" y="6"/>
                      <a:pt x="1" y="6"/>
                    </a:cubicBezTo>
                    <a:cubicBezTo>
                      <a:pt x="1" y="5"/>
                      <a:pt x="1" y="5"/>
                      <a:pt x="0" y="5"/>
                    </a:cubicBezTo>
                    <a:moveTo>
                      <a:pt x="1" y="0"/>
                    </a:moveTo>
                    <a:cubicBezTo>
                      <a:pt x="1" y="0"/>
                      <a:pt x="1" y="0"/>
                      <a:pt x="1" y="0"/>
                    </a:cubicBezTo>
                    <a:cubicBezTo>
                      <a:pt x="0" y="1"/>
                      <a:pt x="0" y="2"/>
                      <a:pt x="1" y="2"/>
                    </a:cubicBezTo>
                    <a:cubicBezTo>
                      <a:pt x="1" y="2"/>
                      <a:pt x="1" y="2"/>
                      <a:pt x="1" y="2"/>
                    </a:cubicBezTo>
                    <a:cubicBezTo>
                      <a:pt x="2" y="2"/>
                      <a:pt x="2" y="2"/>
                      <a:pt x="3" y="2"/>
                    </a:cubicBezTo>
                    <a:cubicBezTo>
                      <a:pt x="2" y="1"/>
                      <a:pt x="2" y="1"/>
                      <a:pt x="1" y="0"/>
                    </a:cubicBezTo>
                  </a:path>
                </a:pathLst>
              </a:custGeom>
              <a:solidFill>
                <a:srgbClr val="5720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94"/>
              <p:cNvSpPr>
                <a:spLocks noEditPoints="1"/>
              </p:cNvSpPr>
              <p:nvPr/>
            </p:nvSpPr>
            <p:spPr bwMode="auto">
              <a:xfrm>
                <a:off x="1722" y="1140"/>
                <a:ext cx="85" cy="123"/>
              </a:xfrm>
              <a:custGeom>
                <a:avLst/>
                <a:gdLst>
                  <a:gd name="T0" fmla="*/ 31 w 36"/>
                  <a:gd name="T1" fmla="*/ 46 h 52"/>
                  <a:gd name="T2" fmla="*/ 33 w 36"/>
                  <a:gd name="T3" fmla="*/ 51 h 52"/>
                  <a:gd name="T4" fmla="*/ 33 w 36"/>
                  <a:gd name="T5" fmla="*/ 51 h 52"/>
                  <a:gd name="T6" fmla="*/ 34 w 36"/>
                  <a:gd name="T7" fmla="*/ 52 h 52"/>
                  <a:gd name="T8" fmla="*/ 34 w 36"/>
                  <a:gd name="T9" fmla="*/ 52 h 52"/>
                  <a:gd name="T10" fmla="*/ 34 w 36"/>
                  <a:gd name="T11" fmla="*/ 52 h 52"/>
                  <a:gd name="T12" fmla="*/ 35 w 36"/>
                  <a:gd name="T13" fmla="*/ 52 h 52"/>
                  <a:gd name="T14" fmla="*/ 36 w 36"/>
                  <a:gd name="T15" fmla="*/ 51 h 52"/>
                  <a:gd name="T16" fmla="*/ 31 w 36"/>
                  <a:gd name="T17" fmla="*/ 46 h 52"/>
                  <a:gd name="T18" fmla="*/ 1 w 36"/>
                  <a:gd name="T19" fmla="*/ 0 h 52"/>
                  <a:gd name="T20" fmla="*/ 0 w 36"/>
                  <a:gd name="T21" fmla="*/ 0 h 52"/>
                  <a:gd name="T22" fmla="*/ 2 w 36"/>
                  <a:gd name="T23" fmla="*/ 0 h 52"/>
                  <a:gd name="T24" fmla="*/ 1 w 36"/>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2">
                    <a:moveTo>
                      <a:pt x="31" y="46"/>
                    </a:moveTo>
                    <a:cubicBezTo>
                      <a:pt x="32" y="48"/>
                      <a:pt x="32" y="49"/>
                      <a:pt x="33" y="51"/>
                    </a:cubicBezTo>
                    <a:cubicBezTo>
                      <a:pt x="33" y="51"/>
                      <a:pt x="33" y="51"/>
                      <a:pt x="33" y="51"/>
                    </a:cubicBezTo>
                    <a:cubicBezTo>
                      <a:pt x="33" y="52"/>
                      <a:pt x="34" y="52"/>
                      <a:pt x="34" y="52"/>
                    </a:cubicBezTo>
                    <a:cubicBezTo>
                      <a:pt x="34" y="52"/>
                      <a:pt x="34" y="52"/>
                      <a:pt x="34" y="52"/>
                    </a:cubicBezTo>
                    <a:cubicBezTo>
                      <a:pt x="34" y="52"/>
                      <a:pt x="34" y="52"/>
                      <a:pt x="34" y="52"/>
                    </a:cubicBezTo>
                    <a:cubicBezTo>
                      <a:pt x="35" y="52"/>
                      <a:pt x="35" y="52"/>
                      <a:pt x="35" y="52"/>
                    </a:cubicBezTo>
                    <a:cubicBezTo>
                      <a:pt x="35" y="52"/>
                      <a:pt x="36" y="52"/>
                      <a:pt x="36" y="51"/>
                    </a:cubicBezTo>
                    <a:cubicBezTo>
                      <a:pt x="34" y="50"/>
                      <a:pt x="33" y="48"/>
                      <a:pt x="31" y="46"/>
                    </a:cubicBezTo>
                    <a:moveTo>
                      <a:pt x="1" y="0"/>
                    </a:moveTo>
                    <a:cubicBezTo>
                      <a:pt x="1" y="0"/>
                      <a:pt x="1" y="0"/>
                      <a:pt x="0" y="0"/>
                    </a:cubicBezTo>
                    <a:cubicBezTo>
                      <a:pt x="1" y="0"/>
                      <a:pt x="1" y="0"/>
                      <a:pt x="2" y="0"/>
                    </a:cubicBezTo>
                    <a:cubicBezTo>
                      <a:pt x="1" y="0"/>
                      <a:pt x="1" y="0"/>
                      <a:pt x="1" y="0"/>
                    </a:cubicBezTo>
                  </a:path>
                </a:pathLst>
              </a:custGeom>
              <a:solidFill>
                <a:srgbClr val="5720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95"/>
              <p:cNvSpPr/>
              <p:nvPr/>
            </p:nvSpPr>
            <p:spPr bwMode="auto">
              <a:xfrm>
                <a:off x="1717" y="1126"/>
                <a:ext cx="206" cy="158"/>
              </a:xfrm>
              <a:custGeom>
                <a:avLst/>
                <a:gdLst>
                  <a:gd name="T0" fmla="*/ 30 w 87"/>
                  <a:gd name="T1" fmla="*/ 0 h 67"/>
                  <a:gd name="T2" fmla="*/ 8 w 87"/>
                  <a:gd name="T3" fmla="*/ 4 h 67"/>
                  <a:gd name="T4" fmla="*/ 4 w 87"/>
                  <a:gd name="T5" fmla="*/ 6 h 67"/>
                  <a:gd name="T6" fmla="*/ 2 w 87"/>
                  <a:gd name="T7" fmla="*/ 6 h 67"/>
                  <a:gd name="T8" fmla="*/ 0 w 87"/>
                  <a:gd name="T9" fmla="*/ 8 h 67"/>
                  <a:gd name="T10" fmla="*/ 5 w 87"/>
                  <a:gd name="T11" fmla="*/ 18 h 67"/>
                  <a:gd name="T12" fmla="*/ 33 w 87"/>
                  <a:gd name="T13" fmla="*/ 52 h 67"/>
                  <a:gd name="T14" fmla="*/ 38 w 87"/>
                  <a:gd name="T15" fmla="*/ 57 h 67"/>
                  <a:gd name="T16" fmla="*/ 39 w 87"/>
                  <a:gd name="T17" fmla="*/ 58 h 67"/>
                  <a:gd name="T18" fmla="*/ 41 w 87"/>
                  <a:gd name="T19" fmla="*/ 60 h 67"/>
                  <a:gd name="T20" fmla="*/ 50 w 87"/>
                  <a:gd name="T21" fmla="*/ 67 h 67"/>
                  <a:gd name="T22" fmla="*/ 50 w 87"/>
                  <a:gd name="T23" fmla="*/ 67 h 67"/>
                  <a:gd name="T24" fmla="*/ 59 w 87"/>
                  <a:gd name="T25" fmla="*/ 64 h 67"/>
                  <a:gd name="T26" fmla="*/ 55 w 87"/>
                  <a:gd name="T27" fmla="*/ 7 h 67"/>
                  <a:gd name="T28" fmla="*/ 30 w 87"/>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67">
                    <a:moveTo>
                      <a:pt x="30" y="0"/>
                    </a:moveTo>
                    <a:cubicBezTo>
                      <a:pt x="21" y="1"/>
                      <a:pt x="13" y="3"/>
                      <a:pt x="8" y="4"/>
                    </a:cubicBezTo>
                    <a:cubicBezTo>
                      <a:pt x="6" y="5"/>
                      <a:pt x="5" y="5"/>
                      <a:pt x="4" y="6"/>
                    </a:cubicBezTo>
                    <a:cubicBezTo>
                      <a:pt x="3" y="6"/>
                      <a:pt x="3" y="6"/>
                      <a:pt x="2" y="6"/>
                    </a:cubicBezTo>
                    <a:cubicBezTo>
                      <a:pt x="2" y="7"/>
                      <a:pt x="1" y="7"/>
                      <a:pt x="0" y="8"/>
                    </a:cubicBezTo>
                    <a:cubicBezTo>
                      <a:pt x="1" y="11"/>
                      <a:pt x="3" y="14"/>
                      <a:pt x="5" y="18"/>
                    </a:cubicBezTo>
                    <a:cubicBezTo>
                      <a:pt x="11" y="27"/>
                      <a:pt x="21" y="41"/>
                      <a:pt x="33" y="52"/>
                    </a:cubicBezTo>
                    <a:cubicBezTo>
                      <a:pt x="35" y="54"/>
                      <a:pt x="36" y="56"/>
                      <a:pt x="38" y="57"/>
                    </a:cubicBezTo>
                    <a:cubicBezTo>
                      <a:pt x="38" y="57"/>
                      <a:pt x="39" y="58"/>
                      <a:pt x="39" y="58"/>
                    </a:cubicBezTo>
                    <a:cubicBezTo>
                      <a:pt x="40" y="59"/>
                      <a:pt x="40" y="59"/>
                      <a:pt x="41" y="60"/>
                    </a:cubicBezTo>
                    <a:cubicBezTo>
                      <a:pt x="44" y="62"/>
                      <a:pt x="47" y="65"/>
                      <a:pt x="50" y="67"/>
                    </a:cubicBezTo>
                    <a:cubicBezTo>
                      <a:pt x="50" y="67"/>
                      <a:pt x="50" y="67"/>
                      <a:pt x="50" y="67"/>
                    </a:cubicBezTo>
                    <a:cubicBezTo>
                      <a:pt x="53" y="67"/>
                      <a:pt x="56" y="66"/>
                      <a:pt x="59" y="64"/>
                    </a:cubicBezTo>
                    <a:cubicBezTo>
                      <a:pt x="85" y="50"/>
                      <a:pt x="87" y="22"/>
                      <a:pt x="55" y="7"/>
                    </a:cubicBezTo>
                    <a:cubicBezTo>
                      <a:pt x="46" y="2"/>
                      <a:pt x="37" y="0"/>
                      <a:pt x="30"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96"/>
              <p:cNvSpPr/>
              <p:nvPr/>
            </p:nvSpPr>
            <p:spPr bwMode="auto">
              <a:xfrm>
                <a:off x="1757" y="1123"/>
                <a:ext cx="14" cy="0"/>
              </a:xfrm>
              <a:custGeom>
                <a:avLst/>
                <a:gdLst>
                  <a:gd name="T0" fmla="*/ 4 w 6"/>
                  <a:gd name="T1" fmla="*/ 0 w 6"/>
                  <a:gd name="T2" fmla="*/ 1 w 6"/>
                  <a:gd name="T3" fmla="*/ 6 w 6"/>
                  <a:gd name="T4" fmla="*/ 4 w 6"/>
                </a:gdLst>
                <a:ahLst/>
                <a:cxnLst>
                  <a:cxn ang="0">
                    <a:pos x="T0" y="0"/>
                  </a:cxn>
                  <a:cxn ang="0">
                    <a:pos x="T1" y="0"/>
                  </a:cxn>
                  <a:cxn ang="0">
                    <a:pos x="T2" y="0"/>
                  </a:cxn>
                  <a:cxn ang="0">
                    <a:pos x="T3" y="0"/>
                  </a:cxn>
                  <a:cxn ang="0">
                    <a:pos x="T4" y="0"/>
                  </a:cxn>
                </a:cxnLst>
                <a:rect l="0" t="0" r="r" b="b"/>
                <a:pathLst>
                  <a:path w="6">
                    <a:moveTo>
                      <a:pt x="4" y="0"/>
                    </a:moveTo>
                    <a:cubicBezTo>
                      <a:pt x="3" y="0"/>
                      <a:pt x="1" y="0"/>
                      <a:pt x="0" y="0"/>
                    </a:cubicBezTo>
                    <a:cubicBezTo>
                      <a:pt x="0" y="0"/>
                      <a:pt x="0" y="0"/>
                      <a:pt x="1" y="0"/>
                    </a:cubicBezTo>
                    <a:cubicBezTo>
                      <a:pt x="3" y="0"/>
                      <a:pt x="4" y="0"/>
                      <a:pt x="6" y="0"/>
                    </a:cubicBezTo>
                    <a:cubicBezTo>
                      <a:pt x="6" y="0"/>
                      <a:pt x="5" y="0"/>
                      <a:pt x="4"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97"/>
              <p:cNvSpPr>
                <a:spLocks noEditPoints="1"/>
              </p:cNvSpPr>
              <p:nvPr/>
            </p:nvSpPr>
            <p:spPr bwMode="auto">
              <a:xfrm>
                <a:off x="1715" y="1128"/>
                <a:ext cx="14" cy="14"/>
              </a:xfrm>
              <a:custGeom>
                <a:avLst/>
                <a:gdLst>
                  <a:gd name="T0" fmla="*/ 0 w 6"/>
                  <a:gd name="T1" fmla="*/ 5 h 6"/>
                  <a:gd name="T2" fmla="*/ 1 w 6"/>
                  <a:gd name="T3" fmla="*/ 6 h 6"/>
                  <a:gd name="T4" fmla="*/ 2 w 6"/>
                  <a:gd name="T5" fmla="*/ 6 h 6"/>
                  <a:gd name="T6" fmla="*/ 0 w 6"/>
                  <a:gd name="T7" fmla="*/ 5 h 6"/>
                  <a:gd name="T8" fmla="*/ 4 w 6"/>
                  <a:gd name="T9" fmla="*/ 0 h 6"/>
                  <a:gd name="T10" fmla="*/ 1 w 6"/>
                  <a:gd name="T11" fmla="*/ 1 h 6"/>
                  <a:gd name="T12" fmla="*/ 1 w 6"/>
                  <a:gd name="T13" fmla="*/ 1 h 6"/>
                  <a:gd name="T14" fmla="*/ 4 w 6"/>
                  <a:gd name="T15" fmla="*/ 5 h 6"/>
                  <a:gd name="T16" fmla="*/ 6 w 6"/>
                  <a:gd name="T17" fmla="*/ 3 h 6"/>
                  <a:gd name="T18" fmla="*/ 4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5"/>
                    </a:moveTo>
                    <a:cubicBezTo>
                      <a:pt x="0" y="5"/>
                      <a:pt x="1" y="6"/>
                      <a:pt x="1" y="6"/>
                    </a:cubicBezTo>
                    <a:cubicBezTo>
                      <a:pt x="1" y="6"/>
                      <a:pt x="1" y="6"/>
                      <a:pt x="2" y="6"/>
                    </a:cubicBezTo>
                    <a:cubicBezTo>
                      <a:pt x="1" y="6"/>
                      <a:pt x="1" y="5"/>
                      <a:pt x="0" y="5"/>
                    </a:cubicBezTo>
                    <a:moveTo>
                      <a:pt x="4" y="0"/>
                    </a:moveTo>
                    <a:cubicBezTo>
                      <a:pt x="3" y="0"/>
                      <a:pt x="2" y="1"/>
                      <a:pt x="1" y="1"/>
                    </a:cubicBezTo>
                    <a:cubicBezTo>
                      <a:pt x="1" y="1"/>
                      <a:pt x="1" y="1"/>
                      <a:pt x="1" y="1"/>
                    </a:cubicBezTo>
                    <a:cubicBezTo>
                      <a:pt x="2" y="3"/>
                      <a:pt x="3" y="4"/>
                      <a:pt x="4" y="5"/>
                    </a:cubicBezTo>
                    <a:cubicBezTo>
                      <a:pt x="6" y="4"/>
                      <a:pt x="6" y="3"/>
                      <a:pt x="6" y="3"/>
                    </a:cubicBezTo>
                    <a:cubicBezTo>
                      <a:pt x="6" y="3"/>
                      <a:pt x="6" y="2"/>
                      <a:pt x="4"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98"/>
              <p:cNvSpPr/>
              <p:nvPr/>
            </p:nvSpPr>
            <p:spPr bwMode="auto">
              <a:xfrm>
                <a:off x="1712" y="1130"/>
                <a:ext cx="12" cy="12"/>
              </a:xfrm>
              <a:custGeom>
                <a:avLst/>
                <a:gdLst>
                  <a:gd name="T0" fmla="*/ 2 w 5"/>
                  <a:gd name="T1" fmla="*/ 0 h 5"/>
                  <a:gd name="T2" fmla="*/ 0 w 5"/>
                  <a:gd name="T3" fmla="*/ 2 h 5"/>
                  <a:gd name="T4" fmla="*/ 1 w 5"/>
                  <a:gd name="T5" fmla="*/ 4 h 5"/>
                  <a:gd name="T6" fmla="*/ 3 w 5"/>
                  <a:gd name="T7" fmla="*/ 5 h 5"/>
                  <a:gd name="T8" fmla="*/ 4 w 5"/>
                  <a:gd name="T9" fmla="*/ 4 h 5"/>
                  <a:gd name="T10" fmla="*/ 5 w 5"/>
                  <a:gd name="T11" fmla="*/ 4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1"/>
                      <a:pt x="1" y="1"/>
                      <a:pt x="0" y="2"/>
                    </a:cubicBezTo>
                    <a:cubicBezTo>
                      <a:pt x="1" y="2"/>
                      <a:pt x="1" y="3"/>
                      <a:pt x="1" y="4"/>
                    </a:cubicBezTo>
                    <a:cubicBezTo>
                      <a:pt x="2" y="4"/>
                      <a:pt x="2" y="5"/>
                      <a:pt x="3" y="5"/>
                    </a:cubicBezTo>
                    <a:cubicBezTo>
                      <a:pt x="3" y="5"/>
                      <a:pt x="4" y="5"/>
                      <a:pt x="4" y="4"/>
                    </a:cubicBezTo>
                    <a:cubicBezTo>
                      <a:pt x="5" y="4"/>
                      <a:pt x="5" y="4"/>
                      <a:pt x="5" y="4"/>
                    </a:cubicBezTo>
                    <a:cubicBezTo>
                      <a:pt x="4" y="3"/>
                      <a:pt x="3" y="2"/>
                      <a:pt x="2" y="0"/>
                    </a:cubicBezTo>
                  </a:path>
                </a:pathLst>
              </a:custGeom>
              <a:solidFill>
                <a:srgbClr val="5119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99"/>
              <p:cNvSpPr/>
              <p:nvPr/>
            </p:nvSpPr>
            <p:spPr bwMode="auto">
              <a:xfrm>
                <a:off x="1712" y="1130"/>
                <a:ext cx="5" cy="5"/>
              </a:xfrm>
              <a:custGeom>
                <a:avLst/>
                <a:gdLst>
                  <a:gd name="T0" fmla="*/ 2 w 2"/>
                  <a:gd name="T1" fmla="*/ 0 h 2"/>
                  <a:gd name="T2" fmla="*/ 0 w 2"/>
                  <a:gd name="T3" fmla="*/ 1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0" y="1"/>
                      <a:pt x="0" y="1"/>
                    </a:cubicBezTo>
                    <a:cubicBezTo>
                      <a:pt x="0" y="1"/>
                      <a:pt x="0" y="1"/>
                      <a:pt x="0" y="2"/>
                    </a:cubicBezTo>
                    <a:cubicBezTo>
                      <a:pt x="1" y="1"/>
                      <a:pt x="2" y="1"/>
                      <a:pt x="2" y="0"/>
                    </a:cubicBezTo>
                    <a:cubicBezTo>
                      <a:pt x="2" y="0"/>
                      <a:pt x="2" y="0"/>
                      <a:pt x="2" y="0"/>
                    </a:cubicBezTo>
                  </a:path>
                </a:pathLst>
              </a:custGeom>
              <a:solidFill>
                <a:srgbClr val="CC7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00"/>
              <p:cNvSpPr/>
              <p:nvPr/>
            </p:nvSpPr>
            <p:spPr bwMode="auto">
              <a:xfrm>
                <a:off x="1717" y="1140"/>
                <a:ext cx="5" cy="4"/>
              </a:xfrm>
              <a:custGeom>
                <a:avLst/>
                <a:gdLst>
                  <a:gd name="T0" fmla="*/ 2 w 2"/>
                  <a:gd name="T1" fmla="*/ 0 h 2"/>
                  <a:gd name="T2" fmla="*/ 1 w 2"/>
                  <a:gd name="T3" fmla="*/ 1 h 2"/>
                  <a:gd name="T4" fmla="*/ 0 w 2"/>
                  <a:gd name="T5" fmla="*/ 1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1"/>
                      <a:pt x="1" y="1"/>
                    </a:cubicBezTo>
                    <a:cubicBezTo>
                      <a:pt x="0" y="1"/>
                      <a:pt x="0" y="1"/>
                      <a:pt x="0" y="1"/>
                    </a:cubicBezTo>
                    <a:cubicBezTo>
                      <a:pt x="0" y="2"/>
                      <a:pt x="0" y="2"/>
                      <a:pt x="0" y="2"/>
                    </a:cubicBezTo>
                    <a:cubicBezTo>
                      <a:pt x="1" y="1"/>
                      <a:pt x="2" y="1"/>
                      <a:pt x="2" y="0"/>
                    </a:cubicBezTo>
                  </a:path>
                </a:pathLst>
              </a:custGeom>
              <a:solidFill>
                <a:srgbClr val="CC7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01"/>
              <p:cNvSpPr/>
              <p:nvPr/>
            </p:nvSpPr>
            <p:spPr bwMode="auto">
              <a:xfrm>
                <a:off x="1939" y="1047"/>
                <a:ext cx="5" cy="5"/>
              </a:xfrm>
              <a:custGeom>
                <a:avLst/>
                <a:gdLst>
                  <a:gd name="T0" fmla="*/ 2 w 2"/>
                  <a:gd name="T1" fmla="*/ 0 h 2"/>
                  <a:gd name="T2" fmla="*/ 0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2"/>
                      <a:pt x="0" y="2"/>
                    </a:cubicBezTo>
                    <a:cubicBezTo>
                      <a:pt x="0" y="2"/>
                      <a:pt x="1" y="2"/>
                      <a:pt x="1" y="2"/>
                    </a:cubicBezTo>
                    <a:cubicBezTo>
                      <a:pt x="1" y="2"/>
                      <a:pt x="2" y="1"/>
                      <a:pt x="2"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02"/>
              <p:cNvSpPr>
                <a:spLocks noEditPoints="1"/>
              </p:cNvSpPr>
              <p:nvPr/>
            </p:nvSpPr>
            <p:spPr bwMode="auto">
              <a:xfrm>
                <a:off x="1887" y="1052"/>
                <a:ext cx="55" cy="40"/>
              </a:xfrm>
              <a:custGeom>
                <a:avLst/>
                <a:gdLst>
                  <a:gd name="T0" fmla="*/ 20 w 23"/>
                  <a:gd name="T1" fmla="*/ 6 h 17"/>
                  <a:gd name="T2" fmla="*/ 17 w 23"/>
                  <a:gd name="T3" fmla="*/ 6 h 17"/>
                  <a:gd name="T4" fmla="*/ 0 w 23"/>
                  <a:gd name="T5" fmla="*/ 17 h 17"/>
                  <a:gd name="T6" fmla="*/ 8 w 23"/>
                  <a:gd name="T7" fmla="*/ 17 h 17"/>
                  <a:gd name="T8" fmla="*/ 20 w 23"/>
                  <a:gd name="T9" fmla="*/ 6 h 17"/>
                  <a:gd name="T10" fmla="*/ 23 w 23"/>
                  <a:gd name="T11" fmla="*/ 0 h 17"/>
                  <a:gd name="T12" fmla="*/ 22 w 23"/>
                  <a:gd name="T13" fmla="*/ 0 h 17"/>
                  <a:gd name="T14" fmla="*/ 19 w 23"/>
                  <a:gd name="T15" fmla="*/ 4 h 17"/>
                  <a:gd name="T16" fmla="*/ 22 w 23"/>
                  <a:gd name="T17" fmla="*/ 4 h 17"/>
                  <a:gd name="T18" fmla="*/ 23 w 23"/>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7">
                    <a:moveTo>
                      <a:pt x="20" y="6"/>
                    </a:moveTo>
                    <a:cubicBezTo>
                      <a:pt x="19" y="6"/>
                      <a:pt x="18" y="6"/>
                      <a:pt x="17" y="6"/>
                    </a:cubicBezTo>
                    <a:cubicBezTo>
                      <a:pt x="12" y="10"/>
                      <a:pt x="6" y="14"/>
                      <a:pt x="0" y="17"/>
                    </a:cubicBezTo>
                    <a:cubicBezTo>
                      <a:pt x="3" y="17"/>
                      <a:pt x="5" y="17"/>
                      <a:pt x="8" y="17"/>
                    </a:cubicBezTo>
                    <a:cubicBezTo>
                      <a:pt x="13" y="14"/>
                      <a:pt x="17" y="10"/>
                      <a:pt x="20" y="6"/>
                    </a:cubicBezTo>
                    <a:moveTo>
                      <a:pt x="23" y="0"/>
                    </a:moveTo>
                    <a:cubicBezTo>
                      <a:pt x="23" y="0"/>
                      <a:pt x="22" y="0"/>
                      <a:pt x="22" y="0"/>
                    </a:cubicBezTo>
                    <a:cubicBezTo>
                      <a:pt x="21" y="2"/>
                      <a:pt x="20" y="3"/>
                      <a:pt x="19" y="4"/>
                    </a:cubicBezTo>
                    <a:cubicBezTo>
                      <a:pt x="20" y="4"/>
                      <a:pt x="21" y="4"/>
                      <a:pt x="22" y="4"/>
                    </a:cubicBezTo>
                    <a:cubicBezTo>
                      <a:pt x="22" y="3"/>
                      <a:pt x="23" y="2"/>
                      <a:pt x="23"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03"/>
              <p:cNvSpPr/>
              <p:nvPr/>
            </p:nvSpPr>
            <p:spPr bwMode="auto">
              <a:xfrm>
                <a:off x="1812" y="1092"/>
                <a:ext cx="94" cy="26"/>
              </a:xfrm>
              <a:custGeom>
                <a:avLst/>
                <a:gdLst>
                  <a:gd name="T0" fmla="*/ 40 w 40"/>
                  <a:gd name="T1" fmla="*/ 0 h 11"/>
                  <a:gd name="T2" fmla="*/ 32 w 40"/>
                  <a:gd name="T3" fmla="*/ 0 h 11"/>
                  <a:gd name="T4" fmla="*/ 0 w 40"/>
                  <a:gd name="T5" fmla="*/ 11 h 11"/>
                  <a:gd name="T6" fmla="*/ 40 w 40"/>
                  <a:gd name="T7" fmla="*/ 0 h 11"/>
                </a:gdLst>
                <a:ahLst/>
                <a:cxnLst>
                  <a:cxn ang="0">
                    <a:pos x="T0" y="T1"/>
                  </a:cxn>
                  <a:cxn ang="0">
                    <a:pos x="T2" y="T3"/>
                  </a:cxn>
                  <a:cxn ang="0">
                    <a:pos x="T4" y="T5"/>
                  </a:cxn>
                  <a:cxn ang="0">
                    <a:pos x="T6" y="T7"/>
                  </a:cxn>
                </a:cxnLst>
                <a:rect l="0" t="0" r="r" b="b"/>
                <a:pathLst>
                  <a:path w="40" h="11">
                    <a:moveTo>
                      <a:pt x="40" y="0"/>
                    </a:moveTo>
                    <a:cubicBezTo>
                      <a:pt x="37" y="0"/>
                      <a:pt x="35" y="0"/>
                      <a:pt x="32" y="0"/>
                    </a:cubicBezTo>
                    <a:cubicBezTo>
                      <a:pt x="22" y="5"/>
                      <a:pt x="11" y="9"/>
                      <a:pt x="0" y="11"/>
                    </a:cubicBezTo>
                    <a:cubicBezTo>
                      <a:pt x="15" y="10"/>
                      <a:pt x="29" y="6"/>
                      <a:pt x="40" y="0"/>
                    </a:cubicBezTo>
                  </a:path>
                </a:pathLst>
              </a:custGeom>
              <a:solidFill>
                <a:srgbClr val="E3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04"/>
              <p:cNvSpPr/>
              <p:nvPr/>
            </p:nvSpPr>
            <p:spPr bwMode="auto">
              <a:xfrm>
                <a:off x="1928" y="1062"/>
                <a:ext cx="11" cy="4"/>
              </a:xfrm>
              <a:custGeom>
                <a:avLst/>
                <a:gdLst>
                  <a:gd name="T0" fmla="*/ 5 w 5"/>
                  <a:gd name="T1" fmla="*/ 0 h 2"/>
                  <a:gd name="T2" fmla="*/ 2 w 5"/>
                  <a:gd name="T3" fmla="*/ 0 h 2"/>
                  <a:gd name="T4" fmla="*/ 0 w 5"/>
                  <a:gd name="T5" fmla="*/ 2 h 2"/>
                  <a:gd name="T6" fmla="*/ 3 w 5"/>
                  <a:gd name="T7" fmla="*/ 2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4" y="0"/>
                      <a:pt x="3" y="0"/>
                      <a:pt x="2" y="0"/>
                    </a:cubicBezTo>
                    <a:cubicBezTo>
                      <a:pt x="1" y="0"/>
                      <a:pt x="0" y="1"/>
                      <a:pt x="0" y="2"/>
                    </a:cubicBezTo>
                    <a:cubicBezTo>
                      <a:pt x="1" y="2"/>
                      <a:pt x="2" y="2"/>
                      <a:pt x="3" y="2"/>
                    </a:cubicBezTo>
                    <a:cubicBezTo>
                      <a:pt x="4" y="1"/>
                      <a:pt x="4" y="0"/>
                      <a:pt x="5" y="0"/>
                    </a:cubicBezTo>
                  </a:path>
                </a:pathLst>
              </a:custGeom>
              <a:solidFill>
                <a:srgbClr val="5720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Freeform 206"/>
            <p:cNvSpPr/>
            <p:nvPr/>
          </p:nvSpPr>
          <p:spPr bwMode="auto">
            <a:xfrm>
              <a:off x="1734" y="950"/>
              <a:ext cx="215" cy="168"/>
            </a:xfrm>
            <a:custGeom>
              <a:avLst/>
              <a:gdLst>
                <a:gd name="T0" fmla="*/ 58 w 91"/>
                <a:gd name="T1" fmla="*/ 0 h 71"/>
                <a:gd name="T2" fmla="*/ 1 w 91"/>
                <a:gd name="T3" fmla="*/ 67 h 71"/>
                <a:gd name="T4" fmla="*/ 0 w 91"/>
                <a:gd name="T5" fmla="*/ 67 h 71"/>
                <a:gd name="T6" fmla="*/ 28 w 91"/>
                <a:gd name="T7" fmla="*/ 71 h 71"/>
                <a:gd name="T8" fmla="*/ 33 w 91"/>
                <a:gd name="T9" fmla="*/ 71 h 71"/>
                <a:gd name="T10" fmla="*/ 65 w 91"/>
                <a:gd name="T11" fmla="*/ 60 h 71"/>
                <a:gd name="T12" fmla="*/ 82 w 91"/>
                <a:gd name="T13" fmla="*/ 49 h 71"/>
                <a:gd name="T14" fmla="*/ 84 w 91"/>
                <a:gd name="T15" fmla="*/ 47 h 71"/>
                <a:gd name="T16" fmla="*/ 87 w 91"/>
                <a:gd name="T17" fmla="*/ 43 h 71"/>
                <a:gd name="T18" fmla="*/ 89 w 91"/>
                <a:gd name="T19" fmla="*/ 41 h 71"/>
                <a:gd name="T20" fmla="*/ 79 w 91"/>
                <a:gd name="T21" fmla="*/ 11 h 71"/>
                <a:gd name="T22" fmla="*/ 58 w 91"/>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71">
                  <a:moveTo>
                    <a:pt x="58" y="0"/>
                  </a:moveTo>
                  <a:cubicBezTo>
                    <a:pt x="27" y="0"/>
                    <a:pt x="1" y="67"/>
                    <a:pt x="1" y="67"/>
                  </a:cubicBezTo>
                  <a:cubicBezTo>
                    <a:pt x="0" y="67"/>
                    <a:pt x="0" y="67"/>
                    <a:pt x="0" y="67"/>
                  </a:cubicBezTo>
                  <a:cubicBezTo>
                    <a:pt x="9" y="70"/>
                    <a:pt x="18" y="71"/>
                    <a:pt x="28" y="71"/>
                  </a:cubicBezTo>
                  <a:cubicBezTo>
                    <a:pt x="30" y="71"/>
                    <a:pt x="31" y="71"/>
                    <a:pt x="33" y="71"/>
                  </a:cubicBezTo>
                  <a:cubicBezTo>
                    <a:pt x="44" y="69"/>
                    <a:pt x="55" y="65"/>
                    <a:pt x="65" y="60"/>
                  </a:cubicBezTo>
                  <a:cubicBezTo>
                    <a:pt x="71" y="57"/>
                    <a:pt x="77" y="53"/>
                    <a:pt x="82" y="49"/>
                  </a:cubicBezTo>
                  <a:cubicBezTo>
                    <a:pt x="82" y="48"/>
                    <a:pt x="83" y="47"/>
                    <a:pt x="84" y="47"/>
                  </a:cubicBezTo>
                  <a:cubicBezTo>
                    <a:pt x="85" y="46"/>
                    <a:pt x="86" y="45"/>
                    <a:pt x="87" y="43"/>
                  </a:cubicBezTo>
                  <a:cubicBezTo>
                    <a:pt x="88" y="43"/>
                    <a:pt x="88" y="42"/>
                    <a:pt x="89" y="41"/>
                  </a:cubicBezTo>
                  <a:cubicBezTo>
                    <a:pt x="91" y="33"/>
                    <a:pt x="89" y="22"/>
                    <a:pt x="79" y="11"/>
                  </a:cubicBezTo>
                  <a:cubicBezTo>
                    <a:pt x="72" y="3"/>
                    <a:pt x="65" y="0"/>
                    <a:pt x="58"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07"/>
            <p:cNvSpPr>
              <a:spLocks noEditPoints="1"/>
            </p:cNvSpPr>
            <p:nvPr/>
          </p:nvSpPr>
          <p:spPr bwMode="auto">
            <a:xfrm>
              <a:off x="1596" y="1197"/>
              <a:ext cx="48" cy="85"/>
            </a:xfrm>
            <a:custGeom>
              <a:avLst/>
              <a:gdLst>
                <a:gd name="T0" fmla="*/ 20 w 20"/>
                <a:gd name="T1" fmla="*/ 2 h 36"/>
                <a:gd name="T2" fmla="*/ 20 w 20"/>
                <a:gd name="T3" fmla="*/ 5 h 36"/>
                <a:gd name="T4" fmla="*/ 20 w 20"/>
                <a:gd name="T5" fmla="*/ 5 h 36"/>
                <a:gd name="T6" fmla="*/ 20 w 20"/>
                <a:gd name="T7" fmla="*/ 2 h 36"/>
                <a:gd name="T8" fmla="*/ 18 w 20"/>
                <a:gd name="T9" fmla="*/ 0 h 36"/>
                <a:gd name="T10" fmla="*/ 15 w 20"/>
                <a:gd name="T11" fmla="*/ 3 h 36"/>
                <a:gd name="T12" fmla="*/ 5 w 20"/>
                <a:gd name="T13" fmla="*/ 36 h 36"/>
                <a:gd name="T14" fmla="*/ 19 w 20"/>
                <a:gd name="T15" fmla="*/ 8 h 36"/>
                <a:gd name="T16" fmla="*/ 18 w 20"/>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20" y="2"/>
                  </a:moveTo>
                  <a:cubicBezTo>
                    <a:pt x="20" y="3"/>
                    <a:pt x="20" y="4"/>
                    <a:pt x="20" y="5"/>
                  </a:cubicBezTo>
                  <a:cubicBezTo>
                    <a:pt x="20" y="5"/>
                    <a:pt x="20" y="5"/>
                    <a:pt x="20" y="5"/>
                  </a:cubicBezTo>
                  <a:cubicBezTo>
                    <a:pt x="20" y="4"/>
                    <a:pt x="20" y="3"/>
                    <a:pt x="20" y="2"/>
                  </a:cubicBezTo>
                  <a:moveTo>
                    <a:pt x="18" y="0"/>
                  </a:moveTo>
                  <a:cubicBezTo>
                    <a:pt x="17" y="1"/>
                    <a:pt x="16" y="2"/>
                    <a:pt x="15" y="3"/>
                  </a:cubicBezTo>
                  <a:cubicBezTo>
                    <a:pt x="6" y="13"/>
                    <a:pt x="0" y="25"/>
                    <a:pt x="5" y="36"/>
                  </a:cubicBezTo>
                  <a:cubicBezTo>
                    <a:pt x="8" y="26"/>
                    <a:pt x="13" y="17"/>
                    <a:pt x="19" y="8"/>
                  </a:cubicBezTo>
                  <a:cubicBezTo>
                    <a:pt x="18" y="5"/>
                    <a:pt x="18" y="3"/>
                    <a:pt x="18"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08"/>
            <p:cNvSpPr>
              <a:spLocks noEditPoints="1"/>
            </p:cNvSpPr>
            <p:nvPr/>
          </p:nvSpPr>
          <p:spPr bwMode="auto">
            <a:xfrm>
              <a:off x="1644" y="1149"/>
              <a:ext cx="85" cy="59"/>
            </a:xfrm>
            <a:custGeom>
              <a:avLst/>
              <a:gdLst>
                <a:gd name="T0" fmla="*/ 8 w 36"/>
                <a:gd name="T1" fmla="*/ 13 h 25"/>
                <a:gd name="T2" fmla="*/ 0 w 36"/>
                <a:gd name="T3" fmla="*/ 19 h 25"/>
                <a:gd name="T4" fmla="*/ 0 w 36"/>
                <a:gd name="T5" fmla="*/ 22 h 25"/>
                <a:gd name="T6" fmla="*/ 0 w 36"/>
                <a:gd name="T7" fmla="*/ 25 h 25"/>
                <a:gd name="T8" fmla="*/ 8 w 36"/>
                <a:gd name="T9" fmla="*/ 13 h 25"/>
                <a:gd name="T10" fmla="*/ 8 w 36"/>
                <a:gd name="T11" fmla="*/ 13 h 25"/>
                <a:gd name="T12" fmla="*/ 28 w 36"/>
                <a:gd name="T13" fmla="*/ 0 h 25"/>
                <a:gd name="T14" fmla="*/ 23 w 36"/>
                <a:gd name="T15" fmla="*/ 3 h 25"/>
                <a:gd name="T16" fmla="*/ 36 w 36"/>
                <a:gd name="T17" fmla="*/ 16 h 25"/>
                <a:gd name="T18" fmla="*/ 28 w 36"/>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5">
                  <a:moveTo>
                    <a:pt x="8" y="13"/>
                  </a:moveTo>
                  <a:cubicBezTo>
                    <a:pt x="6" y="15"/>
                    <a:pt x="3" y="17"/>
                    <a:pt x="0" y="19"/>
                  </a:cubicBezTo>
                  <a:cubicBezTo>
                    <a:pt x="0" y="20"/>
                    <a:pt x="0" y="21"/>
                    <a:pt x="0" y="22"/>
                  </a:cubicBezTo>
                  <a:cubicBezTo>
                    <a:pt x="0" y="23"/>
                    <a:pt x="0" y="24"/>
                    <a:pt x="0" y="25"/>
                  </a:cubicBezTo>
                  <a:cubicBezTo>
                    <a:pt x="3" y="21"/>
                    <a:pt x="6" y="17"/>
                    <a:pt x="8" y="13"/>
                  </a:cubicBezTo>
                  <a:cubicBezTo>
                    <a:pt x="8" y="13"/>
                    <a:pt x="8" y="13"/>
                    <a:pt x="8" y="13"/>
                  </a:cubicBezTo>
                  <a:moveTo>
                    <a:pt x="28" y="0"/>
                  </a:moveTo>
                  <a:cubicBezTo>
                    <a:pt x="26" y="1"/>
                    <a:pt x="25" y="2"/>
                    <a:pt x="23" y="3"/>
                  </a:cubicBezTo>
                  <a:cubicBezTo>
                    <a:pt x="36" y="16"/>
                    <a:pt x="36" y="16"/>
                    <a:pt x="36" y="16"/>
                  </a:cubicBezTo>
                  <a:cubicBezTo>
                    <a:pt x="33" y="8"/>
                    <a:pt x="30" y="3"/>
                    <a:pt x="28" y="0"/>
                  </a:cubicBezTo>
                </a:path>
              </a:pathLst>
            </a:custGeom>
            <a:solidFill>
              <a:srgbClr val="EDC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9"/>
            <p:cNvSpPr>
              <a:spLocks noEditPoints="1"/>
            </p:cNvSpPr>
            <p:nvPr/>
          </p:nvSpPr>
          <p:spPr bwMode="auto">
            <a:xfrm>
              <a:off x="1663" y="1156"/>
              <a:ext cx="71" cy="50"/>
            </a:xfrm>
            <a:custGeom>
              <a:avLst/>
              <a:gdLst>
                <a:gd name="T0" fmla="*/ 1 w 30"/>
                <a:gd name="T1" fmla="*/ 10 h 21"/>
                <a:gd name="T2" fmla="*/ 0 w 30"/>
                <a:gd name="T3" fmla="*/ 10 h 21"/>
                <a:gd name="T4" fmla="*/ 0 w 30"/>
                <a:gd name="T5" fmla="*/ 10 h 21"/>
                <a:gd name="T6" fmla="*/ 1 w 30"/>
                <a:gd name="T7" fmla="*/ 10 h 21"/>
                <a:gd name="T8" fmla="*/ 15 w 30"/>
                <a:gd name="T9" fmla="*/ 0 h 21"/>
                <a:gd name="T10" fmla="*/ 14 w 30"/>
                <a:gd name="T11" fmla="*/ 0 h 21"/>
                <a:gd name="T12" fmla="*/ 30 w 30"/>
                <a:gd name="T13" fmla="*/ 21 h 21"/>
                <a:gd name="T14" fmla="*/ 28 w 30"/>
                <a:gd name="T15" fmla="*/ 13 h 21"/>
                <a:gd name="T16" fmla="*/ 15 w 30"/>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1" y="10"/>
                  </a:moveTo>
                  <a:cubicBezTo>
                    <a:pt x="1" y="10"/>
                    <a:pt x="0" y="10"/>
                    <a:pt x="0" y="10"/>
                  </a:cubicBezTo>
                  <a:cubicBezTo>
                    <a:pt x="0" y="10"/>
                    <a:pt x="0" y="10"/>
                    <a:pt x="0" y="10"/>
                  </a:cubicBezTo>
                  <a:cubicBezTo>
                    <a:pt x="0" y="10"/>
                    <a:pt x="1" y="10"/>
                    <a:pt x="1" y="10"/>
                  </a:cubicBezTo>
                  <a:moveTo>
                    <a:pt x="15" y="0"/>
                  </a:moveTo>
                  <a:cubicBezTo>
                    <a:pt x="15" y="0"/>
                    <a:pt x="15" y="0"/>
                    <a:pt x="14" y="0"/>
                  </a:cubicBezTo>
                  <a:cubicBezTo>
                    <a:pt x="18" y="4"/>
                    <a:pt x="24" y="10"/>
                    <a:pt x="30" y="21"/>
                  </a:cubicBezTo>
                  <a:cubicBezTo>
                    <a:pt x="30" y="18"/>
                    <a:pt x="29" y="15"/>
                    <a:pt x="28" y="13"/>
                  </a:cubicBezTo>
                  <a:cubicBezTo>
                    <a:pt x="15" y="0"/>
                    <a:pt x="15" y="0"/>
                    <a:pt x="15" y="0"/>
                  </a:cubicBezTo>
                </a:path>
              </a:pathLst>
            </a:custGeom>
            <a:solidFill>
              <a:srgbClr val="E3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0"/>
            <p:cNvSpPr/>
            <p:nvPr/>
          </p:nvSpPr>
          <p:spPr bwMode="auto">
            <a:xfrm>
              <a:off x="1639" y="1194"/>
              <a:ext cx="5" cy="21"/>
            </a:xfrm>
            <a:custGeom>
              <a:avLst/>
              <a:gdLst>
                <a:gd name="T0" fmla="*/ 2 w 2"/>
                <a:gd name="T1" fmla="*/ 0 h 9"/>
                <a:gd name="T2" fmla="*/ 0 w 2"/>
                <a:gd name="T3" fmla="*/ 1 h 9"/>
                <a:gd name="T4" fmla="*/ 1 w 2"/>
                <a:gd name="T5" fmla="*/ 9 h 9"/>
                <a:gd name="T6" fmla="*/ 2 w 2"/>
                <a:gd name="T7" fmla="*/ 6 h 9"/>
                <a:gd name="T8" fmla="*/ 2 w 2"/>
                <a:gd name="T9" fmla="*/ 3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2" y="0"/>
                  </a:moveTo>
                  <a:cubicBezTo>
                    <a:pt x="2" y="1"/>
                    <a:pt x="1" y="1"/>
                    <a:pt x="0" y="1"/>
                  </a:cubicBezTo>
                  <a:cubicBezTo>
                    <a:pt x="0" y="4"/>
                    <a:pt x="0" y="6"/>
                    <a:pt x="1" y="9"/>
                  </a:cubicBezTo>
                  <a:cubicBezTo>
                    <a:pt x="1" y="8"/>
                    <a:pt x="2" y="7"/>
                    <a:pt x="2" y="6"/>
                  </a:cubicBezTo>
                  <a:cubicBezTo>
                    <a:pt x="2" y="5"/>
                    <a:pt x="2" y="4"/>
                    <a:pt x="2" y="3"/>
                  </a:cubicBezTo>
                  <a:cubicBezTo>
                    <a:pt x="2" y="2"/>
                    <a:pt x="2" y="1"/>
                    <a:pt x="2" y="0"/>
                  </a:cubicBezTo>
                </a:path>
              </a:pathLst>
            </a:custGeom>
            <a:solidFill>
              <a:srgbClr val="5720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11"/>
            <p:cNvSpPr/>
            <p:nvPr/>
          </p:nvSpPr>
          <p:spPr bwMode="auto">
            <a:xfrm>
              <a:off x="1632" y="1171"/>
              <a:ext cx="38" cy="33"/>
            </a:xfrm>
            <a:custGeom>
              <a:avLst/>
              <a:gdLst>
                <a:gd name="T0" fmla="*/ 16 w 16"/>
                <a:gd name="T1" fmla="*/ 0 h 14"/>
                <a:gd name="T2" fmla="*/ 11 w 16"/>
                <a:gd name="T3" fmla="*/ 2 h 14"/>
                <a:gd name="T4" fmla="*/ 0 w 16"/>
                <a:gd name="T5" fmla="*/ 14 h 14"/>
                <a:gd name="T6" fmla="*/ 3 w 16"/>
                <a:gd name="T7" fmla="*/ 11 h 14"/>
                <a:gd name="T8" fmla="*/ 5 w 16"/>
                <a:gd name="T9" fmla="*/ 10 h 14"/>
                <a:gd name="T10" fmla="*/ 13 w 16"/>
                <a:gd name="T11" fmla="*/ 4 h 14"/>
                <a:gd name="T12" fmla="*/ 14 w 16"/>
                <a:gd name="T13" fmla="*/ 4 h 14"/>
                <a:gd name="T14" fmla="*/ 16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6" y="0"/>
                  </a:moveTo>
                  <a:cubicBezTo>
                    <a:pt x="15" y="1"/>
                    <a:pt x="13" y="2"/>
                    <a:pt x="11" y="2"/>
                  </a:cubicBezTo>
                  <a:cubicBezTo>
                    <a:pt x="7" y="6"/>
                    <a:pt x="3" y="10"/>
                    <a:pt x="0" y="14"/>
                  </a:cubicBezTo>
                  <a:cubicBezTo>
                    <a:pt x="1" y="13"/>
                    <a:pt x="2" y="12"/>
                    <a:pt x="3" y="11"/>
                  </a:cubicBezTo>
                  <a:cubicBezTo>
                    <a:pt x="4" y="11"/>
                    <a:pt x="5" y="11"/>
                    <a:pt x="5" y="10"/>
                  </a:cubicBezTo>
                  <a:cubicBezTo>
                    <a:pt x="8" y="8"/>
                    <a:pt x="11" y="6"/>
                    <a:pt x="13" y="4"/>
                  </a:cubicBezTo>
                  <a:cubicBezTo>
                    <a:pt x="13" y="4"/>
                    <a:pt x="14" y="4"/>
                    <a:pt x="14" y="4"/>
                  </a:cubicBezTo>
                  <a:cubicBezTo>
                    <a:pt x="15" y="2"/>
                    <a:pt x="16" y="1"/>
                    <a:pt x="16"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2"/>
            <p:cNvSpPr/>
            <p:nvPr/>
          </p:nvSpPr>
          <p:spPr bwMode="auto">
            <a:xfrm>
              <a:off x="1608" y="1156"/>
              <a:ext cx="140" cy="168"/>
            </a:xfrm>
            <a:custGeom>
              <a:avLst/>
              <a:gdLst>
                <a:gd name="T0" fmla="*/ 37 w 59"/>
                <a:gd name="T1" fmla="*/ 0 h 71"/>
                <a:gd name="T2" fmla="*/ 26 w 59"/>
                <a:gd name="T3" fmla="*/ 6 h 71"/>
                <a:gd name="T4" fmla="*/ 24 w 59"/>
                <a:gd name="T5" fmla="*/ 10 h 71"/>
                <a:gd name="T6" fmla="*/ 23 w 59"/>
                <a:gd name="T7" fmla="*/ 10 h 71"/>
                <a:gd name="T8" fmla="*/ 15 w 59"/>
                <a:gd name="T9" fmla="*/ 22 h 71"/>
                <a:gd name="T10" fmla="*/ 15 w 59"/>
                <a:gd name="T11" fmla="*/ 22 h 71"/>
                <a:gd name="T12" fmla="*/ 14 w 59"/>
                <a:gd name="T13" fmla="*/ 25 h 71"/>
                <a:gd name="T14" fmla="*/ 0 w 59"/>
                <a:gd name="T15" fmla="*/ 53 h 71"/>
                <a:gd name="T16" fmla="*/ 9 w 59"/>
                <a:gd name="T17" fmla="*/ 62 h 71"/>
                <a:gd name="T18" fmla="*/ 34 w 59"/>
                <a:gd name="T19" fmla="*/ 71 h 71"/>
                <a:gd name="T20" fmla="*/ 57 w 59"/>
                <a:gd name="T21" fmla="*/ 40 h 71"/>
                <a:gd name="T22" fmla="*/ 53 w 59"/>
                <a:gd name="T23" fmla="*/ 21 h 71"/>
                <a:gd name="T24" fmla="*/ 37 w 59"/>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1">
                  <a:moveTo>
                    <a:pt x="37" y="0"/>
                  </a:moveTo>
                  <a:cubicBezTo>
                    <a:pt x="34" y="2"/>
                    <a:pt x="30" y="4"/>
                    <a:pt x="26" y="6"/>
                  </a:cubicBezTo>
                  <a:cubicBezTo>
                    <a:pt x="26" y="7"/>
                    <a:pt x="25" y="8"/>
                    <a:pt x="24" y="10"/>
                  </a:cubicBezTo>
                  <a:cubicBezTo>
                    <a:pt x="24" y="10"/>
                    <a:pt x="23" y="10"/>
                    <a:pt x="23" y="10"/>
                  </a:cubicBezTo>
                  <a:cubicBezTo>
                    <a:pt x="21" y="14"/>
                    <a:pt x="18" y="18"/>
                    <a:pt x="15" y="22"/>
                  </a:cubicBezTo>
                  <a:cubicBezTo>
                    <a:pt x="15" y="22"/>
                    <a:pt x="15" y="22"/>
                    <a:pt x="15" y="22"/>
                  </a:cubicBezTo>
                  <a:cubicBezTo>
                    <a:pt x="15" y="23"/>
                    <a:pt x="14" y="24"/>
                    <a:pt x="14" y="25"/>
                  </a:cubicBezTo>
                  <a:cubicBezTo>
                    <a:pt x="8" y="34"/>
                    <a:pt x="3" y="43"/>
                    <a:pt x="0" y="53"/>
                  </a:cubicBezTo>
                  <a:cubicBezTo>
                    <a:pt x="1" y="56"/>
                    <a:pt x="4" y="59"/>
                    <a:pt x="9" y="62"/>
                  </a:cubicBezTo>
                  <a:cubicBezTo>
                    <a:pt x="17" y="68"/>
                    <a:pt x="26" y="71"/>
                    <a:pt x="34" y="71"/>
                  </a:cubicBezTo>
                  <a:cubicBezTo>
                    <a:pt x="48" y="71"/>
                    <a:pt x="59" y="61"/>
                    <a:pt x="57" y="40"/>
                  </a:cubicBezTo>
                  <a:cubicBezTo>
                    <a:pt x="56" y="33"/>
                    <a:pt x="55" y="26"/>
                    <a:pt x="53" y="21"/>
                  </a:cubicBezTo>
                  <a:cubicBezTo>
                    <a:pt x="47" y="10"/>
                    <a:pt x="41" y="4"/>
                    <a:pt x="37"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3"/>
            <p:cNvSpPr/>
            <p:nvPr/>
          </p:nvSpPr>
          <p:spPr bwMode="auto">
            <a:xfrm>
              <a:off x="1696" y="1144"/>
              <a:ext cx="14" cy="12"/>
            </a:xfrm>
            <a:custGeom>
              <a:avLst/>
              <a:gdLst>
                <a:gd name="T0" fmla="*/ 4 w 6"/>
                <a:gd name="T1" fmla="*/ 0 h 5"/>
                <a:gd name="T2" fmla="*/ 0 w 6"/>
                <a:gd name="T3" fmla="*/ 3 h 5"/>
                <a:gd name="T4" fmla="*/ 1 w 6"/>
                <a:gd name="T5" fmla="*/ 5 h 5"/>
                <a:gd name="T6" fmla="*/ 6 w 6"/>
                <a:gd name="T7" fmla="*/ 2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3" y="1"/>
                    <a:pt x="1" y="2"/>
                    <a:pt x="0" y="3"/>
                  </a:cubicBezTo>
                  <a:cubicBezTo>
                    <a:pt x="1" y="5"/>
                    <a:pt x="1" y="5"/>
                    <a:pt x="1" y="5"/>
                  </a:cubicBezTo>
                  <a:cubicBezTo>
                    <a:pt x="3" y="4"/>
                    <a:pt x="4" y="3"/>
                    <a:pt x="6" y="2"/>
                  </a:cubicBezTo>
                  <a:cubicBezTo>
                    <a:pt x="5" y="1"/>
                    <a:pt x="4" y="0"/>
                    <a:pt x="4" y="0"/>
                  </a:cubicBezTo>
                </a:path>
              </a:pathLst>
            </a:custGeom>
            <a:solidFill>
              <a:srgbClr val="DC9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14"/>
            <p:cNvSpPr/>
            <p:nvPr/>
          </p:nvSpPr>
          <p:spPr bwMode="auto">
            <a:xfrm>
              <a:off x="1693" y="1152"/>
              <a:ext cx="5" cy="4"/>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1"/>
                    <a:pt x="0" y="1"/>
                  </a:cubicBezTo>
                  <a:cubicBezTo>
                    <a:pt x="1" y="1"/>
                    <a:pt x="1" y="2"/>
                    <a:pt x="1" y="2"/>
                  </a:cubicBezTo>
                  <a:cubicBezTo>
                    <a:pt x="2" y="2"/>
                    <a:pt x="2" y="2"/>
                    <a:pt x="2" y="2"/>
                  </a:cubicBezTo>
                  <a:cubicBezTo>
                    <a:pt x="1" y="0"/>
                    <a:pt x="1" y="0"/>
                    <a:pt x="1" y="0"/>
                  </a:cubicBezTo>
                </a:path>
              </a:pathLst>
            </a:custGeom>
            <a:solidFill>
              <a:srgbClr val="D3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5"/>
            <p:cNvSpPr>
              <a:spLocks noEditPoints="1"/>
            </p:cNvSpPr>
            <p:nvPr/>
          </p:nvSpPr>
          <p:spPr bwMode="auto">
            <a:xfrm>
              <a:off x="1658" y="1142"/>
              <a:ext cx="47" cy="33"/>
            </a:xfrm>
            <a:custGeom>
              <a:avLst/>
              <a:gdLst>
                <a:gd name="T0" fmla="*/ 10 w 20"/>
                <a:gd name="T1" fmla="*/ 6 h 14"/>
                <a:gd name="T2" fmla="*/ 0 w 20"/>
                <a:gd name="T3" fmla="*/ 14 h 14"/>
                <a:gd name="T4" fmla="*/ 5 w 20"/>
                <a:gd name="T5" fmla="*/ 12 h 14"/>
                <a:gd name="T6" fmla="*/ 10 w 20"/>
                <a:gd name="T7" fmla="*/ 6 h 14"/>
                <a:gd name="T8" fmla="*/ 19 w 20"/>
                <a:gd name="T9" fmla="*/ 0 h 14"/>
                <a:gd name="T10" fmla="*/ 13 w 20"/>
                <a:gd name="T11" fmla="*/ 4 h 14"/>
                <a:gd name="T12" fmla="*/ 15 w 20"/>
                <a:gd name="T13" fmla="*/ 5 h 14"/>
                <a:gd name="T14" fmla="*/ 16 w 20"/>
                <a:gd name="T15" fmla="*/ 4 h 14"/>
                <a:gd name="T16" fmla="*/ 20 w 20"/>
                <a:gd name="T17" fmla="*/ 1 h 14"/>
                <a:gd name="T18" fmla="*/ 19 w 2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4">
                  <a:moveTo>
                    <a:pt x="10" y="6"/>
                  </a:moveTo>
                  <a:cubicBezTo>
                    <a:pt x="7" y="9"/>
                    <a:pt x="4" y="11"/>
                    <a:pt x="0" y="14"/>
                  </a:cubicBezTo>
                  <a:cubicBezTo>
                    <a:pt x="2" y="14"/>
                    <a:pt x="4" y="13"/>
                    <a:pt x="5" y="12"/>
                  </a:cubicBezTo>
                  <a:cubicBezTo>
                    <a:pt x="7" y="10"/>
                    <a:pt x="9" y="8"/>
                    <a:pt x="10" y="6"/>
                  </a:cubicBezTo>
                  <a:moveTo>
                    <a:pt x="19" y="0"/>
                  </a:moveTo>
                  <a:cubicBezTo>
                    <a:pt x="19" y="0"/>
                    <a:pt x="17" y="1"/>
                    <a:pt x="13" y="4"/>
                  </a:cubicBezTo>
                  <a:cubicBezTo>
                    <a:pt x="14" y="4"/>
                    <a:pt x="14" y="4"/>
                    <a:pt x="15" y="5"/>
                  </a:cubicBezTo>
                  <a:cubicBezTo>
                    <a:pt x="15" y="5"/>
                    <a:pt x="16" y="4"/>
                    <a:pt x="16" y="4"/>
                  </a:cubicBezTo>
                  <a:cubicBezTo>
                    <a:pt x="17" y="3"/>
                    <a:pt x="19" y="2"/>
                    <a:pt x="20" y="1"/>
                  </a:cubicBezTo>
                  <a:cubicBezTo>
                    <a:pt x="19" y="0"/>
                    <a:pt x="19" y="0"/>
                    <a:pt x="19" y="0"/>
                  </a:cubicBezTo>
                </a:path>
              </a:pathLst>
            </a:custGeom>
            <a:solidFill>
              <a:srgbClr val="CC7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16"/>
            <p:cNvSpPr/>
            <p:nvPr/>
          </p:nvSpPr>
          <p:spPr bwMode="auto">
            <a:xfrm>
              <a:off x="1670" y="1152"/>
              <a:ext cx="26" cy="19"/>
            </a:xfrm>
            <a:custGeom>
              <a:avLst/>
              <a:gdLst>
                <a:gd name="T0" fmla="*/ 8 w 11"/>
                <a:gd name="T1" fmla="*/ 0 h 8"/>
                <a:gd name="T2" fmla="*/ 5 w 11"/>
                <a:gd name="T3" fmla="*/ 2 h 8"/>
                <a:gd name="T4" fmla="*/ 0 w 11"/>
                <a:gd name="T5" fmla="*/ 8 h 8"/>
                <a:gd name="T6" fmla="*/ 11 w 11"/>
                <a:gd name="T7" fmla="*/ 2 h 8"/>
                <a:gd name="T8" fmla="*/ 10 w 11"/>
                <a:gd name="T9" fmla="*/ 1 h 8"/>
                <a:gd name="T10" fmla="*/ 8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8" y="0"/>
                  </a:moveTo>
                  <a:cubicBezTo>
                    <a:pt x="7" y="0"/>
                    <a:pt x="6" y="1"/>
                    <a:pt x="5" y="2"/>
                  </a:cubicBezTo>
                  <a:cubicBezTo>
                    <a:pt x="4" y="4"/>
                    <a:pt x="2" y="6"/>
                    <a:pt x="0" y="8"/>
                  </a:cubicBezTo>
                  <a:cubicBezTo>
                    <a:pt x="4" y="6"/>
                    <a:pt x="8" y="4"/>
                    <a:pt x="11" y="2"/>
                  </a:cubicBezTo>
                  <a:cubicBezTo>
                    <a:pt x="11" y="2"/>
                    <a:pt x="11" y="1"/>
                    <a:pt x="10" y="1"/>
                  </a:cubicBezTo>
                  <a:cubicBezTo>
                    <a:pt x="9" y="0"/>
                    <a:pt x="9" y="0"/>
                    <a:pt x="8" y="0"/>
                  </a:cubicBezTo>
                </a:path>
              </a:pathLst>
            </a:custGeom>
            <a:solidFill>
              <a:srgbClr val="CC7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7"/>
            <p:cNvSpPr/>
            <p:nvPr/>
          </p:nvSpPr>
          <p:spPr bwMode="auto">
            <a:xfrm>
              <a:off x="1461" y="1033"/>
              <a:ext cx="263" cy="253"/>
            </a:xfrm>
            <a:custGeom>
              <a:avLst/>
              <a:gdLst>
                <a:gd name="T0" fmla="*/ 109 w 111"/>
                <a:gd name="T1" fmla="*/ 33 h 107"/>
                <a:gd name="T2" fmla="*/ 24 w 111"/>
                <a:gd name="T3" fmla="*/ 74 h 107"/>
                <a:gd name="T4" fmla="*/ 7 w 111"/>
                <a:gd name="T5" fmla="*/ 27 h 107"/>
                <a:gd name="T6" fmla="*/ 54 w 111"/>
                <a:gd name="T7" fmla="*/ 3 h 107"/>
                <a:gd name="T8" fmla="*/ 109 w 111"/>
                <a:gd name="T9" fmla="*/ 34 h 107"/>
                <a:gd name="T10" fmla="*/ 110 w 111"/>
                <a:gd name="T11" fmla="*/ 33 h 107"/>
                <a:gd name="T12" fmla="*/ 38 w 111"/>
                <a:gd name="T13" fmla="*/ 0 h 107"/>
                <a:gd name="T14" fmla="*/ 9 w 111"/>
                <a:gd name="T15" fmla="*/ 56 h 107"/>
                <a:gd name="T16" fmla="*/ 110 w 111"/>
                <a:gd name="T17" fmla="*/ 34 h 107"/>
                <a:gd name="T18" fmla="*/ 109 w 111"/>
                <a:gd name="T19"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07">
                  <a:moveTo>
                    <a:pt x="109" y="33"/>
                  </a:moveTo>
                  <a:cubicBezTo>
                    <a:pt x="91" y="53"/>
                    <a:pt x="53" y="89"/>
                    <a:pt x="24" y="74"/>
                  </a:cubicBezTo>
                  <a:cubicBezTo>
                    <a:pt x="8" y="65"/>
                    <a:pt x="4" y="42"/>
                    <a:pt x="7" y="27"/>
                  </a:cubicBezTo>
                  <a:cubicBezTo>
                    <a:pt x="11" y="4"/>
                    <a:pt x="35" y="0"/>
                    <a:pt x="54" y="3"/>
                  </a:cubicBezTo>
                  <a:cubicBezTo>
                    <a:pt x="75" y="6"/>
                    <a:pt x="96" y="18"/>
                    <a:pt x="109" y="34"/>
                  </a:cubicBezTo>
                  <a:cubicBezTo>
                    <a:pt x="110" y="34"/>
                    <a:pt x="111" y="33"/>
                    <a:pt x="110" y="33"/>
                  </a:cubicBezTo>
                  <a:cubicBezTo>
                    <a:pt x="93" y="13"/>
                    <a:pt x="65" y="0"/>
                    <a:pt x="38" y="0"/>
                  </a:cubicBezTo>
                  <a:cubicBezTo>
                    <a:pt x="8" y="0"/>
                    <a:pt x="0" y="33"/>
                    <a:pt x="9" y="56"/>
                  </a:cubicBezTo>
                  <a:cubicBezTo>
                    <a:pt x="28" y="107"/>
                    <a:pt x="89" y="57"/>
                    <a:pt x="110" y="34"/>
                  </a:cubicBezTo>
                  <a:cubicBezTo>
                    <a:pt x="111" y="33"/>
                    <a:pt x="110" y="32"/>
                    <a:pt x="109" y="33"/>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8"/>
            <p:cNvSpPr/>
            <p:nvPr/>
          </p:nvSpPr>
          <p:spPr bwMode="auto">
            <a:xfrm>
              <a:off x="1511" y="849"/>
              <a:ext cx="244" cy="286"/>
            </a:xfrm>
            <a:custGeom>
              <a:avLst/>
              <a:gdLst>
                <a:gd name="T0" fmla="*/ 88 w 103"/>
                <a:gd name="T1" fmla="*/ 120 h 121"/>
                <a:gd name="T2" fmla="*/ 23 w 103"/>
                <a:gd name="T3" fmla="*/ 44 h 121"/>
                <a:gd name="T4" fmla="*/ 54 w 103"/>
                <a:gd name="T5" fmla="*/ 11 h 121"/>
                <a:gd name="T6" fmla="*/ 94 w 103"/>
                <a:gd name="T7" fmla="*/ 40 h 121"/>
                <a:gd name="T8" fmla="*/ 87 w 103"/>
                <a:gd name="T9" fmla="*/ 120 h 121"/>
                <a:gd name="T10" fmla="*/ 89 w 103"/>
                <a:gd name="T11" fmla="*/ 120 h 121"/>
                <a:gd name="T12" fmla="*/ 90 w 103"/>
                <a:gd name="T13" fmla="*/ 27 h 121"/>
                <a:gd name="T14" fmla="*/ 29 w 103"/>
                <a:gd name="T15" fmla="*/ 26 h 121"/>
                <a:gd name="T16" fmla="*/ 88 w 103"/>
                <a:gd name="T17" fmla="*/ 121 h 121"/>
                <a:gd name="T18" fmla="*/ 88 w 103"/>
                <a:gd name="T19"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21">
                  <a:moveTo>
                    <a:pt x="88" y="120"/>
                  </a:moveTo>
                  <a:cubicBezTo>
                    <a:pt x="63" y="104"/>
                    <a:pt x="25" y="77"/>
                    <a:pt x="23" y="44"/>
                  </a:cubicBezTo>
                  <a:cubicBezTo>
                    <a:pt x="23" y="27"/>
                    <a:pt x="40" y="15"/>
                    <a:pt x="54" y="11"/>
                  </a:cubicBezTo>
                  <a:cubicBezTo>
                    <a:pt x="74" y="5"/>
                    <a:pt x="89" y="23"/>
                    <a:pt x="94" y="40"/>
                  </a:cubicBezTo>
                  <a:cubicBezTo>
                    <a:pt x="100" y="64"/>
                    <a:pt x="95" y="96"/>
                    <a:pt x="87" y="120"/>
                  </a:cubicBezTo>
                  <a:cubicBezTo>
                    <a:pt x="87" y="121"/>
                    <a:pt x="88" y="121"/>
                    <a:pt x="89" y="120"/>
                  </a:cubicBezTo>
                  <a:cubicBezTo>
                    <a:pt x="97" y="92"/>
                    <a:pt x="103" y="53"/>
                    <a:pt x="90" y="27"/>
                  </a:cubicBezTo>
                  <a:cubicBezTo>
                    <a:pt x="77" y="0"/>
                    <a:pt x="44" y="7"/>
                    <a:pt x="29" y="26"/>
                  </a:cubicBezTo>
                  <a:cubicBezTo>
                    <a:pt x="0" y="60"/>
                    <a:pt x="64" y="106"/>
                    <a:pt x="88" y="121"/>
                  </a:cubicBezTo>
                  <a:cubicBezTo>
                    <a:pt x="88" y="121"/>
                    <a:pt x="89" y="120"/>
                    <a:pt x="88" y="120"/>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9"/>
            <p:cNvSpPr/>
            <p:nvPr/>
          </p:nvSpPr>
          <p:spPr bwMode="auto">
            <a:xfrm>
              <a:off x="1551" y="1128"/>
              <a:ext cx="237" cy="244"/>
            </a:xfrm>
            <a:custGeom>
              <a:avLst/>
              <a:gdLst>
                <a:gd name="T0" fmla="*/ 62 w 100"/>
                <a:gd name="T1" fmla="*/ 1 h 103"/>
                <a:gd name="T2" fmla="*/ 45 w 100"/>
                <a:gd name="T3" fmla="*/ 96 h 103"/>
                <a:gd name="T4" fmla="*/ 98 w 100"/>
                <a:gd name="T5" fmla="*/ 69 h 103"/>
                <a:gd name="T6" fmla="*/ 63 w 100"/>
                <a:gd name="T7" fmla="*/ 1 h 103"/>
                <a:gd name="T8" fmla="*/ 62 w 100"/>
                <a:gd name="T9" fmla="*/ 2 h 103"/>
                <a:gd name="T10" fmla="*/ 94 w 100"/>
                <a:gd name="T11" fmla="*/ 55 h 103"/>
                <a:gd name="T12" fmla="*/ 75 w 100"/>
                <a:gd name="T13" fmla="*/ 96 h 103"/>
                <a:gd name="T14" fmla="*/ 31 w 100"/>
                <a:gd name="T15" fmla="*/ 87 h 103"/>
                <a:gd name="T16" fmla="*/ 63 w 100"/>
                <a:gd name="T17" fmla="*/ 2 h 103"/>
                <a:gd name="T18" fmla="*/ 62 w 100"/>
                <a:gd name="T1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3">
                  <a:moveTo>
                    <a:pt x="62" y="1"/>
                  </a:moveTo>
                  <a:cubicBezTo>
                    <a:pt x="45" y="22"/>
                    <a:pt x="0" y="82"/>
                    <a:pt x="45" y="96"/>
                  </a:cubicBezTo>
                  <a:cubicBezTo>
                    <a:pt x="68" y="103"/>
                    <a:pt x="97" y="97"/>
                    <a:pt x="98" y="69"/>
                  </a:cubicBezTo>
                  <a:cubicBezTo>
                    <a:pt x="98" y="47"/>
                    <a:pt x="82" y="13"/>
                    <a:pt x="63" y="1"/>
                  </a:cubicBezTo>
                  <a:cubicBezTo>
                    <a:pt x="62" y="1"/>
                    <a:pt x="62" y="2"/>
                    <a:pt x="62" y="2"/>
                  </a:cubicBezTo>
                  <a:cubicBezTo>
                    <a:pt x="80" y="13"/>
                    <a:pt x="88" y="37"/>
                    <a:pt x="94" y="55"/>
                  </a:cubicBezTo>
                  <a:cubicBezTo>
                    <a:pt x="100" y="74"/>
                    <a:pt x="94" y="91"/>
                    <a:pt x="75" y="96"/>
                  </a:cubicBezTo>
                  <a:cubicBezTo>
                    <a:pt x="62" y="100"/>
                    <a:pt x="41" y="97"/>
                    <a:pt x="31" y="87"/>
                  </a:cubicBezTo>
                  <a:cubicBezTo>
                    <a:pt x="10" y="68"/>
                    <a:pt x="50" y="18"/>
                    <a:pt x="63" y="2"/>
                  </a:cubicBezTo>
                  <a:cubicBezTo>
                    <a:pt x="63" y="1"/>
                    <a:pt x="63" y="0"/>
                    <a:pt x="62" y="1"/>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0"/>
            <p:cNvSpPr/>
            <p:nvPr/>
          </p:nvSpPr>
          <p:spPr bwMode="auto">
            <a:xfrm>
              <a:off x="1693" y="1088"/>
              <a:ext cx="277" cy="250"/>
            </a:xfrm>
            <a:custGeom>
              <a:avLst/>
              <a:gdLst>
                <a:gd name="T0" fmla="*/ 1 w 117"/>
                <a:gd name="T1" fmla="*/ 15 h 106"/>
                <a:gd name="T2" fmla="*/ 92 w 117"/>
                <a:gd name="T3" fmla="*/ 77 h 106"/>
                <a:gd name="T4" fmla="*/ 92 w 117"/>
                <a:gd name="T5" fmla="*/ 17 h 106"/>
                <a:gd name="T6" fmla="*/ 1 w 117"/>
                <a:gd name="T7" fmla="*/ 15 h 106"/>
                <a:gd name="T8" fmla="*/ 2 w 117"/>
                <a:gd name="T9" fmla="*/ 16 h 106"/>
                <a:gd name="T10" fmla="*/ 87 w 117"/>
                <a:gd name="T11" fmla="*/ 15 h 106"/>
                <a:gd name="T12" fmla="*/ 108 w 117"/>
                <a:gd name="T13" fmla="*/ 53 h 106"/>
                <a:gd name="T14" fmla="*/ 75 w 117"/>
                <a:gd name="T15" fmla="*/ 82 h 106"/>
                <a:gd name="T16" fmla="*/ 2 w 117"/>
                <a:gd name="T17" fmla="*/ 15 h 106"/>
                <a:gd name="T18" fmla="*/ 1 w 117"/>
                <a:gd name="T19" fmla="*/ 1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06">
                  <a:moveTo>
                    <a:pt x="1" y="15"/>
                  </a:moveTo>
                  <a:cubicBezTo>
                    <a:pt x="14" y="37"/>
                    <a:pt x="61" y="106"/>
                    <a:pt x="92" y="77"/>
                  </a:cubicBezTo>
                  <a:cubicBezTo>
                    <a:pt x="113" y="58"/>
                    <a:pt x="117" y="33"/>
                    <a:pt x="92" y="17"/>
                  </a:cubicBezTo>
                  <a:cubicBezTo>
                    <a:pt x="67" y="0"/>
                    <a:pt x="27" y="2"/>
                    <a:pt x="1" y="15"/>
                  </a:cubicBezTo>
                  <a:cubicBezTo>
                    <a:pt x="0" y="15"/>
                    <a:pt x="1" y="16"/>
                    <a:pt x="2" y="16"/>
                  </a:cubicBezTo>
                  <a:cubicBezTo>
                    <a:pt x="28" y="3"/>
                    <a:pt x="61" y="3"/>
                    <a:pt x="87" y="15"/>
                  </a:cubicBezTo>
                  <a:cubicBezTo>
                    <a:pt x="102" y="22"/>
                    <a:pt x="112" y="37"/>
                    <a:pt x="108" y="53"/>
                  </a:cubicBezTo>
                  <a:cubicBezTo>
                    <a:pt x="104" y="68"/>
                    <a:pt x="90" y="82"/>
                    <a:pt x="75" y="82"/>
                  </a:cubicBezTo>
                  <a:cubicBezTo>
                    <a:pt x="44" y="81"/>
                    <a:pt x="16" y="38"/>
                    <a:pt x="2" y="15"/>
                  </a:cubicBezTo>
                  <a:cubicBezTo>
                    <a:pt x="2" y="14"/>
                    <a:pt x="0" y="15"/>
                    <a:pt x="1" y="15"/>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1"/>
            <p:cNvSpPr/>
            <p:nvPr/>
          </p:nvSpPr>
          <p:spPr bwMode="auto">
            <a:xfrm>
              <a:off x="1703" y="868"/>
              <a:ext cx="274" cy="279"/>
            </a:xfrm>
            <a:custGeom>
              <a:avLst/>
              <a:gdLst>
                <a:gd name="T0" fmla="*/ 3 w 116"/>
                <a:gd name="T1" fmla="*/ 113 h 118"/>
                <a:gd name="T2" fmla="*/ 47 w 116"/>
                <a:gd name="T3" fmla="*/ 20 h 118"/>
                <a:gd name="T4" fmla="*/ 99 w 116"/>
                <a:gd name="T5" fmla="*/ 74 h 118"/>
                <a:gd name="T6" fmla="*/ 1 w 116"/>
                <a:gd name="T7" fmla="*/ 112 h 118"/>
                <a:gd name="T8" fmla="*/ 1 w 116"/>
                <a:gd name="T9" fmla="*/ 113 h 118"/>
                <a:gd name="T10" fmla="*/ 98 w 116"/>
                <a:gd name="T11" fmla="*/ 78 h 118"/>
                <a:gd name="T12" fmla="*/ 66 w 116"/>
                <a:gd name="T13" fmla="*/ 15 h 118"/>
                <a:gd name="T14" fmla="*/ 2 w 116"/>
                <a:gd name="T15" fmla="*/ 113 h 118"/>
                <a:gd name="T16" fmla="*/ 3 w 116"/>
                <a:gd name="T17"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8">
                  <a:moveTo>
                    <a:pt x="3" y="113"/>
                  </a:moveTo>
                  <a:cubicBezTo>
                    <a:pt x="9" y="82"/>
                    <a:pt x="19" y="39"/>
                    <a:pt x="47" y="20"/>
                  </a:cubicBezTo>
                  <a:cubicBezTo>
                    <a:pt x="76" y="0"/>
                    <a:pt x="113" y="47"/>
                    <a:pt x="99" y="74"/>
                  </a:cubicBezTo>
                  <a:cubicBezTo>
                    <a:pt x="83" y="106"/>
                    <a:pt x="33" y="117"/>
                    <a:pt x="1" y="112"/>
                  </a:cubicBezTo>
                  <a:cubicBezTo>
                    <a:pt x="1" y="112"/>
                    <a:pt x="0" y="113"/>
                    <a:pt x="1" y="113"/>
                  </a:cubicBezTo>
                  <a:cubicBezTo>
                    <a:pt x="35" y="118"/>
                    <a:pt x="78" y="107"/>
                    <a:pt x="98" y="78"/>
                  </a:cubicBezTo>
                  <a:cubicBezTo>
                    <a:pt x="116" y="53"/>
                    <a:pt x="92" y="20"/>
                    <a:pt x="66" y="15"/>
                  </a:cubicBezTo>
                  <a:cubicBezTo>
                    <a:pt x="25" y="7"/>
                    <a:pt x="7" y="85"/>
                    <a:pt x="2" y="113"/>
                  </a:cubicBezTo>
                  <a:cubicBezTo>
                    <a:pt x="2" y="113"/>
                    <a:pt x="3" y="114"/>
                    <a:pt x="3" y="113"/>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2"/>
            <p:cNvSpPr/>
            <p:nvPr/>
          </p:nvSpPr>
          <p:spPr bwMode="auto">
            <a:xfrm>
              <a:off x="1644" y="1050"/>
              <a:ext cx="156" cy="139"/>
            </a:xfrm>
            <a:custGeom>
              <a:avLst/>
              <a:gdLst>
                <a:gd name="T0" fmla="*/ 28 w 66"/>
                <a:gd name="T1" fmla="*/ 47 h 59"/>
                <a:gd name="T2" fmla="*/ 43 w 66"/>
                <a:gd name="T3" fmla="*/ 8 h 59"/>
                <a:gd name="T4" fmla="*/ 28 w 66"/>
                <a:gd name="T5" fmla="*/ 47 h 59"/>
              </a:gdLst>
              <a:ahLst/>
              <a:cxnLst>
                <a:cxn ang="0">
                  <a:pos x="T0" y="T1"/>
                </a:cxn>
                <a:cxn ang="0">
                  <a:pos x="T2" y="T3"/>
                </a:cxn>
                <a:cxn ang="0">
                  <a:pos x="T4" y="T5"/>
                </a:cxn>
              </a:cxnLst>
              <a:rect l="0" t="0" r="r" b="b"/>
              <a:pathLst>
                <a:path w="66" h="59">
                  <a:moveTo>
                    <a:pt x="28" y="47"/>
                  </a:moveTo>
                  <a:cubicBezTo>
                    <a:pt x="0" y="37"/>
                    <a:pt x="18" y="0"/>
                    <a:pt x="43" y="8"/>
                  </a:cubicBezTo>
                  <a:cubicBezTo>
                    <a:pt x="66" y="16"/>
                    <a:pt x="47" y="59"/>
                    <a:pt x="28" y="47"/>
                  </a:cubicBezTo>
                </a:path>
              </a:pathLst>
            </a:custGeom>
            <a:solidFill>
              <a:srgbClr val="F2E4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3"/>
            <p:cNvSpPr/>
            <p:nvPr/>
          </p:nvSpPr>
          <p:spPr bwMode="auto">
            <a:xfrm>
              <a:off x="1637" y="1043"/>
              <a:ext cx="156" cy="146"/>
            </a:xfrm>
            <a:custGeom>
              <a:avLst/>
              <a:gdLst>
                <a:gd name="T0" fmla="*/ 27 w 66"/>
                <a:gd name="T1" fmla="*/ 49 h 62"/>
                <a:gd name="T2" fmla="*/ 45 w 66"/>
                <a:gd name="T3" fmla="*/ 12 h 62"/>
                <a:gd name="T4" fmla="*/ 27 w 66"/>
                <a:gd name="T5" fmla="*/ 49 h 62"/>
                <a:gd name="T6" fmla="*/ 27 w 66"/>
                <a:gd name="T7" fmla="*/ 50 h 62"/>
                <a:gd name="T8" fmla="*/ 44 w 66"/>
                <a:gd name="T9" fmla="*/ 10 h 62"/>
                <a:gd name="T10" fmla="*/ 15 w 66"/>
                <a:gd name="T11" fmla="*/ 22 h 62"/>
                <a:gd name="T12" fmla="*/ 27 w 66"/>
                <a:gd name="T13" fmla="*/ 50 h 62"/>
                <a:gd name="T14" fmla="*/ 27 w 66"/>
                <a:gd name="T15" fmla="*/ 4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2">
                  <a:moveTo>
                    <a:pt x="27" y="49"/>
                  </a:moveTo>
                  <a:cubicBezTo>
                    <a:pt x="0" y="38"/>
                    <a:pt x="20" y="0"/>
                    <a:pt x="45" y="12"/>
                  </a:cubicBezTo>
                  <a:cubicBezTo>
                    <a:pt x="64" y="22"/>
                    <a:pt x="49" y="60"/>
                    <a:pt x="27" y="49"/>
                  </a:cubicBezTo>
                  <a:cubicBezTo>
                    <a:pt x="27" y="49"/>
                    <a:pt x="26" y="50"/>
                    <a:pt x="27" y="50"/>
                  </a:cubicBezTo>
                  <a:cubicBezTo>
                    <a:pt x="51" y="62"/>
                    <a:pt x="66" y="21"/>
                    <a:pt x="44" y="10"/>
                  </a:cubicBezTo>
                  <a:cubicBezTo>
                    <a:pt x="33" y="5"/>
                    <a:pt x="20" y="12"/>
                    <a:pt x="15" y="22"/>
                  </a:cubicBezTo>
                  <a:cubicBezTo>
                    <a:pt x="8" y="34"/>
                    <a:pt x="15" y="45"/>
                    <a:pt x="27" y="50"/>
                  </a:cubicBezTo>
                  <a:cubicBezTo>
                    <a:pt x="28" y="50"/>
                    <a:pt x="28" y="49"/>
                    <a:pt x="27" y="49"/>
                  </a:cubicBezTo>
                  <a:close/>
                </a:path>
              </a:pathLst>
            </a:custGeom>
            <a:solidFill>
              <a:srgbClr val="5E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24" name="图片 223"/>
          <p:cNvPicPr>
            <a:picLocks noChangeAspect="1"/>
          </p:cNvPicPr>
          <p:nvPr/>
        </p:nvPicPr>
        <p:blipFill>
          <a:blip r:embed="rId3" cstate="email"/>
          <a:stretch>
            <a:fillRect/>
          </a:stretch>
        </p:blipFill>
        <p:spPr>
          <a:xfrm>
            <a:off x="994971" y="2170629"/>
            <a:ext cx="2388172" cy="1029900"/>
          </a:xfrm>
          <a:prstGeom prst="rect">
            <a:avLst/>
          </a:prstGeom>
        </p:spPr>
      </p:pic>
      <p:sp>
        <p:nvSpPr>
          <p:cNvPr id="225" name="淘宝网Chenying0907出品 10"/>
          <p:cNvSpPr txBox="1"/>
          <p:nvPr/>
        </p:nvSpPr>
        <p:spPr>
          <a:xfrm>
            <a:off x="1730728" y="2616817"/>
            <a:ext cx="1513556" cy="477054"/>
          </a:xfrm>
          <a:prstGeom prst="rect">
            <a:avLst/>
          </a:prstGeom>
          <a:noFill/>
        </p:spPr>
        <p:txBody>
          <a:bodyPr wrap="none" rtlCol="0">
            <a:spAutoFit/>
          </a:bodyPr>
          <a:lstStyle/>
          <a:p>
            <a:r>
              <a:rPr lang="en-US" altLang="zh-CN" sz="2500" dirty="0">
                <a:solidFill>
                  <a:schemeClr val="bg1"/>
                </a:solidFill>
                <a:latin typeface="汉仪白棋体简" panose="02010604000101010101" pitchFamily="2" charset="-122"/>
                <a:ea typeface="汉仪白棋体简" panose="02010604000101010101" pitchFamily="2" charset="-122"/>
              </a:rPr>
              <a:t>LOVELY</a:t>
            </a:r>
            <a:endParaRPr lang="zh-CN" altLang="en-US" sz="2500" dirty="0">
              <a:solidFill>
                <a:schemeClr val="bg1"/>
              </a:solidFill>
              <a:latin typeface="汉仪白棋体简" panose="02010604000101010101" pitchFamily="2" charset="-122"/>
              <a:ea typeface="汉仪白棋体简" panose="02010604000101010101" pitchFamily="2" charset="-122"/>
            </a:endParaRPr>
          </a:p>
        </p:txBody>
      </p:sp>
      <p:sp>
        <p:nvSpPr>
          <p:cNvPr id="226" name="淘宝网Chenying0907出品 11"/>
          <p:cNvSpPr/>
          <p:nvPr/>
        </p:nvSpPr>
        <p:spPr>
          <a:xfrm>
            <a:off x="1047286" y="3282540"/>
            <a:ext cx="3403540" cy="830997"/>
          </a:xfrm>
          <a:prstGeom prst="rect">
            <a:avLst/>
          </a:prstGeom>
        </p:spPr>
        <p:txBody>
          <a:bodyPr wrap="square">
            <a:spAutoFit/>
          </a:bodyPr>
          <a:lstStyle/>
          <a:p>
            <a:r>
              <a:rPr lang="en-US" altLang="zh-CN" sz="1200" dirty="0">
                <a:solidFill>
                  <a:schemeClr val="tx2"/>
                </a:solidFill>
                <a:latin typeface="汉仪小麦体简" panose="00020600040101010101" pitchFamily="18" charset="-122"/>
                <a:ea typeface="汉仪小麦体简" panose="00020600040101010101" pitchFamily="18" charset="-122"/>
              </a:rPr>
              <a:t>May Jesus Christ always be at the center of the new lives you are now starting to build together, that you may know the ways of true love and kindness. </a:t>
            </a:r>
            <a:endParaRPr lang="en-US" altLang="zh-CN" sz="1200" dirty="0">
              <a:solidFill>
                <a:schemeClr val="tx2"/>
              </a:solidFill>
              <a:latin typeface="汉仪小麦体简" panose="00020600040101010101" pitchFamily="18" charset="-122"/>
              <a:ea typeface="汉仪小麦体简" panose="00020600040101010101" pitchFamily="18" charset="-122"/>
            </a:endParaRPr>
          </a:p>
        </p:txBody>
      </p:sp>
      <p:grpSp>
        <p:nvGrpSpPr>
          <p:cNvPr id="227" name="组合 226"/>
          <p:cNvGrpSpPr/>
          <p:nvPr/>
        </p:nvGrpSpPr>
        <p:grpSpPr>
          <a:xfrm>
            <a:off x="1668463" y="320675"/>
            <a:ext cx="2008187" cy="2008188"/>
            <a:chOff x="1668463" y="320675"/>
            <a:chExt cx="2008187" cy="2008188"/>
          </a:xfrm>
        </p:grpSpPr>
        <p:sp>
          <p:nvSpPr>
            <p:cNvPr id="228" name="AutoShape 225"/>
            <p:cNvSpPr>
              <a:spLocks noChangeAspect="1" noChangeArrowheads="1" noTextEdit="1"/>
            </p:cNvSpPr>
            <p:nvPr/>
          </p:nvSpPr>
          <p:spPr bwMode="auto">
            <a:xfrm>
              <a:off x="1722438" y="723900"/>
              <a:ext cx="187166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9" name="Freeform 227"/>
            <p:cNvSpPr/>
            <p:nvPr/>
          </p:nvSpPr>
          <p:spPr bwMode="auto">
            <a:xfrm>
              <a:off x="1668463" y="320675"/>
              <a:ext cx="2008187" cy="2006601"/>
            </a:xfrm>
            <a:custGeom>
              <a:avLst/>
              <a:gdLst>
                <a:gd name="T0" fmla="*/ 1157 w 1352"/>
                <a:gd name="T1" fmla="*/ 1027 h 1350"/>
                <a:gd name="T2" fmla="*/ 220 w 1352"/>
                <a:gd name="T3" fmla="*/ 432 h 1350"/>
                <a:gd name="T4" fmla="*/ 50 w 1352"/>
                <a:gd name="T5" fmla="*/ 696 h 1350"/>
                <a:gd name="T6" fmla="*/ 244 w 1352"/>
                <a:gd name="T7" fmla="*/ 1110 h 1350"/>
                <a:gd name="T8" fmla="*/ 253 w 1352"/>
                <a:gd name="T9" fmla="*/ 1116 h 1350"/>
                <a:gd name="T10" fmla="*/ 210 w 1352"/>
                <a:gd name="T11" fmla="*/ 1350 h 1350"/>
                <a:gd name="T12" fmla="*/ 377 w 1352"/>
                <a:gd name="T13" fmla="*/ 1192 h 1350"/>
                <a:gd name="T14" fmla="*/ 765 w 1352"/>
                <a:gd name="T15" fmla="*/ 1306 h 1350"/>
                <a:gd name="T16" fmla="*/ 1157 w 1352"/>
                <a:gd name="T17" fmla="*/ 1027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2" h="1350">
                  <a:moveTo>
                    <a:pt x="1157" y="1027"/>
                  </a:moveTo>
                  <a:cubicBezTo>
                    <a:pt x="1352" y="513"/>
                    <a:pt x="655" y="0"/>
                    <a:pt x="220" y="432"/>
                  </a:cubicBezTo>
                  <a:cubicBezTo>
                    <a:pt x="151" y="501"/>
                    <a:pt x="78" y="601"/>
                    <a:pt x="50" y="696"/>
                  </a:cubicBezTo>
                  <a:cubicBezTo>
                    <a:pt x="0" y="869"/>
                    <a:pt x="112" y="1011"/>
                    <a:pt x="244" y="1110"/>
                  </a:cubicBezTo>
                  <a:cubicBezTo>
                    <a:pt x="247" y="1112"/>
                    <a:pt x="250" y="1114"/>
                    <a:pt x="253" y="1116"/>
                  </a:cubicBezTo>
                  <a:cubicBezTo>
                    <a:pt x="210" y="1350"/>
                    <a:pt x="210" y="1350"/>
                    <a:pt x="210" y="1350"/>
                  </a:cubicBezTo>
                  <a:cubicBezTo>
                    <a:pt x="377" y="1192"/>
                    <a:pt x="377" y="1192"/>
                    <a:pt x="377" y="1192"/>
                  </a:cubicBezTo>
                  <a:cubicBezTo>
                    <a:pt x="498" y="1254"/>
                    <a:pt x="639" y="1298"/>
                    <a:pt x="765" y="1306"/>
                  </a:cubicBezTo>
                  <a:cubicBezTo>
                    <a:pt x="948" y="1317"/>
                    <a:pt x="1093" y="1195"/>
                    <a:pt x="1157" y="102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28"/>
            <p:cNvSpPr/>
            <p:nvPr/>
          </p:nvSpPr>
          <p:spPr bwMode="auto">
            <a:xfrm>
              <a:off x="1693863" y="695325"/>
              <a:ext cx="1776412" cy="1633538"/>
            </a:xfrm>
            <a:custGeom>
              <a:avLst/>
              <a:gdLst>
                <a:gd name="T0" fmla="*/ 1140 w 1196"/>
                <a:gd name="T1" fmla="*/ 774 h 1099"/>
                <a:gd name="T2" fmla="*/ 1103 w 1196"/>
                <a:gd name="T3" fmla="*/ 332 h 1099"/>
                <a:gd name="T4" fmla="*/ 765 w 1196"/>
                <a:gd name="T5" fmla="*/ 50 h 1099"/>
                <a:gd name="T6" fmla="*/ 342 w 1196"/>
                <a:gd name="T7" fmla="*/ 77 h 1099"/>
                <a:gd name="T8" fmla="*/ 141 w 1196"/>
                <a:gd name="T9" fmla="*/ 249 h 1099"/>
                <a:gd name="T10" fmla="*/ 20 w 1196"/>
                <a:gd name="T11" fmla="*/ 536 h 1099"/>
                <a:gd name="T12" fmla="*/ 104 w 1196"/>
                <a:gd name="T13" fmla="*/ 742 h 1099"/>
                <a:gd name="T14" fmla="*/ 184 w 1196"/>
                <a:gd name="T15" fmla="*/ 824 h 1099"/>
                <a:gd name="T16" fmla="*/ 231 w 1196"/>
                <a:gd name="T17" fmla="*/ 861 h 1099"/>
                <a:gd name="T18" fmla="*/ 233 w 1196"/>
                <a:gd name="T19" fmla="*/ 872 h 1099"/>
                <a:gd name="T20" fmla="*/ 192 w 1196"/>
                <a:gd name="T21" fmla="*/ 1099 h 1099"/>
                <a:gd name="T22" fmla="*/ 193 w 1196"/>
                <a:gd name="T23" fmla="*/ 1098 h 1099"/>
                <a:gd name="T24" fmla="*/ 296 w 1196"/>
                <a:gd name="T25" fmla="*/ 1001 h 1099"/>
                <a:gd name="T26" fmla="*/ 352 w 1196"/>
                <a:gd name="T27" fmla="*/ 948 h 1099"/>
                <a:gd name="T28" fmla="*/ 365 w 1196"/>
                <a:gd name="T29" fmla="*/ 944 h 1099"/>
                <a:gd name="T30" fmla="*/ 450 w 1196"/>
                <a:gd name="T31" fmla="*/ 982 h 1099"/>
                <a:gd name="T32" fmla="*/ 770 w 1196"/>
                <a:gd name="T33" fmla="*/ 1055 h 1099"/>
                <a:gd name="T34" fmla="*/ 993 w 1196"/>
                <a:gd name="T35" fmla="*/ 978 h 1099"/>
                <a:gd name="T36" fmla="*/ 1140 w 1196"/>
                <a:gd name="T37" fmla="*/ 774 h 1099"/>
                <a:gd name="T38" fmla="*/ 1139 w 1196"/>
                <a:gd name="T39" fmla="*/ 775 h 1099"/>
                <a:gd name="T40" fmla="*/ 838 w 1196"/>
                <a:gd name="T41" fmla="*/ 1048 h 1099"/>
                <a:gd name="T42" fmla="*/ 608 w 1196"/>
                <a:gd name="T43" fmla="*/ 1031 h 1099"/>
                <a:gd name="T44" fmla="*/ 361 w 1196"/>
                <a:gd name="T45" fmla="*/ 939 h 1099"/>
                <a:gd name="T46" fmla="*/ 359 w 1196"/>
                <a:gd name="T47" fmla="*/ 940 h 1099"/>
                <a:gd name="T48" fmla="*/ 274 w 1196"/>
                <a:gd name="T49" fmla="*/ 1021 h 1099"/>
                <a:gd name="T50" fmla="*/ 216 w 1196"/>
                <a:gd name="T51" fmla="*/ 1075 h 1099"/>
                <a:gd name="T52" fmla="*/ 198 w 1196"/>
                <a:gd name="T53" fmla="*/ 1093 h 1099"/>
                <a:gd name="T54" fmla="*/ 194 w 1196"/>
                <a:gd name="T55" fmla="*/ 1097 h 1099"/>
                <a:gd name="T56" fmla="*/ 194 w 1196"/>
                <a:gd name="T57" fmla="*/ 1098 h 1099"/>
                <a:gd name="T58" fmla="*/ 237 w 1196"/>
                <a:gd name="T59" fmla="*/ 863 h 1099"/>
                <a:gd name="T60" fmla="*/ 237 w 1196"/>
                <a:gd name="T61" fmla="*/ 863 h 1099"/>
                <a:gd name="T62" fmla="*/ 43 w 1196"/>
                <a:gd name="T63" fmla="*/ 637 h 1099"/>
                <a:gd name="T64" fmla="*/ 87 w 1196"/>
                <a:gd name="T65" fmla="*/ 329 h 1099"/>
                <a:gd name="T66" fmla="*/ 550 w 1196"/>
                <a:gd name="T67" fmla="*/ 20 h 1099"/>
                <a:gd name="T68" fmla="*/ 1172 w 1196"/>
                <a:gd name="T69" fmla="*/ 573 h 1099"/>
                <a:gd name="T70" fmla="*/ 1139 w 1196"/>
                <a:gd name="T71" fmla="*/ 775 h 1099"/>
                <a:gd name="T72" fmla="*/ 1140 w 1196"/>
                <a:gd name="T73" fmla="*/ 774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6" h="1099">
                  <a:moveTo>
                    <a:pt x="1140" y="774"/>
                  </a:moveTo>
                  <a:cubicBezTo>
                    <a:pt x="1196" y="627"/>
                    <a:pt x="1180" y="468"/>
                    <a:pt x="1103" y="332"/>
                  </a:cubicBezTo>
                  <a:cubicBezTo>
                    <a:pt x="1030" y="201"/>
                    <a:pt x="906" y="100"/>
                    <a:pt x="765" y="50"/>
                  </a:cubicBezTo>
                  <a:cubicBezTo>
                    <a:pt x="626" y="1"/>
                    <a:pt x="473" y="9"/>
                    <a:pt x="342" y="77"/>
                  </a:cubicBezTo>
                  <a:cubicBezTo>
                    <a:pt x="263" y="118"/>
                    <a:pt x="196" y="180"/>
                    <a:pt x="141" y="249"/>
                  </a:cubicBezTo>
                  <a:cubicBezTo>
                    <a:pt x="77" y="329"/>
                    <a:pt x="16" y="431"/>
                    <a:pt x="20" y="536"/>
                  </a:cubicBezTo>
                  <a:cubicBezTo>
                    <a:pt x="23" y="613"/>
                    <a:pt x="56" y="683"/>
                    <a:pt x="104" y="742"/>
                  </a:cubicBezTo>
                  <a:cubicBezTo>
                    <a:pt x="128" y="772"/>
                    <a:pt x="155" y="799"/>
                    <a:pt x="184" y="824"/>
                  </a:cubicBezTo>
                  <a:cubicBezTo>
                    <a:pt x="199" y="837"/>
                    <a:pt x="214" y="850"/>
                    <a:pt x="231" y="861"/>
                  </a:cubicBezTo>
                  <a:cubicBezTo>
                    <a:pt x="236" y="865"/>
                    <a:pt x="235" y="866"/>
                    <a:pt x="233" y="872"/>
                  </a:cubicBezTo>
                  <a:cubicBezTo>
                    <a:pt x="219" y="948"/>
                    <a:pt x="206" y="1023"/>
                    <a:pt x="192" y="1099"/>
                  </a:cubicBezTo>
                  <a:cubicBezTo>
                    <a:pt x="192" y="1099"/>
                    <a:pt x="193" y="1098"/>
                    <a:pt x="193" y="1098"/>
                  </a:cubicBezTo>
                  <a:cubicBezTo>
                    <a:pt x="227" y="1066"/>
                    <a:pt x="262" y="1034"/>
                    <a:pt x="296" y="1001"/>
                  </a:cubicBezTo>
                  <a:cubicBezTo>
                    <a:pt x="314" y="984"/>
                    <a:pt x="333" y="966"/>
                    <a:pt x="352" y="948"/>
                  </a:cubicBezTo>
                  <a:cubicBezTo>
                    <a:pt x="359" y="942"/>
                    <a:pt x="357" y="940"/>
                    <a:pt x="365" y="944"/>
                  </a:cubicBezTo>
                  <a:cubicBezTo>
                    <a:pt x="393" y="958"/>
                    <a:pt x="421" y="970"/>
                    <a:pt x="450" y="982"/>
                  </a:cubicBezTo>
                  <a:cubicBezTo>
                    <a:pt x="550" y="1023"/>
                    <a:pt x="661" y="1054"/>
                    <a:pt x="770" y="1055"/>
                  </a:cubicBezTo>
                  <a:cubicBezTo>
                    <a:pt x="850" y="1056"/>
                    <a:pt x="930" y="1027"/>
                    <a:pt x="993" y="978"/>
                  </a:cubicBezTo>
                  <a:cubicBezTo>
                    <a:pt x="1061" y="925"/>
                    <a:pt x="1110" y="854"/>
                    <a:pt x="1140" y="774"/>
                  </a:cubicBezTo>
                  <a:cubicBezTo>
                    <a:pt x="1141" y="774"/>
                    <a:pt x="1139" y="774"/>
                    <a:pt x="1139" y="775"/>
                  </a:cubicBezTo>
                  <a:cubicBezTo>
                    <a:pt x="1087" y="908"/>
                    <a:pt x="982" y="1020"/>
                    <a:pt x="838" y="1048"/>
                  </a:cubicBezTo>
                  <a:cubicBezTo>
                    <a:pt x="762" y="1063"/>
                    <a:pt x="682" y="1049"/>
                    <a:pt x="608" y="1031"/>
                  </a:cubicBezTo>
                  <a:cubicBezTo>
                    <a:pt x="522" y="1011"/>
                    <a:pt x="439" y="980"/>
                    <a:pt x="361" y="939"/>
                  </a:cubicBezTo>
                  <a:cubicBezTo>
                    <a:pt x="360" y="939"/>
                    <a:pt x="359" y="940"/>
                    <a:pt x="359" y="940"/>
                  </a:cubicBezTo>
                  <a:cubicBezTo>
                    <a:pt x="331" y="967"/>
                    <a:pt x="302" y="994"/>
                    <a:pt x="274" y="1021"/>
                  </a:cubicBezTo>
                  <a:cubicBezTo>
                    <a:pt x="255" y="1039"/>
                    <a:pt x="236" y="1057"/>
                    <a:pt x="216" y="1075"/>
                  </a:cubicBezTo>
                  <a:cubicBezTo>
                    <a:pt x="210" y="1081"/>
                    <a:pt x="204" y="1087"/>
                    <a:pt x="198" y="1093"/>
                  </a:cubicBezTo>
                  <a:cubicBezTo>
                    <a:pt x="197" y="1094"/>
                    <a:pt x="195" y="1095"/>
                    <a:pt x="194" y="1097"/>
                  </a:cubicBezTo>
                  <a:cubicBezTo>
                    <a:pt x="191" y="1099"/>
                    <a:pt x="194" y="1098"/>
                    <a:pt x="194" y="1098"/>
                  </a:cubicBezTo>
                  <a:cubicBezTo>
                    <a:pt x="208" y="1020"/>
                    <a:pt x="222" y="942"/>
                    <a:pt x="237" y="863"/>
                  </a:cubicBezTo>
                  <a:cubicBezTo>
                    <a:pt x="237" y="863"/>
                    <a:pt x="237" y="863"/>
                    <a:pt x="237" y="863"/>
                  </a:cubicBezTo>
                  <a:cubicBezTo>
                    <a:pt x="155" y="807"/>
                    <a:pt x="81" y="729"/>
                    <a:pt x="43" y="637"/>
                  </a:cubicBezTo>
                  <a:cubicBezTo>
                    <a:pt x="0" y="531"/>
                    <a:pt x="30" y="423"/>
                    <a:pt x="87" y="329"/>
                  </a:cubicBezTo>
                  <a:cubicBezTo>
                    <a:pt x="186" y="162"/>
                    <a:pt x="351" y="32"/>
                    <a:pt x="550" y="20"/>
                  </a:cubicBezTo>
                  <a:cubicBezTo>
                    <a:pt x="859" y="0"/>
                    <a:pt x="1158" y="263"/>
                    <a:pt x="1172" y="573"/>
                  </a:cubicBezTo>
                  <a:cubicBezTo>
                    <a:pt x="1175" y="642"/>
                    <a:pt x="1163" y="711"/>
                    <a:pt x="1139" y="775"/>
                  </a:cubicBezTo>
                  <a:cubicBezTo>
                    <a:pt x="1138" y="775"/>
                    <a:pt x="1140" y="775"/>
                    <a:pt x="1140" y="774"/>
                  </a:cubicBezTo>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29"/>
            <p:cNvSpPr>
              <a:spLocks noEditPoints="1"/>
            </p:cNvSpPr>
            <p:nvPr/>
          </p:nvSpPr>
          <p:spPr bwMode="auto">
            <a:xfrm>
              <a:off x="2382838" y="873125"/>
              <a:ext cx="1235075" cy="1430338"/>
            </a:xfrm>
            <a:custGeom>
              <a:avLst/>
              <a:gdLst>
                <a:gd name="T0" fmla="*/ 229 w 831"/>
                <a:gd name="T1" fmla="*/ 929 h 963"/>
                <a:gd name="T2" fmla="*/ 277 w 831"/>
                <a:gd name="T3" fmla="*/ 934 h 963"/>
                <a:gd name="T4" fmla="*/ 229 w 831"/>
                <a:gd name="T5" fmla="*/ 929 h 963"/>
                <a:gd name="T6" fmla="*/ 440 w 831"/>
                <a:gd name="T7" fmla="*/ 0 h 963"/>
                <a:gd name="T8" fmla="*/ 639 w 831"/>
                <a:gd name="T9" fmla="*/ 213 h 963"/>
                <a:gd name="T10" fmla="*/ 701 w 831"/>
                <a:gd name="T11" fmla="*/ 382 h 963"/>
                <a:gd name="T12" fmla="*/ 707 w 831"/>
                <a:gd name="T13" fmla="*/ 520 h 963"/>
                <a:gd name="T14" fmla="*/ 676 w 831"/>
                <a:gd name="T15" fmla="*/ 655 h 963"/>
                <a:gd name="T16" fmla="*/ 676 w 831"/>
                <a:gd name="T17" fmla="*/ 655 h 963"/>
                <a:gd name="T18" fmla="*/ 529 w 831"/>
                <a:gd name="T19" fmla="*/ 859 h 963"/>
                <a:gd name="T20" fmla="*/ 309 w 831"/>
                <a:gd name="T21" fmla="*/ 936 h 963"/>
                <a:gd name="T22" fmla="*/ 306 w 831"/>
                <a:gd name="T23" fmla="*/ 936 h 963"/>
                <a:gd name="T24" fmla="*/ 0 w 831"/>
                <a:gd name="T25" fmla="*/ 869 h 963"/>
                <a:gd name="T26" fmla="*/ 151 w 831"/>
                <a:gd name="T27" fmla="*/ 945 h 963"/>
                <a:gd name="T28" fmla="*/ 305 w 831"/>
                <a:gd name="T29" fmla="*/ 963 h 963"/>
                <a:gd name="T30" fmla="*/ 352 w 831"/>
                <a:gd name="T31" fmla="*/ 962 h 963"/>
                <a:gd name="T32" fmla="*/ 738 w 831"/>
                <a:gd name="T33" fmla="*/ 802 h 963"/>
                <a:gd name="T34" fmla="*/ 813 w 831"/>
                <a:gd name="T35" fmla="*/ 471 h 963"/>
                <a:gd name="T36" fmla="*/ 715 w 831"/>
                <a:gd name="T37" fmla="*/ 155 h 963"/>
                <a:gd name="T38" fmla="*/ 440 w 831"/>
                <a:gd name="T39"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1" h="963">
                  <a:moveTo>
                    <a:pt x="229" y="929"/>
                  </a:moveTo>
                  <a:cubicBezTo>
                    <a:pt x="245" y="931"/>
                    <a:pt x="261" y="933"/>
                    <a:pt x="277" y="934"/>
                  </a:cubicBezTo>
                  <a:cubicBezTo>
                    <a:pt x="261" y="933"/>
                    <a:pt x="245" y="931"/>
                    <a:pt x="229" y="929"/>
                  </a:cubicBezTo>
                  <a:moveTo>
                    <a:pt x="440" y="0"/>
                  </a:moveTo>
                  <a:cubicBezTo>
                    <a:pt x="522" y="54"/>
                    <a:pt x="591" y="127"/>
                    <a:pt x="639" y="213"/>
                  </a:cubicBezTo>
                  <a:cubicBezTo>
                    <a:pt x="669" y="266"/>
                    <a:pt x="690" y="324"/>
                    <a:pt x="701" y="382"/>
                  </a:cubicBezTo>
                  <a:cubicBezTo>
                    <a:pt x="709" y="427"/>
                    <a:pt x="712" y="473"/>
                    <a:pt x="707" y="520"/>
                  </a:cubicBezTo>
                  <a:cubicBezTo>
                    <a:pt x="703" y="566"/>
                    <a:pt x="693" y="611"/>
                    <a:pt x="676" y="655"/>
                  </a:cubicBezTo>
                  <a:cubicBezTo>
                    <a:pt x="676" y="655"/>
                    <a:pt x="676" y="655"/>
                    <a:pt x="676" y="655"/>
                  </a:cubicBezTo>
                  <a:cubicBezTo>
                    <a:pt x="646" y="735"/>
                    <a:pt x="597" y="806"/>
                    <a:pt x="529" y="859"/>
                  </a:cubicBezTo>
                  <a:cubicBezTo>
                    <a:pt x="467" y="908"/>
                    <a:pt x="388" y="936"/>
                    <a:pt x="309" y="936"/>
                  </a:cubicBezTo>
                  <a:cubicBezTo>
                    <a:pt x="308" y="936"/>
                    <a:pt x="307" y="936"/>
                    <a:pt x="306" y="936"/>
                  </a:cubicBezTo>
                  <a:cubicBezTo>
                    <a:pt x="202" y="935"/>
                    <a:pt x="96" y="907"/>
                    <a:pt x="0" y="869"/>
                  </a:cubicBezTo>
                  <a:cubicBezTo>
                    <a:pt x="46" y="903"/>
                    <a:pt x="97" y="931"/>
                    <a:pt x="151" y="945"/>
                  </a:cubicBezTo>
                  <a:cubicBezTo>
                    <a:pt x="200" y="958"/>
                    <a:pt x="253" y="963"/>
                    <a:pt x="305" y="963"/>
                  </a:cubicBezTo>
                  <a:cubicBezTo>
                    <a:pt x="321" y="963"/>
                    <a:pt x="337" y="963"/>
                    <a:pt x="352" y="962"/>
                  </a:cubicBezTo>
                  <a:cubicBezTo>
                    <a:pt x="469" y="955"/>
                    <a:pt x="667" y="908"/>
                    <a:pt x="738" y="802"/>
                  </a:cubicBezTo>
                  <a:cubicBezTo>
                    <a:pt x="831" y="665"/>
                    <a:pt x="813" y="471"/>
                    <a:pt x="813" y="471"/>
                  </a:cubicBezTo>
                  <a:cubicBezTo>
                    <a:pt x="802" y="355"/>
                    <a:pt x="789" y="245"/>
                    <a:pt x="715" y="155"/>
                  </a:cubicBezTo>
                  <a:cubicBezTo>
                    <a:pt x="640" y="63"/>
                    <a:pt x="543" y="18"/>
                    <a:pt x="440" y="0"/>
                  </a:cubicBezTo>
                </a:path>
              </a:pathLst>
            </a:custGeom>
            <a:solidFill>
              <a:srgbClr val="F4F1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0"/>
            <p:cNvSpPr>
              <a:spLocks noEditPoints="1"/>
            </p:cNvSpPr>
            <p:nvPr/>
          </p:nvSpPr>
          <p:spPr bwMode="auto">
            <a:xfrm>
              <a:off x="1963738" y="855663"/>
              <a:ext cx="1477962" cy="1406525"/>
            </a:xfrm>
            <a:custGeom>
              <a:avLst/>
              <a:gdLst>
                <a:gd name="T0" fmla="*/ 984 w 995"/>
                <a:gd name="T1" fmla="*/ 393 h 946"/>
                <a:gd name="T2" fmla="*/ 990 w 995"/>
                <a:gd name="T3" fmla="*/ 531 h 946"/>
                <a:gd name="T4" fmla="*/ 984 w 995"/>
                <a:gd name="T5" fmla="*/ 393 h 946"/>
                <a:gd name="T6" fmla="*/ 594 w 995"/>
                <a:gd name="T7" fmla="*/ 0 h 946"/>
                <a:gd name="T8" fmla="*/ 451 w 995"/>
                <a:gd name="T9" fmla="*/ 10 h 946"/>
                <a:gd name="T10" fmla="*/ 119 w 995"/>
                <a:gd name="T11" fmla="*/ 122 h 946"/>
                <a:gd name="T12" fmla="*/ 0 w 995"/>
                <a:gd name="T13" fmla="*/ 437 h 946"/>
                <a:gd name="T14" fmla="*/ 155 w 995"/>
                <a:gd name="T15" fmla="*/ 764 h 946"/>
                <a:gd name="T16" fmla="*/ 278 w 995"/>
                <a:gd name="T17" fmla="*/ 876 h 946"/>
                <a:gd name="T18" fmla="*/ 427 w 995"/>
                <a:gd name="T19" fmla="*/ 923 h 946"/>
                <a:gd name="T20" fmla="*/ 512 w 995"/>
                <a:gd name="T21" fmla="*/ 940 h 946"/>
                <a:gd name="T22" fmla="*/ 560 w 995"/>
                <a:gd name="T23" fmla="*/ 945 h 946"/>
                <a:gd name="T24" fmla="*/ 588 w 995"/>
                <a:gd name="T25" fmla="*/ 946 h 946"/>
                <a:gd name="T26" fmla="*/ 657 w 995"/>
                <a:gd name="T27" fmla="*/ 940 h 946"/>
                <a:gd name="T28" fmla="*/ 958 w 995"/>
                <a:gd name="T29" fmla="*/ 667 h 946"/>
                <a:gd name="T30" fmla="*/ 958 w 995"/>
                <a:gd name="T31" fmla="*/ 667 h 946"/>
                <a:gd name="T32" fmla="*/ 991 w 995"/>
                <a:gd name="T33" fmla="*/ 465 h 946"/>
                <a:gd name="T34" fmla="*/ 719 w 995"/>
                <a:gd name="T35" fmla="*/ 10 h 946"/>
                <a:gd name="T36" fmla="*/ 594 w 995"/>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5" h="946">
                  <a:moveTo>
                    <a:pt x="984" y="393"/>
                  </a:moveTo>
                  <a:cubicBezTo>
                    <a:pt x="992" y="439"/>
                    <a:pt x="994" y="485"/>
                    <a:pt x="990" y="531"/>
                  </a:cubicBezTo>
                  <a:cubicBezTo>
                    <a:pt x="995" y="484"/>
                    <a:pt x="992" y="438"/>
                    <a:pt x="984" y="393"/>
                  </a:cubicBezTo>
                  <a:moveTo>
                    <a:pt x="594" y="0"/>
                  </a:moveTo>
                  <a:cubicBezTo>
                    <a:pt x="546" y="0"/>
                    <a:pt x="498" y="4"/>
                    <a:pt x="451" y="10"/>
                  </a:cubicBezTo>
                  <a:cubicBezTo>
                    <a:pt x="339" y="23"/>
                    <a:pt x="204" y="31"/>
                    <a:pt x="119" y="122"/>
                  </a:cubicBezTo>
                  <a:cubicBezTo>
                    <a:pt x="46" y="200"/>
                    <a:pt x="0" y="326"/>
                    <a:pt x="0" y="437"/>
                  </a:cubicBezTo>
                  <a:cubicBezTo>
                    <a:pt x="0" y="560"/>
                    <a:pt x="77" y="683"/>
                    <a:pt x="155" y="764"/>
                  </a:cubicBezTo>
                  <a:cubicBezTo>
                    <a:pt x="193" y="804"/>
                    <a:pt x="234" y="843"/>
                    <a:pt x="278" y="876"/>
                  </a:cubicBezTo>
                  <a:cubicBezTo>
                    <a:pt x="327" y="896"/>
                    <a:pt x="376" y="912"/>
                    <a:pt x="427" y="923"/>
                  </a:cubicBezTo>
                  <a:cubicBezTo>
                    <a:pt x="454" y="930"/>
                    <a:pt x="483" y="936"/>
                    <a:pt x="512" y="940"/>
                  </a:cubicBezTo>
                  <a:cubicBezTo>
                    <a:pt x="528" y="942"/>
                    <a:pt x="544" y="944"/>
                    <a:pt x="560" y="945"/>
                  </a:cubicBezTo>
                  <a:cubicBezTo>
                    <a:pt x="569" y="946"/>
                    <a:pt x="579" y="946"/>
                    <a:pt x="588" y="946"/>
                  </a:cubicBezTo>
                  <a:cubicBezTo>
                    <a:pt x="612" y="946"/>
                    <a:pt x="634" y="944"/>
                    <a:pt x="657" y="940"/>
                  </a:cubicBezTo>
                  <a:cubicBezTo>
                    <a:pt x="801" y="912"/>
                    <a:pt x="906" y="800"/>
                    <a:pt x="958" y="667"/>
                  </a:cubicBezTo>
                  <a:cubicBezTo>
                    <a:pt x="958" y="667"/>
                    <a:pt x="958" y="667"/>
                    <a:pt x="958" y="667"/>
                  </a:cubicBezTo>
                  <a:cubicBezTo>
                    <a:pt x="982" y="603"/>
                    <a:pt x="994" y="534"/>
                    <a:pt x="991" y="465"/>
                  </a:cubicBezTo>
                  <a:cubicBezTo>
                    <a:pt x="983" y="280"/>
                    <a:pt x="873" y="112"/>
                    <a:pt x="719" y="10"/>
                  </a:cubicBezTo>
                  <a:cubicBezTo>
                    <a:pt x="678" y="3"/>
                    <a:pt x="636" y="0"/>
                    <a:pt x="594" y="0"/>
                  </a:cubicBezTo>
                </a:path>
              </a:pathLst>
            </a:custGeom>
            <a:blipFill>
              <a:blip r:embed="rId4" cstate="email"/>
              <a:stretch>
                <a:fillRect/>
              </a:stretch>
            </a:blipFill>
            <a:ln>
              <a:noFill/>
            </a:ln>
          </p:spPr>
          <p:txBody>
            <a:bodyPr vert="horz" wrap="square" lIns="91440" tIns="45720" rIns="91440" bIns="45720" numCol="1" anchor="t" anchorCtr="0" compatLnSpc="1"/>
            <a:lstStyle/>
            <a:p>
              <a:endParaRPr lang="zh-CN" altLang="en-US"/>
            </a:p>
          </p:txBody>
        </p:sp>
        <p:sp>
          <p:nvSpPr>
            <p:cNvPr id="233" name="Freeform 231"/>
            <p:cNvSpPr/>
            <p:nvPr/>
          </p:nvSpPr>
          <p:spPr bwMode="auto">
            <a:xfrm>
              <a:off x="2376488" y="871538"/>
              <a:ext cx="1063625" cy="1392238"/>
            </a:xfrm>
            <a:custGeom>
              <a:avLst/>
              <a:gdLst>
                <a:gd name="T0" fmla="*/ 441 w 716"/>
                <a:gd name="T1" fmla="*/ 0 h 937"/>
                <a:gd name="T2" fmla="*/ 713 w 716"/>
                <a:gd name="T3" fmla="*/ 455 h 937"/>
                <a:gd name="T4" fmla="*/ 680 w 716"/>
                <a:gd name="T5" fmla="*/ 657 h 937"/>
                <a:gd name="T6" fmla="*/ 680 w 716"/>
                <a:gd name="T7" fmla="*/ 657 h 937"/>
                <a:gd name="T8" fmla="*/ 379 w 716"/>
                <a:gd name="T9" fmla="*/ 930 h 937"/>
                <a:gd name="T10" fmla="*/ 310 w 716"/>
                <a:gd name="T11" fmla="*/ 936 h 937"/>
                <a:gd name="T12" fmla="*/ 282 w 716"/>
                <a:gd name="T13" fmla="*/ 935 h 937"/>
                <a:gd name="T14" fmla="*/ 234 w 716"/>
                <a:gd name="T15" fmla="*/ 930 h 937"/>
                <a:gd name="T16" fmla="*/ 149 w 716"/>
                <a:gd name="T17" fmla="*/ 913 h 937"/>
                <a:gd name="T18" fmla="*/ 0 w 716"/>
                <a:gd name="T19" fmla="*/ 866 h 937"/>
                <a:gd name="T20" fmla="*/ 5 w 716"/>
                <a:gd name="T21" fmla="*/ 870 h 937"/>
                <a:gd name="T22" fmla="*/ 311 w 716"/>
                <a:gd name="T23" fmla="*/ 937 h 937"/>
                <a:gd name="T24" fmla="*/ 314 w 716"/>
                <a:gd name="T25" fmla="*/ 937 h 937"/>
                <a:gd name="T26" fmla="*/ 534 w 716"/>
                <a:gd name="T27" fmla="*/ 860 h 937"/>
                <a:gd name="T28" fmla="*/ 681 w 716"/>
                <a:gd name="T29" fmla="*/ 656 h 937"/>
                <a:gd name="T30" fmla="*/ 681 w 716"/>
                <a:gd name="T31" fmla="*/ 656 h 937"/>
                <a:gd name="T32" fmla="*/ 712 w 716"/>
                <a:gd name="T33" fmla="*/ 521 h 937"/>
                <a:gd name="T34" fmla="*/ 706 w 716"/>
                <a:gd name="T35" fmla="*/ 383 h 937"/>
                <a:gd name="T36" fmla="*/ 644 w 716"/>
                <a:gd name="T37" fmla="*/ 214 h 937"/>
                <a:gd name="T38" fmla="*/ 445 w 716"/>
                <a:gd name="T39" fmla="*/ 1 h 937"/>
                <a:gd name="T40" fmla="*/ 441 w 716"/>
                <a:gd name="T41"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6" h="937">
                  <a:moveTo>
                    <a:pt x="441" y="0"/>
                  </a:moveTo>
                  <a:cubicBezTo>
                    <a:pt x="595" y="102"/>
                    <a:pt x="705" y="270"/>
                    <a:pt x="713" y="455"/>
                  </a:cubicBezTo>
                  <a:cubicBezTo>
                    <a:pt x="716" y="524"/>
                    <a:pt x="704" y="593"/>
                    <a:pt x="680" y="657"/>
                  </a:cubicBezTo>
                  <a:cubicBezTo>
                    <a:pt x="680" y="657"/>
                    <a:pt x="680" y="657"/>
                    <a:pt x="680" y="657"/>
                  </a:cubicBezTo>
                  <a:cubicBezTo>
                    <a:pt x="628" y="790"/>
                    <a:pt x="523" y="902"/>
                    <a:pt x="379" y="930"/>
                  </a:cubicBezTo>
                  <a:cubicBezTo>
                    <a:pt x="356" y="934"/>
                    <a:pt x="334" y="936"/>
                    <a:pt x="310" y="936"/>
                  </a:cubicBezTo>
                  <a:cubicBezTo>
                    <a:pt x="301" y="936"/>
                    <a:pt x="291" y="936"/>
                    <a:pt x="282" y="935"/>
                  </a:cubicBezTo>
                  <a:cubicBezTo>
                    <a:pt x="266" y="934"/>
                    <a:pt x="250" y="932"/>
                    <a:pt x="234" y="930"/>
                  </a:cubicBezTo>
                  <a:cubicBezTo>
                    <a:pt x="205" y="926"/>
                    <a:pt x="176" y="920"/>
                    <a:pt x="149" y="913"/>
                  </a:cubicBezTo>
                  <a:cubicBezTo>
                    <a:pt x="98" y="902"/>
                    <a:pt x="49" y="886"/>
                    <a:pt x="0" y="866"/>
                  </a:cubicBezTo>
                  <a:cubicBezTo>
                    <a:pt x="2" y="868"/>
                    <a:pt x="3" y="869"/>
                    <a:pt x="5" y="870"/>
                  </a:cubicBezTo>
                  <a:cubicBezTo>
                    <a:pt x="101" y="908"/>
                    <a:pt x="207" y="936"/>
                    <a:pt x="311" y="937"/>
                  </a:cubicBezTo>
                  <a:cubicBezTo>
                    <a:pt x="312" y="937"/>
                    <a:pt x="313" y="937"/>
                    <a:pt x="314" y="937"/>
                  </a:cubicBezTo>
                  <a:cubicBezTo>
                    <a:pt x="393" y="937"/>
                    <a:pt x="472" y="909"/>
                    <a:pt x="534" y="860"/>
                  </a:cubicBezTo>
                  <a:cubicBezTo>
                    <a:pt x="602" y="807"/>
                    <a:pt x="651" y="736"/>
                    <a:pt x="681" y="656"/>
                  </a:cubicBezTo>
                  <a:cubicBezTo>
                    <a:pt x="681" y="656"/>
                    <a:pt x="681" y="656"/>
                    <a:pt x="681" y="656"/>
                  </a:cubicBezTo>
                  <a:cubicBezTo>
                    <a:pt x="698" y="612"/>
                    <a:pt x="708" y="567"/>
                    <a:pt x="712" y="521"/>
                  </a:cubicBezTo>
                  <a:cubicBezTo>
                    <a:pt x="716" y="475"/>
                    <a:pt x="714" y="429"/>
                    <a:pt x="706" y="383"/>
                  </a:cubicBezTo>
                  <a:cubicBezTo>
                    <a:pt x="695" y="325"/>
                    <a:pt x="674" y="267"/>
                    <a:pt x="644" y="214"/>
                  </a:cubicBezTo>
                  <a:cubicBezTo>
                    <a:pt x="596" y="128"/>
                    <a:pt x="527" y="55"/>
                    <a:pt x="445" y="1"/>
                  </a:cubicBezTo>
                  <a:cubicBezTo>
                    <a:pt x="444" y="1"/>
                    <a:pt x="443" y="1"/>
                    <a:pt x="441" y="0"/>
                  </a:cubicBezTo>
                </a:path>
              </a:pathLst>
            </a:custGeom>
            <a:solidFill>
              <a:srgbClr val="AD85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34" name="图片 233"/>
          <p:cNvPicPr>
            <a:picLocks noChangeAspect="1"/>
          </p:cNvPicPr>
          <p:nvPr/>
        </p:nvPicPr>
        <p:blipFill>
          <a:blip r:embed="rId5"/>
          <a:stretch>
            <a:fillRect/>
          </a:stretch>
        </p:blipFill>
        <p:spPr>
          <a:xfrm>
            <a:off x="6837318" y="3157627"/>
            <a:ext cx="1462500" cy="12375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8000">
        <p15:prstTrans prst="pageCurlDoub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5"/>
                                        </p:tgtEl>
                                        <p:attrNameLst>
                                          <p:attrName>style.visibility</p:attrName>
                                        </p:attrNameLst>
                                      </p:cBhvr>
                                      <p:to>
                                        <p:strVal val="visible"/>
                                      </p:to>
                                    </p:set>
                                    <p:anim calcmode="lin" valueType="num">
                                      <p:cBhvr>
                                        <p:cTn id="14" dur="500" fill="hold"/>
                                        <p:tgtEl>
                                          <p:spTgt spid="225"/>
                                        </p:tgtEl>
                                        <p:attrNameLst>
                                          <p:attrName>ppt_w</p:attrName>
                                        </p:attrNameLst>
                                      </p:cBhvr>
                                      <p:tavLst>
                                        <p:tav tm="0">
                                          <p:val>
                                            <p:fltVal val="0"/>
                                          </p:val>
                                        </p:tav>
                                        <p:tav tm="100000">
                                          <p:val>
                                            <p:strVal val="#ppt_w"/>
                                          </p:val>
                                        </p:tav>
                                      </p:tavLst>
                                    </p:anim>
                                    <p:anim calcmode="lin" valueType="num">
                                      <p:cBhvr>
                                        <p:cTn id="15" dur="500" fill="hold"/>
                                        <p:tgtEl>
                                          <p:spTgt spid="225"/>
                                        </p:tgtEl>
                                        <p:attrNameLst>
                                          <p:attrName>ppt_h</p:attrName>
                                        </p:attrNameLst>
                                      </p:cBhvr>
                                      <p:tavLst>
                                        <p:tav tm="0">
                                          <p:val>
                                            <p:fltVal val="0"/>
                                          </p:val>
                                        </p:tav>
                                        <p:tav tm="100000">
                                          <p:val>
                                            <p:strVal val="#ppt_h"/>
                                          </p:val>
                                        </p:tav>
                                      </p:tavLst>
                                    </p:anim>
                                    <p:animEffect transition="in" filter="fade">
                                      <p:cBhvr>
                                        <p:cTn id="16" dur="500"/>
                                        <p:tgtEl>
                                          <p:spTgt spid="225"/>
                                        </p:tgtEl>
                                      </p:cBhvr>
                                    </p:animEffect>
                                  </p:childTnLst>
                                </p:cTn>
                              </p:par>
                              <p:par>
                                <p:cTn id="17" presetID="53" presetClass="entr" presetSubtype="16" fill="hold" nodeType="withEffect">
                                  <p:stCondLst>
                                    <p:cond delay="0"/>
                                  </p:stCondLst>
                                  <p:childTnLst>
                                    <p:set>
                                      <p:cBhvr>
                                        <p:cTn id="18" dur="1" fill="hold">
                                          <p:stCondLst>
                                            <p:cond delay="0"/>
                                          </p:stCondLst>
                                        </p:cTn>
                                        <p:tgtEl>
                                          <p:spTgt spid="224"/>
                                        </p:tgtEl>
                                        <p:attrNameLst>
                                          <p:attrName>style.visibility</p:attrName>
                                        </p:attrNameLst>
                                      </p:cBhvr>
                                      <p:to>
                                        <p:strVal val="visible"/>
                                      </p:to>
                                    </p:set>
                                    <p:anim calcmode="lin" valueType="num">
                                      <p:cBhvr>
                                        <p:cTn id="19" dur="500" fill="hold"/>
                                        <p:tgtEl>
                                          <p:spTgt spid="224"/>
                                        </p:tgtEl>
                                        <p:attrNameLst>
                                          <p:attrName>ppt_w</p:attrName>
                                        </p:attrNameLst>
                                      </p:cBhvr>
                                      <p:tavLst>
                                        <p:tav tm="0">
                                          <p:val>
                                            <p:fltVal val="0"/>
                                          </p:val>
                                        </p:tav>
                                        <p:tav tm="100000">
                                          <p:val>
                                            <p:strVal val="#ppt_w"/>
                                          </p:val>
                                        </p:tav>
                                      </p:tavLst>
                                    </p:anim>
                                    <p:anim calcmode="lin" valueType="num">
                                      <p:cBhvr>
                                        <p:cTn id="20" dur="500" fill="hold"/>
                                        <p:tgtEl>
                                          <p:spTgt spid="224"/>
                                        </p:tgtEl>
                                        <p:attrNameLst>
                                          <p:attrName>ppt_h</p:attrName>
                                        </p:attrNameLst>
                                      </p:cBhvr>
                                      <p:tavLst>
                                        <p:tav tm="0">
                                          <p:val>
                                            <p:fltVal val="0"/>
                                          </p:val>
                                        </p:tav>
                                        <p:tav tm="100000">
                                          <p:val>
                                            <p:strVal val="#ppt_h"/>
                                          </p:val>
                                        </p:tav>
                                      </p:tavLst>
                                    </p:anim>
                                    <p:animEffect transition="in" filter="fade">
                                      <p:cBhvr>
                                        <p:cTn id="21" dur="500"/>
                                        <p:tgtEl>
                                          <p:spTgt spid="224"/>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226"/>
                                        </p:tgtEl>
                                        <p:attrNameLst>
                                          <p:attrName>style.visibility</p:attrName>
                                        </p:attrNameLst>
                                      </p:cBhvr>
                                      <p:to>
                                        <p:strVal val="visible"/>
                                      </p:to>
                                    </p:set>
                                    <p:animEffect transition="in" filter="fade">
                                      <p:cBhvr>
                                        <p:cTn id="24" dur="1000"/>
                                        <p:tgtEl>
                                          <p:spTgt spid="226"/>
                                        </p:tgtEl>
                                      </p:cBhvr>
                                    </p:animEffect>
                                    <p:anim calcmode="lin" valueType="num">
                                      <p:cBhvr>
                                        <p:cTn id="25" dur="1000" fill="hold"/>
                                        <p:tgtEl>
                                          <p:spTgt spid="226"/>
                                        </p:tgtEl>
                                        <p:attrNameLst>
                                          <p:attrName>ppt_x</p:attrName>
                                        </p:attrNameLst>
                                      </p:cBhvr>
                                      <p:tavLst>
                                        <p:tav tm="0">
                                          <p:val>
                                            <p:strVal val="#ppt_x"/>
                                          </p:val>
                                        </p:tav>
                                        <p:tav tm="100000">
                                          <p:val>
                                            <p:strVal val="#ppt_x"/>
                                          </p:val>
                                        </p:tav>
                                      </p:tavLst>
                                    </p:anim>
                                    <p:anim calcmode="lin" valueType="num">
                                      <p:cBhvr>
                                        <p:cTn id="2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7"/>
                                        </p:tgtEl>
                                        <p:attrNameLst>
                                          <p:attrName>style.visibility</p:attrName>
                                        </p:attrNameLst>
                                      </p:cBhvr>
                                      <p:to>
                                        <p:strVal val="visible"/>
                                      </p:to>
                                    </p:set>
                                    <p:animEffect transition="in" filter="fade">
                                      <p:cBhvr>
                                        <p:cTn id="31" dur="1000"/>
                                        <p:tgtEl>
                                          <p:spTgt spid="227"/>
                                        </p:tgtEl>
                                      </p:cBhvr>
                                    </p:animEffect>
                                    <p:anim calcmode="lin" valueType="num">
                                      <p:cBhvr>
                                        <p:cTn id="32" dur="1000" fill="hold"/>
                                        <p:tgtEl>
                                          <p:spTgt spid="227"/>
                                        </p:tgtEl>
                                        <p:attrNameLst>
                                          <p:attrName>ppt_x</p:attrName>
                                        </p:attrNameLst>
                                      </p:cBhvr>
                                      <p:tavLst>
                                        <p:tav tm="0">
                                          <p:val>
                                            <p:strVal val="#ppt_x"/>
                                          </p:val>
                                        </p:tav>
                                        <p:tav tm="100000">
                                          <p:val>
                                            <p:strVal val="#ppt_x"/>
                                          </p:val>
                                        </p:tav>
                                      </p:tavLst>
                                    </p:anim>
                                    <p:anim calcmode="lin" valueType="num">
                                      <p:cBhvr>
                                        <p:cTn id="33" dur="1000" fill="hold"/>
                                        <p:tgtEl>
                                          <p:spTgt spid="22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4"/>
                                        </p:tgtEl>
                                        <p:attrNameLst>
                                          <p:attrName>style.visibility</p:attrName>
                                        </p:attrNameLst>
                                      </p:cBhvr>
                                      <p:to>
                                        <p:strVal val="visible"/>
                                      </p:to>
                                    </p:set>
                                    <p:animEffect transition="in" filter="fade">
                                      <p:cBhvr>
                                        <p:cTn id="38" dur="1000"/>
                                        <p:tgtEl>
                                          <p:spTgt spid="234"/>
                                        </p:tgtEl>
                                      </p:cBhvr>
                                    </p:animEffect>
                                    <p:anim calcmode="lin" valueType="num">
                                      <p:cBhvr>
                                        <p:cTn id="39" dur="1000" fill="hold"/>
                                        <p:tgtEl>
                                          <p:spTgt spid="234"/>
                                        </p:tgtEl>
                                        <p:attrNameLst>
                                          <p:attrName>ppt_x</p:attrName>
                                        </p:attrNameLst>
                                      </p:cBhvr>
                                      <p:tavLst>
                                        <p:tav tm="0">
                                          <p:val>
                                            <p:strVal val="#ppt_x"/>
                                          </p:val>
                                        </p:tav>
                                        <p:tav tm="100000">
                                          <p:val>
                                            <p:strVal val="#ppt_x"/>
                                          </p:val>
                                        </p:tav>
                                      </p:tavLst>
                                    </p:anim>
                                    <p:anim calcmode="lin" valueType="num">
                                      <p:cBhvr>
                                        <p:cTn id="40"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0" y="0"/>
            <a:ext cx="9144000" cy="5143500"/>
          </a:xfrm>
          <a:prstGeom prst="rect">
            <a:avLst/>
          </a:prstGeom>
        </p:spPr>
      </p:pic>
      <p:pic>
        <p:nvPicPr>
          <p:cNvPr id="3" name="图片 2"/>
          <p:cNvPicPr>
            <a:picLocks noChangeAspect="1"/>
          </p:cNvPicPr>
          <p:nvPr/>
        </p:nvPicPr>
        <p:blipFill>
          <a:blip r:embed="rId2" cstate="email"/>
          <a:stretch>
            <a:fillRect/>
          </a:stretch>
        </p:blipFill>
        <p:spPr>
          <a:xfrm>
            <a:off x="1" y="1"/>
            <a:ext cx="9144000" cy="375684"/>
          </a:xfrm>
          <a:prstGeom prst="rect">
            <a:avLst/>
          </a:prstGeom>
        </p:spPr>
      </p:pic>
      <p:pic>
        <p:nvPicPr>
          <p:cNvPr id="4" name="图片 3"/>
          <p:cNvPicPr>
            <a:picLocks noChangeAspect="1"/>
          </p:cNvPicPr>
          <p:nvPr/>
        </p:nvPicPr>
        <p:blipFill>
          <a:blip r:embed="rId3" cstate="email"/>
          <a:stretch>
            <a:fillRect/>
          </a:stretch>
        </p:blipFill>
        <p:spPr>
          <a:xfrm flipH="1">
            <a:off x="6011040" y="3949303"/>
            <a:ext cx="2957841" cy="1194197"/>
          </a:xfrm>
          <a:prstGeom prst="rect">
            <a:avLst/>
          </a:prstGeom>
        </p:spPr>
      </p:pic>
      <p:grpSp>
        <p:nvGrpSpPr>
          <p:cNvPr id="5" name="组合 4"/>
          <p:cNvGrpSpPr/>
          <p:nvPr/>
        </p:nvGrpSpPr>
        <p:grpSpPr>
          <a:xfrm>
            <a:off x="2878138" y="4289681"/>
            <a:ext cx="996950" cy="484188"/>
            <a:chOff x="569913" y="4476751"/>
            <a:chExt cx="996950" cy="484188"/>
          </a:xfrm>
        </p:grpSpPr>
        <p:sp>
          <p:nvSpPr>
            <p:cNvPr id="6" name="Freeform 3082"/>
            <p:cNvSpPr/>
            <p:nvPr/>
          </p:nvSpPr>
          <p:spPr bwMode="auto">
            <a:xfrm>
              <a:off x="581025" y="4484688"/>
              <a:ext cx="984250" cy="458788"/>
            </a:xfrm>
            <a:custGeom>
              <a:avLst/>
              <a:gdLst>
                <a:gd name="T0" fmla="*/ 484 w 506"/>
                <a:gd name="T1" fmla="*/ 208 h 236"/>
                <a:gd name="T2" fmla="*/ 503 w 506"/>
                <a:gd name="T3" fmla="*/ 189 h 236"/>
                <a:gd name="T4" fmla="*/ 476 w 506"/>
                <a:gd name="T5" fmla="*/ 160 h 236"/>
                <a:gd name="T6" fmla="*/ 470 w 506"/>
                <a:gd name="T7" fmla="*/ 166 h 236"/>
                <a:gd name="T8" fmla="*/ 466 w 506"/>
                <a:gd name="T9" fmla="*/ 108 h 236"/>
                <a:gd name="T10" fmla="*/ 421 w 506"/>
                <a:gd name="T11" fmla="*/ 82 h 236"/>
                <a:gd name="T12" fmla="*/ 369 w 506"/>
                <a:gd name="T13" fmla="*/ 125 h 236"/>
                <a:gd name="T14" fmla="*/ 368 w 506"/>
                <a:gd name="T15" fmla="*/ 125 h 236"/>
                <a:gd name="T16" fmla="*/ 369 w 506"/>
                <a:gd name="T17" fmla="*/ 148 h 236"/>
                <a:gd name="T18" fmla="*/ 318 w 506"/>
                <a:gd name="T19" fmla="*/ 102 h 236"/>
                <a:gd name="T20" fmla="*/ 357 w 506"/>
                <a:gd name="T21" fmla="*/ 111 h 236"/>
                <a:gd name="T22" fmla="*/ 364 w 506"/>
                <a:gd name="T23" fmla="*/ 118 h 236"/>
                <a:gd name="T24" fmla="*/ 398 w 506"/>
                <a:gd name="T25" fmla="*/ 80 h 236"/>
                <a:gd name="T26" fmla="*/ 326 w 506"/>
                <a:gd name="T27" fmla="*/ 9 h 236"/>
                <a:gd name="T28" fmla="*/ 237 w 506"/>
                <a:gd name="T29" fmla="*/ 81 h 236"/>
                <a:gd name="T30" fmla="*/ 237 w 506"/>
                <a:gd name="T31" fmla="*/ 70 h 236"/>
                <a:gd name="T32" fmla="*/ 236 w 506"/>
                <a:gd name="T33" fmla="*/ 71 h 236"/>
                <a:gd name="T34" fmla="*/ 192 w 506"/>
                <a:gd name="T35" fmla="*/ 62 h 236"/>
                <a:gd name="T36" fmla="*/ 162 w 506"/>
                <a:gd name="T37" fmla="*/ 91 h 236"/>
                <a:gd name="T38" fmla="*/ 163 w 506"/>
                <a:gd name="T39" fmla="*/ 83 h 236"/>
                <a:gd name="T40" fmla="*/ 129 w 506"/>
                <a:gd name="T41" fmla="*/ 46 h 236"/>
                <a:gd name="T42" fmla="*/ 93 w 506"/>
                <a:gd name="T43" fmla="*/ 51 h 236"/>
                <a:gd name="T44" fmla="*/ 74 w 506"/>
                <a:gd name="T45" fmla="*/ 84 h 236"/>
                <a:gd name="T46" fmla="*/ 99 w 506"/>
                <a:gd name="T47" fmla="*/ 130 h 236"/>
                <a:gd name="T48" fmla="*/ 75 w 506"/>
                <a:gd name="T49" fmla="*/ 114 h 236"/>
                <a:gd name="T50" fmla="*/ 41 w 506"/>
                <a:gd name="T51" fmla="*/ 136 h 236"/>
                <a:gd name="T52" fmla="*/ 41 w 506"/>
                <a:gd name="T53" fmla="*/ 188 h 236"/>
                <a:gd name="T54" fmla="*/ 32 w 506"/>
                <a:gd name="T55" fmla="*/ 177 h 236"/>
                <a:gd name="T56" fmla="*/ 32 w 506"/>
                <a:gd name="T57" fmla="*/ 177 h 236"/>
                <a:gd name="T58" fmla="*/ 6 w 506"/>
                <a:gd name="T59" fmla="*/ 182 h 236"/>
                <a:gd name="T60" fmla="*/ 0 w 506"/>
                <a:gd name="T61" fmla="*/ 196 h 236"/>
                <a:gd name="T62" fmla="*/ 3 w 506"/>
                <a:gd name="T63" fmla="*/ 204 h 236"/>
                <a:gd name="T64" fmla="*/ 27 w 506"/>
                <a:gd name="T65" fmla="*/ 209 h 236"/>
                <a:gd name="T66" fmla="*/ 28 w 506"/>
                <a:gd name="T67" fmla="*/ 209 h 236"/>
                <a:gd name="T68" fmla="*/ 29 w 506"/>
                <a:gd name="T69" fmla="*/ 210 h 236"/>
                <a:gd name="T70" fmla="*/ 77 w 506"/>
                <a:gd name="T71" fmla="*/ 230 h 236"/>
                <a:gd name="T72" fmla="*/ 110 w 506"/>
                <a:gd name="T73" fmla="*/ 210 h 236"/>
                <a:gd name="T74" fmla="*/ 110 w 506"/>
                <a:gd name="T75" fmla="*/ 210 h 236"/>
                <a:gd name="T76" fmla="*/ 104 w 506"/>
                <a:gd name="T77" fmla="*/ 193 h 236"/>
                <a:gd name="T78" fmla="*/ 152 w 506"/>
                <a:gd name="T79" fmla="*/ 226 h 236"/>
                <a:gd name="T80" fmla="*/ 197 w 506"/>
                <a:gd name="T81" fmla="*/ 212 h 236"/>
                <a:gd name="T82" fmla="*/ 189 w 506"/>
                <a:gd name="T83" fmla="*/ 201 h 236"/>
                <a:gd name="T84" fmla="*/ 260 w 506"/>
                <a:gd name="T85" fmla="*/ 234 h 236"/>
                <a:gd name="T86" fmla="*/ 312 w 506"/>
                <a:gd name="T87" fmla="*/ 208 h 236"/>
                <a:gd name="T88" fmla="*/ 308 w 506"/>
                <a:gd name="T89" fmla="*/ 198 h 236"/>
                <a:gd name="T90" fmla="*/ 317 w 506"/>
                <a:gd name="T91" fmla="*/ 209 h 236"/>
                <a:gd name="T92" fmla="*/ 318 w 506"/>
                <a:gd name="T93" fmla="*/ 209 h 236"/>
                <a:gd name="T94" fmla="*/ 318 w 506"/>
                <a:gd name="T95" fmla="*/ 210 h 236"/>
                <a:gd name="T96" fmla="*/ 361 w 506"/>
                <a:gd name="T97" fmla="*/ 233 h 236"/>
                <a:gd name="T98" fmla="*/ 417 w 506"/>
                <a:gd name="T99" fmla="*/ 211 h 236"/>
                <a:gd name="T100" fmla="*/ 408 w 506"/>
                <a:gd name="T101" fmla="*/ 202 h 236"/>
                <a:gd name="T102" fmla="*/ 484 w 506"/>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236">
                  <a:moveTo>
                    <a:pt x="484" y="208"/>
                  </a:moveTo>
                  <a:cubicBezTo>
                    <a:pt x="495" y="203"/>
                    <a:pt x="502" y="196"/>
                    <a:pt x="503" y="189"/>
                  </a:cubicBezTo>
                  <a:cubicBezTo>
                    <a:pt x="506" y="171"/>
                    <a:pt x="481" y="162"/>
                    <a:pt x="476" y="160"/>
                  </a:cubicBezTo>
                  <a:cubicBezTo>
                    <a:pt x="473" y="164"/>
                    <a:pt x="470" y="166"/>
                    <a:pt x="470" y="166"/>
                  </a:cubicBezTo>
                  <a:cubicBezTo>
                    <a:pt x="479" y="148"/>
                    <a:pt x="477" y="126"/>
                    <a:pt x="466" y="108"/>
                  </a:cubicBezTo>
                  <a:cubicBezTo>
                    <a:pt x="456" y="91"/>
                    <a:pt x="440" y="82"/>
                    <a:pt x="421" y="82"/>
                  </a:cubicBezTo>
                  <a:cubicBezTo>
                    <a:pt x="378" y="82"/>
                    <a:pt x="369" y="124"/>
                    <a:pt x="369" y="125"/>
                  </a:cubicBezTo>
                  <a:cubicBezTo>
                    <a:pt x="368" y="125"/>
                    <a:pt x="368" y="125"/>
                    <a:pt x="368" y="125"/>
                  </a:cubicBezTo>
                  <a:cubicBezTo>
                    <a:pt x="374" y="138"/>
                    <a:pt x="369" y="148"/>
                    <a:pt x="369" y="148"/>
                  </a:cubicBezTo>
                  <a:cubicBezTo>
                    <a:pt x="369" y="147"/>
                    <a:pt x="367" y="104"/>
                    <a:pt x="318" y="102"/>
                  </a:cubicBezTo>
                  <a:cubicBezTo>
                    <a:pt x="318" y="102"/>
                    <a:pt x="338" y="94"/>
                    <a:pt x="357" y="111"/>
                  </a:cubicBezTo>
                  <a:cubicBezTo>
                    <a:pt x="360" y="113"/>
                    <a:pt x="362" y="116"/>
                    <a:pt x="364" y="118"/>
                  </a:cubicBezTo>
                  <a:cubicBezTo>
                    <a:pt x="366" y="111"/>
                    <a:pt x="375" y="89"/>
                    <a:pt x="398" y="80"/>
                  </a:cubicBezTo>
                  <a:cubicBezTo>
                    <a:pt x="397" y="71"/>
                    <a:pt x="387" y="17"/>
                    <a:pt x="326" y="9"/>
                  </a:cubicBezTo>
                  <a:cubicBezTo>
                    <a:pt x="253" y="0"/>
                    <a:pt x="238" y="78"/>
                    <a:pt x="237" y="81"/>
                  </a:cubicBezTo>
                  <a:cubicBezTo>
                    <a:pt x="237" y="81"/>
                    <a:pt x="236" y="77"/>
                    <a:pt x="237" y="70"/>
                  </a:cubicBezTo>
                  <a:cubicBezTo>
                    <a:pt x="236" y="71"/>
                    <a:pt x="236" y="71"/>
                    <a:pt x="236" y="71"/>
                  </a:cubicBezTo>
                  <a:cubicBezTo>
                    <a:pt x="220" y="61"/>
                    <a:pt x="205" y="58"/>
                    <a:pt x="192" y="62"/>
                  </a:cubicBezTo>
                  <a:cubicBezTo>
                    <a:pt x="175" y="68"/>
                    <a:pt x="162" y="91"/>
                    <a:pt x="162" y="91"/>
                  </a:cubicBezTo>
                  <a:cubicBezTo>
                    <a:pt x="162" y="91"/>
                    <a:pt x="162" y="87"/>
                    <a:pt x="163" y="83"/>
                  </a:cubicBezTo>
                  <a:cubicBezTo>
                    <a:pt x="162" y="76"/>
                    <a:pt x="156" y="56"/>
                    <a:pt x="129" y="46"/>
                  </a:cubicBezTo>
                  <a:cubicBezTo>
                    <a:pt x="118" y="42"/>
                    <a:pt x="104" y="44"/>
                    <a:pt x="93" y="51"/>
                  </a:cubicBezTo>
                  <a:cubicBezTo>
                    <a:pt x="86" y="56"/>
                    <a:pt x="76" y="65"/>
                    <a:pt x="74" y="84"/>
                  </a:cubicBezTo>
                  <a:cubicBezTo>
                    <a:pt x="71" y="118"/>
                    <a:pt x="98" y="130"/>
                    <a:pt x="99" y="130"/>
                  </a:cubicBezTo>
                  <a:cubicBezTo>
                    <a:pt x="99" y="130"/>
                    <a:pt x="84" y="129"/>
                    <a:pt x="75" y="114"/>
                  </a:cubicBezTo>
                  <a:cubicBezTo>
                    <a:pt x="70" y="114"/>
                    <a:pt x="53" y="113"/>
                    <a:pt x="41" y="136"/>
                  </a:cubicBezTo>
                  <a:cubicBezTo>
                    <a:pt x="27" y="163"/>
                    <a:pt x="41" y="188"/>
                    <a:pt x="41" y="188"/>
                  </a:cubicBezTo>
                  <a:cubicBezTo>
                    <a:pt x="41" y="188"/>
                    <a:pt x="36" y="184"/>
                    <a:pt x="32" y="177"/>
                  </a:cubicBezTo>
                  <a:cubicBezTo>
                    <a:pt x="32" y="177"/>
                    <a:pt x="32" y="177"/>
                    <a:pt x="32" y="177"/>
                  </a:cubicBezTo>
                  <a:cubicBezTo>
                    <a:pt x="32" y="177"/>
                    <a:pt x="15" y="175"/>
                    <a:pt x="6" y="182"/>
                  </a:cubicBezTo>
                  <a:cubicBezTo>
                    <a:pt x="2" y="185"/>
                    <a:pt x="0" y="190"/>
                    <a:pt x="0" y="196"/>
                  </a:cubicBezTo>
                  <a:cubicBezTo>
                    <a:pt x="0" y="199"/>
                    <a:pt x="1" y="202"/>
                    <a:pt x="3" y="204"/>
                  </a:cubicBezTo>
                  <a:cubicBezTo>
                    <a:pt x="10" y="211"/>
                    <a:pt x="27" y="209"/>
                    <a:pt x="27" y="209"/>
                  </a:cubicBezTo>
                  <a:cubicBezTo>
                    <a:pt x="28" y="209"/>
                    <a:pt x="28" y="209"/>
                    <a:pt x="28" y="209"/>
                  </a:cubicBezTo>
                  <a:cubicBezTo>
                    <a:pt x="29" y="210"/>
                    <a:pt x="29" y="210"/>
                    <a:pt x="29" y="210"/>
                  </a:cubicBezTo>
                  <a:cubicBezTo>
                    <a:pt x="30" y="210"/>
                    <a:pt x="53" y="231"/>
                    <a:pt x="77" y="230"/>
                  </a:cubicBezTo>
                  <a:cubicBezTo>
                    <a:pt x="100" y="228"/>
                    <a:pt x="110" y="210"/>
                    <a:pt x="110" y="210"/>
                  </a:cubicBezTo>
                  <a:cubicBezTo>
                    <a:pt x="110" y="210"/>
                    <a:pt x="110" y="210"/>
                    <a:pt x="110" y="210"/>
                  </a:cubicBezTo>
                  <a:cubicBezTo>
                    <a:pt x="103" y="200"/>
                    <a:pt x="104" y="193"/>
                    <a:pt x="104" y="193"/>
                  </a:cubicBezTo>
                  <a:cubicBezTo>
                    <a:pt x="105" y="194"/>
                    <a:pt x="116" y="220"/>
                    <a:pt x="152" y="226"/>
                  </a:cubicBezTo>
                  <a:cubicBezTo>
                    <a:pt x="185" y="231"/>
                    <a:pt x="195" y="215"/>
                    <a:pt x="197" y="212"/>
                  </a:cubicBezTo>
                  <a:cubicBezTo>
                    <a:pt x="191" y="206"/>
                    <a:pt x="189" y="201"/>
                    <a:pt x="189" y="201"/>
                  </a:cubicBezTo>
                  <a:cubicBezTo>
                    <a:pt x="189" y="201"/>
                    <a:pt x="226" y="235"/>
                    <a:pt x="260" y="234"/>
                  </a:cubicBezTo>
                  <a:cubicBezTo>
                    <a:pt x="296" y="232"/>
                    <a:pt x="309" y="214"/>
                    <a:pt x="312" y="208"/>
                  </a:cubicBezTo>
                  <a:cubicBezTo>
                    <a:pt x="309" y="202"/>
                    <a:pt x="308" y="198"/>
                    <a:pt x="308" y="198"/>
                  </a:cubicBezTo>
                  <a:cubicBezTo>
                    <a:pt x="308" y="198"/>
                    <a:pt x="311" y="203"/>
                    <a:pt x="317" y="209"/>
                  </a:cubicBezTo>
                  <a:cubicBezTo>
                    <a:pt x="318" y="209"/>
                    <a:pt x="318" y="209"/>
                    <a:pt x="318" y="209"/>
                  </a:cubicBezTo>
                  <a:cubicBezTo>
                    <a:pt x="318" y="209"/>
                    <a:pt x="318" y="209"/>
                    <a:pt x="318" y="210"/>
                  </a:cubicBezTo>
                  <a:cubicBezTo>
                    <a:pt x="327" y="219"/>
                    <a:pt x="342" y="230"/>
                    <a:pt x="361" y="233"/>
                  </a:cubicBezTo>
                  <a:cubicBezTo>
                    <a:pt x="388" y="236"/>
                    <a:pt x="413" y="215"/>
                    <a:pt x="417" y="211"/>
                  </a:cubicBezTo>
                  <a:cubicBezTo>
                    <a:pt x="411" y="206"/>
                    <a:pt x="408" y="202"/>
                    <a:pt x="408"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83"/>
            <p:cNvSpPr/>
            <p:nvPr/>
          </p:nvSpPr>
          <p:spPr bwMode="auto">
            <a:xfrm>
              <a:off x="779463" y="4686301"/>
              <a:ext cx="785813" cy="257175"/>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8 w 404"/>
                <a:gd name="T11" fmla="*/ 86 h 132"/>
                <a:gd name="T12" fmla="*/ 262 w 404"/>
                <a:gd name="T13" fmla="*/ 117 h 132"/>
                <a:gd name="T14" fmla="*/ 304 w 404"/>
                <a:gd name="T15" fmla="*/ 70 h 132"/>
                <a:gd name="T16" fmla="*/ 351 w 404"/>
                <a:gd name="T17" fmla="*/ 60 h 132"/>
                <a:gd name="T18" fmla="*/ 362 w 404"/>
                <a:gd name="T19" fmla="*/ 0 h 132"/>
                <a:gd name="T20" fmla="*/ 364 w 404"/>
                <a:gd name="T21" fmla="*/ 4 h 132"/>
                <a:gd name="T22" fmla="*/ 368 w 404"/>
                <a:gd name="T23" fmla="*/ 62 h 132"/>
                <a:gd name="T24" fmla="*/ 374 w 404"/>
                <a:gd name="T25" fmla="*/ 56 h 132"/>
                <a:gd name="T26" fmla="*/ 401 w 404"/>
                <a:gd name="T27" fmla="*/ 85 h 132"/>
                <a:gd name="T28" fmla="*/ 382 w 404"/>
                <a:gd name="T29" fmla="*/ 104 h 132"/>
                <a:gd name="T30" fmla="*/ 306 w 404"/>
                <a:gd name="T31" fmla="*/ 98 h 132"/>
                <a:gd name="T32" fmla="*/ 315 w 404"/>
                <a:gd name="T33" fmla="*/ 107 h 132"/>
                <a:gd name="T34" fmla="*/ 259 w 404"/>
                <a:gd name="T35" fmla="*/ 129 h 132"/>
                <a:gd name="T36" fmla="*/ 216 w 404"/>
                <a:gd name="T37" fmla="*/ 106 h 132"/>
                <a:gd name="T38" fmla="*/ 216 w 404"/>
                <a:gd name="T39" fmla="*/ 105 h 132"/>
                <a:gd name="T40" fmla="*/ 215 w 404"/>
                <a:gd name="T41" fmla="*/ 105 h 132"/>
                <a:gd name="T42" fmla="*/ 206 w 404"/>
                <a:gd name="T43" fmla="*/ 94 h 132"/>
                <a:gd name="T44" fmla="*/ 210 w 404"/>
                <a:gd name="T45" fmla="*/ 104 h 132"/>
                <a:gd name="T46" fmla="*/ 158 w 404"/>
                <a:gd name="T47" fmla="*/ 130 h 132"/>
                <a:gd name="T48" fmla="*/ 87 w 404"/>
                <a:gd name="T49" fmla="*/ 97 h 132"/>
                <a:gd name="T50" fmla="*/ 95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1" y="87"/>
                    <a:pt x="0" y="82"/>
                    <a:pt x="0" y="82"/>
                  </a:cubicBezTo>
                  <a:cubicBezTo>
                    <a:pt x="0" y="82"/>
                    <a:pt x="14" y="100"/>
                    <a:pt x="47" y="101"/>
                  </a:cubicBezTo>
                  <a:cubicBezTo>
                    <a:pt x="81" y="102"/>
                    <a:pt x="89" y="79"/>
                    <a:pt x="89" y="79"/>
                  </a:cubicBezTo>
                  <a:cubicBezTo>
                    <a:pt x="89" y="79"/>
                    <a:pt x="123" y="115"/>
                    <a:pt x="161" y="116"/>
                  </a:cubicBezTo>
                  <a:cubicBezTo>
                    <a:pt x="199" y="117"/>
                    <a:pt x="208" y="86"/>
                    <a:pt x="208" y="86"/>
                  </a:cubicBezTo>
                  <a:cubicBezTo>
                    <a:pt x="208" y="86"/>
                    <a:pt x="221" y="123"/>
                    <a:pt x="262" y="117"/>
                  </a:cubicBezTo>
                  <a:cubicBezTo>
                    <a:pt x="310" y="109"/>
                    <a:pt x="304" y="70"/>
                    <a:pt x="304" y="70"/>
                  </a:cubicBezTo>
                  <a:cubicBezTo>
                    <a:pt x="304" y="70"/>
                    <a:pt x="326" y="82"/>
                    <a:pt x="351" y="60"/>
                  </a:cubicBezTo>
                  <a:cubicBezTo>
                    <a:pt x="373" y="42"/>
                    <a:pt x="365" y="12"/>
                    <a:pt x="362" y="0"/>
                  </a:cubicBezTo>
                  <a:cubicBezTo>
                    <a:pt x="363" y="1"/>
                    <a:pt x="363" y="2"/>
                    <a:pt x="364" y="4"/>
                  </a:cubicBezTo>
                  <a:cubicBezTo>
                    <a:pt x="375" y="22"/>
                    <a:pt x="377" y="44"/>
                    <a:pt x="368" y="62"/>
                  </a:cubicBezTo>
                  <a:cubicBezTo>
                    <a:pt x="368" y="62"/>
                    <a:pt x="371" y="60"/>
                    <a:pt x="374" y="56"/>
                  </a:cubicBezTo>
                  <a:cubicBezTo>
                    <a:pt x="379" y="58"/>
                    <a:pt x="404" y="67"/>
                    <a:pt x="401" y="85"/>
                  </a:cubicBezTo>
                  <a:cubicBezTo>
                    <a:pt x="400" y="92"/>
                    <a:pt x="393" y="99"/>
                    <a:pt x="382" y="104"/>
                  </a:cubicBezTo>
                  <a:cubicBezTo>
                    <a:pt x="361" y="114"/>
                    <a:pt x="332" y="114"/>
                    <a:pt x="306" y="98"/>
                  </a:cubicBezTo>
                  <a:cubicBezTo>
                    <a:pt x="306" y="98"/>
                    <a:pt x="309" y="102"/>
                    <a:pt x="315" y="107"/>
                  </a:cubicBezTo>
                  <a:cubicBezTo>
                    <a:pt x="311" y="111"/>
                    <a:pt x="286" y="132"/>
                    <a:pt x="259" y="129"/>
                  </a:cubicBezTo>
                  <a:cubicBezTo>
                    <a:pt x="240" y="126"/>
                    <a:pt x="225" y="115"/>
                    <a:pt x="216" y="106"/>
                  </a:cubicBezTo>
                  <a:cubicBezTo>
                    <a:pt x="216" y="105"/>
                    <a:pt x="216" y="105"/>
                    <a:pt x="216" y="105"/>
                  </a:cubicBezTo>
                  <a:cubicBezTo>
                    <a:pt x="215" y="105"/>
                    <a:pt x="215" y="105"/>
                    <a:pt x="215" y="105"/>
                  </a:cubicBezTo>
                  <a:cubicBezTo>
                    <a:pt x="209" y="99"/>
                    <a:pt x="206" y="94"/>
                    <a:pt x="206" y="94"/>
                  </a:cubicBezTo>
                  <a:cubicBezTo>
                    <a:pt x="206" y="94"/>
                    <a:pt x="207" y="98"/>
                    <a:pt x="210" y="104"/>
                  </a:cubicBezTo>
                  <a:cubicBezTo>
                    <a:pt x="207" y="110"/>
                    <a:pt x="194" y="128"/>
                    <a:pt x="158" y="130"/>
                  </a:cubicBezTo>
                  <a:cubicBezTo>
                    <a:pt x="124" y="131"/>
                    <a:pt x="87" y="97"/>
                    <a:pt x="87" y="97"/>
                  </a:cubicBezTo>
                  <a:cubicBezTo>
                    <a:pt x="87" y="97"/>
                    <a:pt x="89" y="102"/>
                    <a:pt x="95" y="108"/>
                  </a:cubicBezTo>
                  <a:cubicBezTo>
                    <a:pt x="93" y="111"/>
                    <a:pt x="83" y="127"/>
                    <a:pt x="50" y="122"/>
                  </a:cubicBezTo>
                  <a:cubicBezTo>
                    <a:pt x="14" y="116"/>
                    <a:pt x="3"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084"/>
            <p:cNvSpPr/>
            <p:nvPr/>
          </p:nvSpPr>
          <p:spPr bwMode="auto">
            <a:xfrm>
              <a:off x="581025" y="4832351"/>
              <a:ext cx="214313" cy="101600"/>
            </a:xfrm>
            <a:custGeom>
              <a:avLst/>
              <a:gdLst>
                <a:gd name="T0" fmla="*/ 6 w 110"/>
                <a:gd name="T1" fmla="*/ 3 h 52"/>
                <a:gd name="T2" fmla="*/ 12 w 110"/>
                <a:gd name="T3" fmla="*/ 0 h 52"/>
                <a:gd name="T4" fmla="*/ 14 w 110"/>
                <a:gd name="T5" fmla="*/ 18 h 52"/>
                <a:gd name="T6" fmla="*/ 38 w 110"/>
                <a:gd name="T7" fmla="*/ 15 h 52"/>
                <a:gd name="T8" fmla="*/ 67 w 110"/>
                <a:gd name="T9" fmla="*/ 37 h 52"/>
                <a:gd name="T10" fmla="*/ 106 w 110"/>
                <a:gd name="T11" fmla="*/ 23 h 52"/>
                <a:gd name="T12" fmla="*/ 110 w 110"/>
                <a:gd name="T13" fmla="*/ 31 h 52"/>
                <a:gd name="T14" fmla="*/ 110 w 110"/>
                <a:gd name="T15" fmla="*/ 31 h 52"/>
                <a:gd name="T16" fmla="*/ 77 w 110"/>
                <a:gd name="T17" fmla="*/ 51 h 52"/>
                <a:gd name="T18" fmla="*/ 29 w 110"/>
                <a:gd name="T19" fmla="*/ 31 h 52"/>
                <a:gd name="T20" fmla="*/ 28 w 110"/>
                <a:gd name="T21" fmla="*/ 30 h 52"/>
                <a:gd name="T22" fmla="*/ 27 w 110"/>
                <a:gd name="T23" fmla="*/ 30 h 52"/>
                <a:gd name="T24" fmla="*/ 3 w 110"/>
                <a:gd name="T25" fmla="*/ 25 h 52"/>
                <a:gd name="T26" fmla="*/ 0 w 110"/>
                <a:gd name="T27" fmla="*/ 17 h 52"/>
                <a:gd name="T28" fmla="*/ 6 w 110"/>
                <a:gd name="T2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52">
                  <a:moveTo>
                    <a:pt x="6" y="3"/>
                  </a:moveTo>
                  <a:cubicBezTo>
                    <a:pt x="8" y="2"/>
                    <a:pt x="10" y="0"/>
                    <a:pt x="12" y="0"/>
                  </a:cubicBezTo>
                  <a:cubicBezTo>
                    <a:pt x="8" y="4"/>
                    <a:pt x="5" y="12"/>
                    <a:pt x="14" y="18"/>
                  </a:cubicBezTo>
                  <a:cubicBezTo>
                    <a:pt x="25" y="25"/>
                    <a:pt x="38" y="15"/>
                    <a:pt x="38" y="15"/>
                  </a:cubicBezTo>
                  <a:cubicBezTo>
                    <a:pt x="38" y="15"/>
                    <a:pt x="35" y="31"/>
                    <a:pt x="67" y="37"/>
                  </a:cubicBezTo>
                  <a:cubicBezTo>
                    <a:pt x="96" y="42"/>
                    <a:pt x="104" y="27"/>
                    <a:pt x="106" y="23"/>
                  </a:cubicBezTo>
                  <a:cubicBezTo>
                    <a:pt x="107" y="26"/>
                    <a:pt x="108" y="28"/>
                    <a:pt x="110" y="31"/>
                  </a:cubicBezTo>
                  <a:cubicBezTo>
                    <a:pt x="110" y="31"/>
                    <a:pt x="110" y="31"/>
                    <a:pt x="110" y="31"/>
                  </a:cubicBezTo>
                  <a:cubicBezTo>
                    <a:pt x="110" y="31"/>
                    <a:pt x="100" y="49"/>
                    <a:pt x="77" y="51"/>
                  </a:cubicBezTo>
                  <a:cubicBezTo>
                    <a:pt x="53" y="52"/>
                    <a:pt x="30" y="31"/>
                    <a:pt x="29" y="31"/>
                  </a:cubicBezTo>
                  <a:cubicBezTo>
                    <a:pt x="28" y="30"/>
                    <a:pt x="28" y="30"/>
                    <a:pt x="28" y="30"/>
                  </a:cubicBezTo>
                  <a:cubicBezTo>
                    <a:pt x="27" y="30"/>
                    <a:pt x="27" y="30"/>
                    <a:pt x="27" y="30"/>
                  </a:cubicBezTo>
                  <a:cubicBezTo>
                    <a:pt x="27" y="30"/>
                    <a:pt x="10" y="32"/>
                    <a:pt x="3" y="25"/>
                  </a:cubicBezTo>
                  <a:cubicBezTo>
                    <a:pt x="1" y="23"/>
                    <a:pt x="0" y="20"/>
                    <a:pt x="0" y="17"/>
                  </a:cubicBezTo>
                  <a:cubicBezTo>
                    <a:pt x="0" y="11"/>
                    <a:pt x="2" y="6"/>
                    <a:pt x="6" y="3"/>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085"/>
            <p:cNvSpPr/>
            <p:nvPr/>
          </p:nvSpPr>
          <p:spPr bwMode="auto">
            <a:xfrm>
              <a:off x="1223963" y="4516438"/>
              <a:ext cx="136525" cy="211138"/>
            </a:xfrm>
            <a:custGeom>
              <a:avLst/>
              <a:gdLst>
                <a:gd name="T0" fmla="*/ 35 w 70"/>
                <a:gd name="T1" fmla="*/ 108 h 108"/>
                <a:gd name="T2" fmla="*/ 0 w 70"/>
                <a:gd name="T3" fmla="*/ 85 h 108"/>
                <a:gd name="T4" fmla="*/ 48 w 70"/>
                <a:gd name="T5" fmla="*/ 60 h 108"/>
                <a:gd name="T6" fmla="*/ 31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39" y="91"/>
                    <a:pt x="48" y="60"/>
                  </a:cubicBezTo>
                  <a:cubicBezTo>
                    <a:pt x="57" y="29"/>
                    <a:pt x="31" y="0"/>
                    <a:pt x="31" y="0"/>
                  </a:cubicBezTo>
                  <a:cubicBezTo>
                    <a:pt x="31" y="0"/>
                    <a:pt x="70" y="24"/>
                    <a:pt x="69" y="64"/>
                  </a:cubicBezTo>
                  <a:cubicBezTo>
                    <a:pt x="69" y="64"/>
                    <a:pt x="37"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86"/>
            <p:cNvSpPr/>
            <p:nvPr/>
          </p:nvSpPr>
          <p:spPr bwMode="auto">
            <a:xfrm>
              <a:off x="688975" y="4592638"/>
              <a:ext cx="123825" cy="169863"/>
            </a:xfrm>
            <a:custGeom>
              <a:avLst/>
              <a:gdLst>
                <a:gd name="T0" fmla="*/ 26 w 64"/>
                <a:gd name="T1" fmla="*/ 62 h 87"/>
                <a:gd name="T2" fmla="*/ 29 w 64"/>
                <a:gd name="T3" fmla="*/ 0 h 87"/>
                <a:gd name="T4" fmla="*/ 32 w 64"/>
                <a:gd name="T5" fmla="*/ 52 h 87"/>
                <a:gd name="T6" fmla="*/ 64 w 64"/>
                <a:gd name="T7" fmla="*/ 69 h 87"/>
                <a:gd name="T8" fmla="*/ 26 w 64"/>
                <a:gd name="T9" fmla="*/ 62 h 87"/>
              </a:gdLst>
              <a:ahLst/>
              <a:cxnLst>
                <a:cxn ang="0">
                  <a:pos x="T0" y="T1"/>
                </a:cxn>
                <a:cxn ang="0">
                  <a:pos x="T2" y="T3"/>
                </a:cxn>
                <a:cxn ang="0">
                  <a:pos x="T4" y="T5"/>
                </a:cxn>
                <a:cxn ang="0">
                  <a:pos x="T6" y="T7"/>
                </a:cxn>
                <a:cxn ang="0">
                  <a:pos x="T8" y="T9"/>
                </a:cxn>
              </a:cxnLst>
              <a:rect l="0" t="0" r="r" b="b"/>
              <a:pathLst>
                <a:path w="64" h="87">
                  <a:moveTo>
                    <a:pt x="26" y="62"/>
                  </a:moveTo>
                  <a:cubicBezTo>
                    <a:pt x="0" y="37"/>
                    <a:pt x="29" y="0"/>
                    <a:pt x="29" y="0"/>
                  </a:cubicBezTo>
                  <a:cubicBezTo>
                    <a:pt x="29" y="0"/>
                    <a:pt x="17" y="37"/>
                    <a:pt x="32" y="52"/>
                  </a:cubicBezTo>
                  <a:cubicBezTo>
                    <a:pt x="51" y="71"/>
                    <a:pt x="64" y="69"/>
                    <a:pt x="64" y="69"/>
                  </a:cubicBezTo>
                  <a:cubicBezTo>
                    <a:pt x="64" y="69"/>
                    <a:pt x="53" y="87"/>
                    <a:pt x="26"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87"/>
            <p:cNvSpPr>
              <a:spLocks noEditPoints="1"/>
            </p:cNvSpPr>
            <p:nvPr/>
          </p:nvSpPr>
          <p:spPr bwMode="auto">
            <a:xfrm>
              <a:off x="569913" y="4476751"/>
              <a:ext cx="996950" cy="484188"/>
            </a:xfrm>
            <a:custGeom>
              <a:avLst/>
              <a:gdLst>
                <a:gd name="T0" fmla="*/ 5 w 513"/>
                <a:gd name="T1" fmla="*/ 212 h 249"/>
                <a:gd name="T2" fmla="*/ 84 w 513"/>
                <a:gd name="T3" fmla="*/ 240 h 249"/>
                <a:gd name="T4" fmla="*/ 133 w 513"/>
                <a:gd name="T5" fmla="*/ 228 h 249"/>
                <a:gd name="T6" fmla="*/ 207 w 513"/>
                <a:gd name="T7" fmla="*/ 221 h 249"/>
                <a:gd name="T8" fmla="*/ 321 w 513"/>
                <a:gd name="T9" fmla="*/ 218 h 249"/>
                <a:gd name="T10" fmla="*/ 428 w 513"/>
                <a:gd name="T11" fmla="*/ 218 h 249"/>
                <a:gd name="T12" fmla="*/ 482 w 513"/>
                <a:gd name="T13" fmla="*/ 163 h 249"/>
                <a:gd name="T14" fmla="*/ 477 w 513"/>
                <a:gd name="T15" fmla="*/ 109 h 249"/>
                <a:gd name="T16" fmla="*/ 410 w 513"/>
                <a:gd name="T17" fmla="*/ 82 h 249"/>
                <a:gd name="T18" fmla="*/ 257 w 513"/>
                <a:gd name="T19" fmla="*/ 37 h 249"/>
                <a:gd name="T20" fmla="*/ 196 w 513"/>
                <a:gd name="T21" fmla="*/ 61 h 249"/>
                <a:gd name="T22" fmla="*/ 137 w 513"/>
                <a:gd name="T23" fmla="*/ 45 h 249"/>
                <a:gd name="T24" fmla="*/ 75 w 513"/>
                <a:gd name="T25" fmla="*/ 87 h 249"/>
                <a:gd name="T26" fmla="*/ 36 w 513"/>
                <a:gd name="T27" fmla="*/ 173 h 249"/>
                <a:gd name="T28" fmla="*/ 8 w 513"/>
                <a:gd name="T29" fmla="*/ 182 h 249"/>
                <a:gd name="T30" fmla="*/ 6 w 513"/>
                <a:gd name="T31" fmla="*/ 200 h 249"/>
                <a:gd name="T32" fmla="*/ 38 w 513"/>
                <a:gd name="T33" fmla="*/ 181 h 249"/>
                <a:gd name="T34" fmla="*/ 48 w 513"/>
                <a:gd name="T35" fmla="*/ 194 h 249"/>
                <a:gd name="T36" fmla="*/ 82 w 513"/>
                <a:gd name="T37" fmla="*/ 120 h 249"/>
                <a:gd name="T38" fmla="*/ 80 w 513"/>
                <a:gd name="T39" fmla="*/ 88 h 249"/>
                <a:gd name="T40" fmla="*/ 135 w 513"/>
                <a:gd name="T41" fmla="*/ 50 h 249"/>
                <a:gd name="T42" fmla="*/ 168 w 513"/>
                <a:gd name="T43" fmla="*/ 95 h 249"/>
                <a:gd name="T44" fmla="*/ 242 w 513"/>
                <a:gd name="T45" fmla="*/ 75 h 249"/>
                <a:gd name="T46" fmla="*/ 243 w 513"/>
                <a:gd name="T47" fmla="*/ 85 h 249"/>
                <a:gd name="T48" fmla="*/ 404 w 513"/>
                <a:gd name="T49" fmla="*/ 84 h 249"/>
                <a:gd name="T50" fmla="*/ 363 w 513"/>
                <a:gd name="T51" fmla="*/ 115 h 249"/>
                <a:gd name="T52" fmla="*/ 375 w 513"/>
                <a:gd name="T53" fmla="*/ 152 h 249"/>
                <a:gd name="T54" fmla="*/ 375 w 513"/>
                <a:gd name="T55" fmla="*/ 129 h 249"/>
                <a:gd name="T56" fmla="*/ 472 w 513"/>
                <a:gd name="T57" fmla="*/ 112 h 249"/>
                <a:gd name="T58" fmla="*/ 481 w 513"/>
                <a:gd name="T59" fmla="*/ 166 h 249"/>
                <a:gd name="T60" fmla="*/ 414 w 513"/>
                <a:gd name="T61" fmla="*/ 206 h 249"/>
                <a:gd name="T62" fmla="*/ 367 w 513"/>
                <a:gd name="T63" fmla="*/ 237 h 249"/>
                <a:gd name="T64" fmla="*/ 324 w 513"/>
                <a:gd name="T65" fmla="*/ 213 h 249"/>
                <a:gd name="T66" fmla="*/ 314 w 513"/>
                <a:gd name="T67" fmla="*/ 202 h 249"/>
                <a:gd name="T68" fmla="*/ 266 w 513"/>
                <a:gd name="T69" fmla="*/ 238 h 249"/>
                <a:gd name="T70" fmla="*/ 203 w 513"/>
                <a:gd name="T71" fmla="*/ 216 h 249"/>
                <a:gd name="T72" fmla="*/ 110 w 513"/>
                <a:gd name="T73" fmla="*/ 197 h 249"/>
                <a:gd name="T74" fmla="*/ 116 w 513"/>
                <a:gd name="T75" fmla="*/ 214 h 249"/>
                <a:gd name="T76" fmla="*/ 35 w 513"/>
                <a:gd name="T77" fmla="*/ 214 h 249"/>
                <a:gd name="T78" fmla="*/ 33 w 513"/>
                <a:gd name="T79" fmla="*/ 213 h 249"/>
                <a:gd name="T80" fmla="*/ 6 w 513"/>
                <a:gd name="T81" fmla="*/ 20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3" h="249">
                  <a:moveTo>
                    <a:pt x="0" y="199"/>
                  </a:moveTo>
                  <a:cubicBezTo>
                    <a:pt x="0" y="204"/>
                    <a:pt x="2" y="209"/>
                    <a:pt x="5" y="212"/>
                  </a:cubicBezTo>
                  <a:cubicBezTo>
                    <a:pt x="13" y="219"/>
                    <a:pt x="28" y="219"/>
                    <a:pt x="32" y="219"/>
                  </a:cubicBezTo>
                  <a:cubicBezTo>
                    <a:pt x="37" y="223"/>
                    <a:pt x="59" y="241"/>
                    <a:pt x="84" y="240"/>
                  </a:cubicBezTo>
                  <a:cubicBezTo>
                    <a:pt x="106" y="238"/>
                    <a:pt x="117" y="223"/>
                    <a:pt x="120" y="218"/>
                  </a:cubicBezTo>
                  <a:cubicBezTo>
                    <a:pt x="123" y="221"/>
                    <a:pt x="128" y="225"/>
                    <a:pt x="133" y="228"/>
                  </a:cubicBezTo>
                  <a:cubicBezTo>
                    <a:pt x="140" y="231"/>
                    <a:pt x="148" y="234"/>
                    <a:pt x="157" y="236"/>
                  </a:cubicBezTo>
                  <a:cubicBezTo>
                    <a:pt x="190" y="241"/>
                    <a:pt x="203" y="227"/>
                    <a:pt x="207" y="221"/>
                  </a:cubicBezTo>
                  <a:cubicBezTo>
                    <a:pt x="218" y="232"/>
                    <a:pt x="238" y="246"/>
                    <a:pt x="266" y="245"/>
                  </a:cubicBezTo>
                  <a:cubicBezTo>
                    <a:pt x="301" y="245"/>
                    <a:pt x="316" y="227"/>
                    <a:pt x="321" y="218"/>
                  </a:cubicBezTo>
                  <a:cubicBezTo>
                    <a:pt x="328" y="228"/>
                    <a:pt x="341" y="240"/>
                    <a:pt x="365" y="244"/>
                  </a:cubicBezTo>
                  <a:cubicBezTo>
                    <a:pt x="397" y="249"/>
                    <a:pt x="425" y="221"/>
                    <a:pt x="428" y="218"/>
                  </a:cubicBezTo>
                  <a:cubicBezTo>
                    <a:pt x="457" y="233"/>
                    <a:pt x="505" y="219"/>
                    <a:pt x="509" y="197"/>
                  </a:cubicBezTo>
                  <a:cubicBezTo>
                    <a:pt x="513" y="177"/>
                    <a:pt x="495" y="166"/>
                    <a:pt x="482" y="163"/>
                  </a:cubicBezTo>
                  <a:cubicBezTo>
                    <a:pt x="486" y="159"/>
                    <a:pt x="489" y="151"/>
                    <a:pt x="487" y="141"/>
                  </a:cubicBezTo>
                  <a:cubicBezTo>
                    <a:pt x="487" y="130"/>
                    <a:pt x="483" y="118"/>
                    <a:pt x="477" y="109"/>
                  </a:cubicBezTo>
                  <a:cubicBezTo>
                    <a:pt x="466" y="90"/>
                    <a:pt x="448" y="80"/>
                    <a:pt x="427" y="80"/>
                  </a:cubicBezTo>
                  <a:cubicBezTo>
                    <a:pt x="421" y="80"/>
                    <a:pt x="415" y="81"/>
                    <a:pt x="410" y="82"/>
                  </a:cubicBezTo>
                  <a:cubicBezTo>
                    <a:pt x="408" y="70"/>
                    <a:pt x="395" y="13"/>
                    <a:pt x="332" y="5"/>
                  </a:cubicBezTo>
                  <a:cubicBezTo>
                    <a:pt x="293" y="0"/>
                    <a:pt x="270" y="18"/>
                    <a:pt x="257" y="37"/>
                  </a:cubicBezTo>
                  <a:cubicBezTo>
                    <a:pt x="248" y="50"/>
                    <a:pt x="245" y="60"/>
                    <a:pt x="243" y="68"/>
                  </a:cubicBezTo>
                  <a:cubicBezTo>
                    <a:pt x="226" y="59"/>
                    <a:pt x="210" y="56"/>
                    <a:pt x="196" y="61"/>
                  </a:cubicBezTo>
                  <a:cubicBezTo>
                    <a:pt x="184" y="65"/>
                    <a:pt x="177" y="72"/>
                    <a:pt x="173" y="78"/>
                  </a:cubicBezTo>
                  <a:cubicBezTo>
                    <a:pt x="171" y="70"/>
                    <a:pt x="163" y="54"/>
                    <a:pt x="137" y="45"/>
                  </a:cubicBezTo>
                  <a:cubicBezTo>
                    <a:pt x="124" y="40"/>
                    <a:pt x="108" y="42"/>
                    <a:pt x="96" y="50"/>
                  </a:cubicBezTo>
                  <a:cubicBezTo>
                    <a:pt x="88" y="55"/>
                    <a:pt x="76" y="66"/>
                    <a:pt x="75" y="87"/>
                  </a:cubicBezTo>
                  <a:cubicBezTo>
                    <a:pt x="74" y="98"/>
                    <a:pt x="75" y="107"/>
                    <a:pt x="78" y="113"/>
                  </a:cubicBezTo>
                  <a:cubicBezTo>
                    <a:pt x="33" y="112"/>
                    <a:pt x="33" y="160"/>
                    <a:pt x="36" y="173"/>
                  </a:cubicBezTo>
                  <a:cubicBezTo>
                    <a:pt x="36" y="174"/>
                    <a:pt x="36" y="174"/>
                    <a:pt x="36" y="175"/>
                  </a:cubicBezTo>
                  <a:cubicBezTo>
                    <a:pt x="31" y="174"/>
                    <a:pt x="17" y="174"/>
                    <a:pt x="8" y="182"/>
                  </a:cubicBezTo>
                  <a:cubicBezTo>
                    <a:pt x="3" y="186"/>
                    <a:pt x="0" y="192"/>
                    <a:pt x="0" y="199"/>
                  </a:cubicBezTo>
                  <a:moveTo>
                    <a:pt x="6" y="200"/>
                  </a:moveTo>
                  <a:cubicBezTo>
                    <a:pt x="6" y="194"/>
                    <a:pt x="8" y="189"/>
                    <a:pt x="12" y="186"/>
                  </a:cubicBezTo>
                  <a:cubicBezTo>
                    <a:pt x="21" y="179"/>
                    <a:pt x="38" y="181"/>
                    <a:pt x="38" y="181"/>
                  </a:cubicBezTo>
                  <a:cubicBezTo>
                    <a:pt x="38" y="180"/>
                    <a:pt x="38" y="180"/>
                    <a:pt x="38" y="180"/>
                  </a:cubicBezTo>
                  <a:cubicBezTo>
                    <a:pt x="41" y="188"/>
                    <a:pt x="46" y="191"/>
                    <a:pt x="48" y="194"/>
                  </a:cubicBezTo>
                  <a:cubicBezTo>
                    <a:pt x="39" y="178"/>
                    <a:pt x="38" y="159"/>
                    <a:pt x="44" y="142"/>
                  </a:cubicBezTo>
                  <a:cubicBezTo>
                    <a:pt x="51" y="118"/>
                    <a:pt x="73" y="118"/>
                    <a:pt x="82" y="120"/>
                  </a:cubicBezTo>
                  <a:cubicBezTo>
                    <a:pt x="91" y="133"/>
                    <a:pt x="105" y="134"/>
                    <a:pt x="105" y="134"/>
                  </a:cubicBezTo>
                  <a:cubicBezTo>
                    <a:pt x="104" y="134"/>
                    <a:pt x="77" y="122"/>
                    <a:pt x="80" y="88"/>
                  </a:cubicBezTo>
                  <a:cubicBezTo>
                    <a:pt x="82" y="69"/>
                    <a:pt x="92" y="60"/>
                    <a:pt x="99" y="55"/>
                  </a:cubicBezTo>
                  <a:cubicBezTo>
                    <a:pt x="110" y="48"/>
                    <a:pt x="124" y="46"/>
                    <a:pt x="135" y="50"/>
                  </a:cubicBezTo>
                  <a:cubicBezTo>
                    <a:pt x="162" y="60"/>
                    <a:pt x="168" y="80"/>
                    <a:pt x="169" y="87"/>
                  </a:cubicBezTo>
                  <a:cubicBezTo>
                    <a:pt x="168" y="91"/>
                    <a:pt x="168" y="95"/>
                    <a:pt x="168" y="95"/>
                  </a:cubicBezTo>
                  <a:cubicBezTo>
                    <a:pt x="168" y="95"/>
                    <a:pt x="181" y="72"/>
                    <a:pt x="198" y="66"/>
                  </a:cubicBezTo>
                  <a:cubicBezTo>
                    <a:pt x="211" y="62"/>
                    <a:pt x="226" y="65"/>
                    <a:pt x="242" y="75"/>
                  </a:cubicBezTo>
                  <a:cubicBezTo>
                    <a:pt x="243" y="74"/>
                    <a:pt x="243" y="74"/>
                    <a:pt x="243" y="74"/>
                  </a:cubicBezTo>
                  <a:cubicBezTo>
                    <a:pt x="242" y="81"/>
                    <a:pt x="243" y="85"/>
                    <a:pt x="243" y="85"/>
                  </a:cubicBezTo>
                  <a:cubicBezTo>
                    <a:pt x="244" y="82"/>
                    <a:pt x="259" y="4"/>
                    <a:pt x="332" y="13"/>
                  </a:cubicBezTo>
                  <a:cubicBezTo>
                    <a:pt x="393" y="21"/>
                    <a:pt x="403" y="75"/>
                    <a:pt x="404" y="84"/>
                  </a:cubicBezTo>
                  <a:cubicBezTo>
                    <a:pt x="381" y="93"/>
                    <a:pt x="372" y="115"/>
                    <a:pt x="370" y="122"/>
                  </a:cubicBezTo>
                  <a:cubicBezTo>
                    <a:pt x="368" y="120"/>
                    <a:pt x="366" y="117"/>
                    <a:pt x="363" y="115"/>
                  </a:cubicBezTo>
                  <a:cubicBezTo>
                    <a:pt x="344" y="98"/>
                    <a:pt x="324" y="106"/>
                    <a:pt x="324" y="106"/>
                  </a:cubicBezTo>
                  <a:cubicBezTo>
                    <a:pt x="373" y="108"/>
                    <a:pt x="375" y="151"/>
                    <a:pt x="375" y="152"/>
                  </a:cubicBezTo>
                  <a:cubicBezTo>
                    <a:pt x="375" y="152"/>
                    <a:pt x="380" y="142"/>
                    <a:pt x="374" y="129"/>
                  </a:cubicBezTo>
                  <a:cubicBezTo>
                    <a:pt x="375" y="129"/>
                    <a:pt x="375" y="129"/>
                    <a:pt x="375" y="129"/>
                  </a:cubicBezTo>
                  <a:cubicBezTo>
                    <a:pt x="375" y="128"/>
                    <a:pt x="384" y="86"/>
                    <a:pt x="427" y="86"/>
                  </a:cubicBezTo>
                  <a:cubicBezTo>
                    <a:pt x="446" y="86"/>
                    <a:pt x="462" y="95"/>
                    <a:pt x="472" y="112"/>
                  </a:cubicBezTo>
                  <a:cubicBezTo>
                    <a:pt x="483" y="130"/>
                    <a:pt x="485" y="152"/>
                    <a:pt x="476" y="170"/>
                  </a:cubicBezTo>
                  <a:cubicBezTo>
                    <a:pt x="476" y="170"/>
                    <a:pt x="478" y="170"/>
                    <a:pt x="481" y="166"/>
                  </a:cubicBezTo>
                  <a:cubicBezTo>
                    <a:pt x="493" y="170"/>
                    <a:pt x="513" y="187"/>
                    <a:pt x="500" y="203"/>
                  </a:cubicBezTo>
                  <a:cubicBezTo>
                    <a:pt x="463" y="233"/>
                    <a:pt x="422" y="211"/>
                    <a:pt x="414" y="206"/>
                  </a:cubicBezTo>
                  <a:cubicBezTo>
                    <a:pt x="416" y="210"/>
                    <a:pt x="419" y="213"/>
                    <a:pt x="423" y="215"/>
                  </a:cubicBezTo>
                  <a:cubicBezTo>
                    <a:pt x="417" y="220"/>
                    <a:pt x="393" y="240"/>
                    <a:pt x="367" y="237"/>
                  </a:cubicBezTo>
                  <a:cubicBezTo>
                    <a:pt x="348" y="234"/>
                    <a:pt x="333" y="223"/>
                    <a:pt x="324" y="214"/>
                  </a:cubicBezTo>
                  <a:cubicBezTo>
                    <a:pt x="324" y="213"/>
                    <a:pt x="324" y="213"/>
                    <a:pt x="324" y="213"/>
                  </a:cubicBezTo>
                  <a:cubicBezTo>
                    <a:pt x="323" y="213"/>
                    <a:pt x="323" y="213"/>
                    <a:pt x="323" y="213"/>
                  </a:cubicBezTo>
                  <a:cubicBezTo>
                    <a:pt x="317" y="207"/>
                    <a:pt x="314" y="202"/>
                    <a:pt x="314" y="202"/>
                  </a:cubicBezTo>
                  <a:cubicBezTo>
                    <a:pt x="314" y="202"/>
                    <a:pt x="315" y="206"/>
                    <a:pt x="318" y="212"/>
                  </a:cubicBezTo>
                  <a:cubicBezTo>
                    <a:pt x="315" y="218"/>
                    <a:pt x="302" y="236"/>
                    <a:pt x="266" y="238"/>
                  </a:cubicBezTo>
                  <a:cubicBezTo>
                    <a:pt x="232" y="239"/>
                    <a:pt x="195" y="205"/>
                    <a:pt x="195" y="205"/>
                  </a:cubicBezTo>
                  <a:cubicBezTo>
                    <a:pt x="195" y="205"/>
                    <a:pt x="197" y="210"/>
                    <a:pt x="203" y="216"/>
                  </a:cubicBezTo>
                  <a:cubicBezTo>
                    <a:pt x="201" y="219"/>
                    <a:pt x="191" y="235"/>
                    <a:pt x="158" y="230"/>
                  </a:cubicBezTo>
                  <a:cubicBezTo>
                    <a:pt x="122" y="224"/>
                    <a:pt x="111" y="198"/>
                    <a:pt x="110" y="197"/>
                  </a:cubicBezTo>
                  <a:cubicBezTo>
                    <a:pt x="110" y="197"/>
                    <a:pt x="109" y="204"/>
                    <a:pt x="116" y="214"/>
                  </a:cubicBezTo>
                  <a:cubicBezTo>
                    <a:pt x="116" y="214"/>
                    <a:pt x="116" y="214"/>
                    <a:pt x="116" y="214"/>
                  </a:cubicBezTo>
                  <a:cubicBezTo>
                    <a:pt x="116" y="214"/>
                    <a:pt x="106" y="232"/>
                    <a:pt x="83" y="234"/>
                  </a:cubicBezTo>
                  <a:cubicBezTo>
                    <a:pt x="59" y="235"/>
                    <a:pt x="36" y="214"/>
                    <a:pt x="35" y="214"/>
                  </a:cubicBezTo>
                  <a:cubicBezTo>
                    <a:pt x="34" y="213"/>
                    <a:pt x="34" y="213"/>
                    <a:pt x="34" y="213"/>
                  </a:cubicBezTo>
                  <a:cubicBezTo>
                    <a:pt x="33" y="213"/>
                    <a:pt x="33" y="213"/>
                    <a:pt x="33" y="213"/>
                  </a:cubicBezTo>
                  <a:cubicBezTo>
                    <a:pt x="33" y="213"/>
                    <a:pt x="16" y="215"/>
                    <a:pt x="9" y="208"/>
                  </a:cubicBezTo>
                  <a:cubicBezTo>
                    <a:pt x="7" y="206"/>
                    <a:pt x="6" y="203"/>
                    <a:pt x="6" y="200"/>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49650" y="741128"/>
            <a:ext cx="1565275" cy="760413"/>
            <a:chOff x="2736850" y="549276"/>
            <a:chExt cx="1565275" cy="760413"/>
          </a:xfrm>
        </p:grpSpPr>
        <p:sp>
          <p:nvSpPr>
            <p:cNvPr id="13" name="Freeform 3088"/>
            <p:cNvSpPr/>
            <p:nvPr/>
          </p:nvSpPr>
          <p:spPr bwMode="auto">
            <a:xfrm>
              <a:off x="2740025" y="561976"/>
              <a:ext cx="1544638" cy="720725"/>
            </a:xfrm>
            <a:custGeom>
              <a:avLst/>
              <a:gdLst>
                <a:gd name="T0" fmla="*/ 35 w 795"/>
                <a:gd name="T1" fmla="*/ 327 h 371"/>
                <a:gd name="T2" fmla="*/ 5 w 795"/>
                <a:gd name="T3" fmla="*/ 297 h 371"/>
                <a:gd name="T4" fmla="*/ 48 w 795"/>
                <a:gd name="T5" fmla="*/ 252 h 371"/>
                <a:gd name="T6" fmla="*/ 57 w 795"/>
                <a:gd name="T7" fmla="*/ 260 h 371"/>
                <a:gd name="T8" fmla="*/ 63 w 795"/>
                <a:gd name="T9" fmla="*/ 169 h 371"/>
                <a:gd name="T10" fmla="*/ 134 w 795"/>
                <a:gd name="T11" fmla="*/ 129 h 371"/>
                <a:gd name="T12" fmla="*/ 216 w 795"/>
                <a:gd name="T13" fmla="*/ 197 h 371"/>
                <a:gd name="T14" fmla="*/ 216 w 795"/>
                <a:gd name="T15" fmla="*/ 197 h 371"/>
                <a:gd name="T16" fmla="*/ 215 w 795"/>
                <a:gd name="T17" fmla="*/ 233 h 371"/>
                <a:gd name="T18" fmla="*/ 295 w 795"/>
                <a:gd name="T19" fmla="*/ 161 h 371"/>
                <a:gd name="T20" fmla="*/ 233 w 795"/>
                <a:gd name="T21" fmla="*/ 174 h 371"/>
                <a:gd name="T22" fmla="*/ 223 w 795"/>
                <a:gd name="T23" fmla="*/ 185 h 371"/>
                <a:gd name="T24" fmla="*/ 169 w 795"/>
                <a:gd name="T25" fmla="*/ 126 h 371"/>
                <a:gd name="T26" fmla="*/ 283 w 795"/>
                <a:gd name="T27" fmla="*/ 15 h 371"/>
                <a:gd name="T28" fmla="*/ 422 w 795"/>
                <a:gd name="T29" fmla="*/ 127 h 371"/>
                <a:gd name="T30" fmla="*/ 423 w 795"/>
                <a:gd name="T31" fmla="*/ 110 h 371"/>
                <a:gd name="T32" fmla="*/ 423 w 795"/>
                <a:gd name="T33" fmla="*/ 111 h 371"/>
                <a:gd name="T34" fmla="*/ 493 w 795"/>
                <a:gd name="T35" fmla="*/ 98 h 371"/>
                <a:gd name="T36" fmla="*/ 540 w 795"/>
                <a:gd name="T37" fmla="*/ 143 h 371"/>
                <a:gd name="T38" fmla="*/ 538 w 795"/>
                <a:gd name="T39" fmla="*/ 130 h 371"/>
                <a:gd name="T40" fmla="*/ 592 w 795"/>
                <a:gd name="T41" fmla="*/ 73 h 371"/>
                <a:gd name="T42" fmla="*/ 648 w 795"/>
                <a:gd name="T43" fmla="*/ 80 h 371"/>
                <a:gd name="T44" fmla="*/ 678 w 795"/>
                <a:gd name="T45" fmla="*/ 132 h 371"/>
                <a:gd name="T46" fmla="*/ 639 w 795"/>
                <a:gd name="T47" fmla="*/ 204 h 371"/>
                <a:gd name="T48" fmla="*/ 677 w 795"/>
                <a:gd name="T49" fmla="*/ 179 h 371"/>
                <a:gd name="T50" fmla="*/ 731 w 795"/>
                <a:gd name="T51" fmla="*/ 214 h 371"/>
                <a:gd name="T52" fmla="*/ 731 w 795"/>
                <a:gd name="T53" fmla="*/ 295 h 371"/>
                <a:gd name="T54" fmla="*/ 744 w 795"/>
                <a:gd name="T55" fmla="*/ 277 h 371"/>
                <a:gd name="T56" fmla="*/ 745 w 795"/>
                <a:gd name="T57" fmla="*/ 278 h 371"/>
                <a:gd name="T58" fmla="*/ 785 w 795"/>
                <a:gd name="T59" fmla="*/ 286 h 371"/>
                <a:gd name="T60" fmla="*/ 795 w 795"/>
                <a:gd name="T61" fmla="*/ 307 h 371"/>
                <a:gd name="T62" fmla="*/ 790 w 795"/>
                <a:gd name="T63" fmla="*/ 320 h 371"/>
                <a:gd name="T64" fmla="*/ 752 w 795"/>
                <a:gd name="T65" fmla="*/ 328 h 371"/>
                <a:gd name="T66" fmla="*/ 750 w 795"/>
                <a:gd name="T67" fmla="*/ 328 h 371"/>
                <a:gd name="T68" fmla="*/ 748 w 795"/>
                <a:gd name="T69" fmla="*/ 330 h 371"/>
                <a:gd name="T70" fmla="*/ 674 w 795"/>
                <a:gd name="T71" fmla="*/ 361 h 371"/>
                <a:gd name="T72" fmla="*/ 622 w 795"/>
                <a:gd name="T73" fmla="*/ 329 h 371"/>
                <a:gd name="T74" fmla="*/ 621 w 795"/>
                <a:gd name="T75" fmla="*/ 330 h 371"/>
                <a:gd name="T76" fmla="*/ 631 w 795"/>
                <a:gd name="T77" fmla="*/ 304 h 371"/>
                <a:gd name="T78" fmla="*/ 556 w 795"/>
                <a:gd name="T79" fmla="*/ 355 h 371"/>
                <a:gd name="T80" fmla="*/ 486 w 795"/>
                <a:gd name="T81" fmla="*/ 333 h 371"/>
                <a:gd name="T82" fmla="*/ 498 w 795"/>
                <a:gd name="T83" fmla="*/ 316 h 371"/>
                <a:gd name="T84" fmla="*/ 386 w 795"/>
                <a:gd name="T85" fmla="*/ 367 h 371"/>
                <a:gd name="T86" fmla="*/ 305 w 795"/>
                <a:gd name="T87" fmla="*/ 327 h 371"/>
                <a:gd name="T88" fmla="*/ 312 w 795"/>
                <a:gd name="T89" fmla="*/ 311 h 371"/>
                <a:gd name="T90" fmla="*/ 297 w 795"/>
                <a:gd name="T91" fmla="*/ 328 h 371"/>
                <a:gd name="T92" fmla="*/ 296 w 795"/>
                <a:gd name="T93" fmla="*/ 329 h 371"/>
                <a:gd name="T94" fmla="*/ 296 w 795"/>
                <a:gd name="T95" fmla="*/ 329 h 371"/>
                <a:gd name="T96" fmla="*/ 229 w 795"/>
                <a:gd name="T97" fmla="*/ 365 h 371"/>
                <a:gd name="T98" fmla="*/ 140 w 795"/>
                <a:gd name="T99" fmla="*/ 331 h 371"/>
                <a:gd name="T100" fmla="*/ 154 w 795"/>
                <a:gd name="T101" fmla="*/ 318 h 371"/>
                <a:gd name="T102" fmla="*/ 35 w 795"/>
                <a:gd name="T103" fmla="*/ 32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371">
                  <a:moveTo>
                    <a:pt x="35" y="327"/>
                  </a:moveTo>
                  <a:cubicBezTo>
                    <a:pt x="18" y="320"/>
                    <a:pt x="7" y="308"/>
                    <a:pt x="5" y="297"/>
                  </a:cubicBezTo>
                  <a:cubicBezTo>
                    <a:pt x="0" y="269"/>
                    <a:pt x="40" y="254"/>
                    <a:pt x="48" y="252"/>
                  </a:cubicBezTo>
                  <a:cubicBezTo>
                    <a:pt x="52" y="258"/>
                    <a:pt x="57" y="260"/>
                    <a:pt x="57" y="260"/>
                  </a:cubicBezTo>
                  <a:cubicBezTo>
                    <a:pt x="43" y="233"/>
                    <a:pt x="45" y="197"/>
                    <a:pt x="63" y="169"/>
                  </a:cubicBezTo>
                  <a:cubicBezTo>
                    <a:pt x="79" y="143"/>
                    <a:pt x="105" y="129"/>
                    <a:pt x="134" y="129"/>
                  </a:cubicBezTo>
                  <a:cubicBezTo>
                    <a:pt x="201" y="129"/>
                    <a:pt x="216" y="194"/>
                    <a:pt x="216" y="197"/>
                  </a:cubicBezTo>
                  <a:cubicBezTo>
                    <a:pt x="216" y="197"/>
                    <a:pt x="216" y="197"/>
                    <a:pt x="216" y="197"/>
                  </a:cubicBezTo>
                  <a:cubicBezTo>
                    <a:pt x="207" y="218"/>
                    <a:pt x="215" y="233"/>
                    <a:pt x="215" y="233"/>
                  </a:cubicBezTo>
                  <a:cubicBezTo>
                    <a:pt x="215" y="230"/>
                    <a:pt x="218" y="164"/>
                    <a:pt x="295" y="161"/>
                  </a:cubicBezTo>
                  <a:cubicBezTo>
                    <a:pt x="295" y="161"/>
                    <a:pt x="263" y="147"/>
                    <a:pt x="233" y="174"/>
                  </a:cubicBezTo>
                  <a:cubicBezTo>
                    <a:pt x="229" y="178"/>
                    <a:pt x="226" y="182"/>
                    <a:pt x="223" y="185"/>
                  </a:cubicBezTo>
                  <a:cubicBezTo>
                    <a:pt x="220" y="174"/>
                    <a:pt x="206" y="140"/>
                    <a:pt x="169" y="126"/>
                  </a:cubicBezTo>
                  <a:cubicBezTo>
                    <a:pt x="171" y="111"/>
                    <a:pt x="187" y="27"/>
                    <a:pt x="283" y="15"/>
                  </a:cubicBezTo>
                  <a:cubicBezTo>
                    <a:pt x="397" y="0"/>
                    <a:pt x="422" y="122"/>
                    <a:pt x="422" y="127"/>
                  </a:cubicBezTo>
                  <a:cubicBezTo>
                    <a:pt x="422" y="127"/>
                    <a:pt x="424" y="121"/>
                    <a:pt x="423" y="110"/>
                  </a:cubicBezTo>
                  <a:cubicBezTo>
                    <a:pt x="423" y="111"/>
                    <a:pt x="423" y="111"/>
                    <a:pt x="423" y="111"/>
                  </a:cubicBezTo>
                  <a:cubicBezTo>
                    <a:pt x="450" y="96"/>
                    <a:pt x="473" y="91"/>
                    <a:pt x="493" y="98"/>
                  </a:cubicBezTo>
                  <a:cubicBezTo>
                    <a:pt x="520" y="107"/>
                    <a:pt x="540" y="143"/>
                    <a:pt x="540" y="143"/>
                  </a:cubicBezTo>
                  <a:cubicBezTo>
                    <a:pt x="540" y="143"/>
                    <a:pt x="540" y="137"/>
                    <a:pt x="538" y="130"/>
                  </a:cubicBezTo>
                  <a:cubicBezTo>
                    <a:pt x="540" y="119"/>
                    <a:pt x="549" y="87"/>
                    <a:pt x="592" y="73"/>
                  </a:cubicBezTo>
                  <a:cubicBezTo>
                    <a:pt x="610" y="67"/>
                    <a:pt x="631" y="69"/>
                    <a:pt x="648" y="80"/>
                  </a:cubicBezTo>
                  <a:cubicBezTo>
                    <a:pt x="660" y="87"/>
                    <a:pt x="675" y="103"/>
                    <a:pt x="678" y="132"/>
                  </a:cubicBezTo>
                  <a:cubicBezTo>
                    <a:pt x="683" y="185"/>
                    <a:pt x="641" y="203"/>
                    <a:pt x="639" y="204"/>
                  </a:cubicBezTo>
                  <a:cubicBezTo>
                    <a:pt x="639" y="204"/>
                    <a:pt x="663" y="202"/>
                    <a:pt x="677" y="179"/>
                  </a:cubicBezTo>
                  <a:cubicBezTo>
                    <a:pt x="684" y="179"/>
                    <a:pt x="712" y="178"/>
                    <a:pt x="731" y="214"/>
                  </a:cubicBezTo>
                  <a:cubicBezTo>
                    <a:pt x="752" y="255"/>
                    <a:pt x="731" y="295"/>
                    <a:pt x="731" y="295"/>
                  </a:cubicBezTo>
                  <a:cubicBezTo>
                    <a:pt x="731" y="295"/>
                    <a:pt x="739" y="290"/>
                    <a:pt x="744" y="277"/>
                  </a:cubicBezTo>
                  <a:cubicBezTo>
                    <a:pt x="745" y="278"/>
                    <a:pt x="745" y="278"/>
                    <a:pt x="745" y="278"/>
                  </a:cubicBezTo>
                  <a:cubicBezTo>
                    <a:pt x="745" y="278"/>
                    <a:pt x="771" y="274"/>
                    <a:pt x="785" y="286"/>
                  </a:cubicBezTo>
                  <a:cubicBezTo>
                    <a:pt x="791" y="291"/>
                    <a:pt x="794" y="298"/>
                    <a:pt x="795" y="307"/>
                  </a:cubicBezTo>
                  <a:cubicBezTo>
                    <a:pt x="795" y="312"/>
                    <a:pt x="793" y="317"/>
                    <a:pt x="790" y="320"/>
                  </a:cubicBezTo>
                  <a:cubicBezTo>
                    <a:pt x="778" y="331"/>
                    <a:pt x="752" y="328"/>
                    <a:pt x="752" y="328"/>
                  </a:cubicBezTo>
                  <a:cubicBezTo>
                    <a:pt x="750" y="328"/>
                    <a:pt x="750" y="328"/>
                    <a:pt x="750" y="328"/>
                  </a:cubicBezTo>
                  <a:cubicBezTo>
                    <a:pt x="748" y="330"/>
                    <a:pt x="748" y="330"/>
                    <a:pt x="748" y="330"/>
                  </a:cubicBezTo>
                  <a:cubicBezTo>
                    <a:pt x="748" y="330"/>
                    <a:pt x="711" y="364"/>
                    <a:pt x="674" y="361"/>
                  </a:cubicBezTo>
                  <a:cubicBezTo>
                    <a:pt x="637" y="358"/>
                    <a:pt x="623" y="331"/>
                    <a:pt x="622" y="329"/>
                  </a:cubicBezTo>
                  <a:cubicBezTo>
                    <a:pt x="621" y="330"/>
                    <a:pt x="621" y="330"/>
                    <a:pt x="621" y="330"/>
                  </a:cubicBezTo>
                  <a:cubicBezTo>
                    <a:pt x="633" y="315"/>
                    <a:pt x="631" y="304"/>
                    <a:pt x="631" y="304"/>
                  </a:cubicBezTo>
                  <a:cubicBezTo>
                    <a:pt x="630" y="305"/>
                    <a:pt x="612" y="346"/>
                    <a:pt x="556" y="355"/>
                  </a:cubicBezTo>
                  <a:cubicBezTo>
                    <a:pt x="504" y="362"/>
                    <a:pt x="488" y="338"/>
                    <a:pt x="486" y="333"/>
                  </a:cubicBezTo>
                  <a:cubicBezTo>
                    <a:pt x="494" y="323"/>
                    <a:pt x="498" y="316"/>
                    <a:pt x="498" y="316"/>
                  </a:cubicBezTo>
                  <a:cubicBezTo>
                    <a:pt x="498" y="316"/>
                    <a:pt x="440" y="369"/>
                    <a:pt x="386" y="367"/>
                  </a:cubicBezTo>
                  <a:cubicBezTo>
                    <a:pt x="329" y="364"/>
                    <a:pt x="310" y="336"/>
                    <a:pt x="305" y="327"/>
                  </a:cubicBezTo>
                  <a:cubicBezTo>
                    <a:pt x="310" y="318"/>
                    <a:pt x="312" y="311"/>
                    <a:pt x="312" y="311"/>
                  </a:cubicBezTo>
                  <a:cubicBezTo>
                    <a:pt x="312" y="311"/>
                    <a:pt x="306" y="319"/>
                    <a:pt x="297" y="328"/>
                  </a:cubicBezTo>
                  <a:cubicBezTo>
                    <a:pt x="296" y="329"/>
                    <a:pt x="296" y="329"/>
                    <a:pt x="296" y="329"/>
                  </a:cubicBezTo>
                  <a:cubicBezTo>
                    <a:pt x="296" y="329"/>
                    <a:pt x="296" y="329"/>
                    <a:pt x="296" y="329"/>
                  </a:cubicBezTo>
                  <a:cubicBezTo>
                    <a:pt x="281" y="343"/>
                    <a:pt x="257" y="362"/>
                    <a:pt x="229" y="365"/>
                  </a:cubicBezTo>
                  <a:cubicBezTo>
                    <a:pt x="185" y="371"/>
                    <a:pt x="147" y="337"/>
                    <a:pt x="140" y="331"/>
                  </a:cubicBezTo>
                  <a:cubicBezTo>
                    <a:pt x="149" y="324"/>
                    <a:pt x="154" y="318"/>
                    <a:pt x="154" y="318"/>
                  </a:cubicBezTo>
                  <a:cubicBezTo>
                    <a:pt x="114" y="343"/>
                    <a:pt x="62" y="339"/>
                    <a:pt x="35" y="32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089"/>
            <p:cNvSpPr/>
            <p:nvPr/>
          </p:nvSpPr>
          <p:spPr bwMode="auto">
            <a:xfrm>
              <a:off x="2740025" y="877888"/>
              <a:ext cx="1231900" cy="404813"/>
            </a:xfrm>
            <a:custGeom>
              <a:avLst/>
              <a:gdLst>
                <a:gd name="T0" fmla="*/ 631 w 634"/>
                <a:gd name="T1" fmla="*/ 145 h 208"/>
                <a:gd name="T2" fmla="*/ 634 w 634"/>
                <a:gd name="T3" fmla="*/ 129 h 208"/>
                <a:gd name="T4" fmla="*/ 560 w 634"/>
                <a:gd name="T5" fmla="*/ 159 h 208"/>
                <a:gd name="T6" fmla="*/ 494 w 634"/>
                <a:gd name="T7" fmla="*/ 125 h 208"/>
                <a:gd name="T8" fmla="*/ 381 w 634"/>
                <a:gd name="T9" fmla="*/ 182 h 208"/>
                <a:gd name="T10" fmla="*/ 309 w 634"/>
                <a:gd name="T11" fmla="*/ 135 h 208"/>
                <a:gd name="T12" fmla="*/ 223 w 634"/>
                <a:gd name="T13" fmla="*/ 183 h 208"/>
                <a:gd name="T14" fmla="*/ 158 w 634"/>
                <a:gd name="T15" fmla="*/ 110 h 208"/>
                <a:gd name="T16" fmla="*/ 83 w 634"/>
                <a:gd name="T17" fmla="*/ 95 h 208"/>
                <a:gd name="T18" fmla="*/ 67 w 634"/>
                <a:gd name="T19" fmla="*/ 0 h 208"/>
                <a:gd name="T20" fmla="*/ 63 w 634"/>
                <a:gd name="T21" fmla="*/ 6 h 208"/>
                <a:gd name="T22" fmla="*/ 57 w 634"/>
                <a:gd name="T23" fmla="*/ 97 h 208"/>
                <a:gd name="T24" fmla="*/ 48 w 634"/>
                <a:gd name="T25" fmla="*/ 89 h 208"/>
                <a:gd name="T26" fmla="*/ 5 w 634"/>
                <a:gd name="T27" fmla="*/ 134 h 208"/>
                <a:gd name="T28" fmla="*/ 35 w 634"/>
                <a:gd name="T29" fmla="*/ 164 h 208"/>
                <a:gd name="T30" fmla="*/ 154 w 634"/>
                <a:gd name="T31" fmla="*/ 155 h 208"/>
                <a:gd name="T32" fmla="*/ 140 w 634"/>
                <a:gd name="T33" fmla="*/ 168 h 208"/>
                <a:gd name="T34" fmla="*/ 229 w 634"/>
                <a:gd name="T35" fmla="*/ 202 h 208"/>
                <a:gd name="T36" fmla="*/ 296 w 634"/>
                <a:gd name="T37" fmla="*/ 166 h 208"/>
                <a:gd name="T38" fmla="*/ 296 w 634"/>
                <a:gd name="T39" fmla="*/ 166 h 208"/>
                <a:gd name="T40" fmla="*/ 297 w 634"/>
                <a:gd name="T41" fmla="*/ 165 h 208"/>
                <a:gd name="T42" fmla="*/ 312 w 634"/>
                <a:gd name="T43" fmla="*/ 148 h 208"/>
                <a:gd name="T44" fmla="*/ 305 w 634"/>
                <a:gd name="T45" fmla="*/ 164 h 208"/>
                <a:gd name="T46" fmla="*/ 386 w 634"/>
                <a:gd name="T47" fmla="*/ 204 h 208"/>
                <a:gd name="T48" fmla="*/ 498 w 634"/>
                <a:gd name="T49" fmla="*/ 153 h 208"/>
                <a:gd name="T50" fmla="*/ 486 w 634"/>
                <a:gd name="T51" fmla="*/ 170 h 208"/>
                <a:gd name="T52" fmla="*/ 556 w 634"/>
                <a:gd name="T53" fmla="*/ 192 h 208"/>
                <a:gd name="T54" fmla="*/ 631 w 634"/>
                <a:gd name="T55" fmla="*/ 141 h 208"/>
                <a:gd name="T56" fmla="*/ 631 w 634"/>
                <a:gd name="T57" fmla="*/ 1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4" h="208">
                  <a:moveTo>
                    <a:pt x="631" y="145"/>
                  </a:moveTo>
                  <a:cubicBezTo>
                    <a:pt x="633" y="136"/>
                    <a:pt x="634" y="129"/>
                    <a:pt x="634" y="129"/>
                  </a:cubicBezTo>
                  <a:cubicBezTo>
                    <a:pt x="634" y="129"/>
                    <a:pt x="613" y="158"/>
                    <a:pt x="560" y="159"/>
                  </a:cubicBezTo>
                  <a:cubicBezTo>
                    <a:pt x="507" y="160"/>
                    <a:pt x="494" y="125"/>
                    <a:pt x="494" y="125"/>
                  </a:cubicBezTo>
                  <a:cubicBezTo>
                    <a:pt x="494" y="125"/>
                    <a:pt x="441" y="181"/>
                    <a:pt x="381" y="182"/>
                  </a:cubicBezTo>
                  <a:cubicBezTo>
                    <a:pt x="321" y="183"/>
                    <a:pt x="309" y="135"/>
                    <a:pt x="309" y="135"/>
                  </a:cubicBezTo>
                  <a:cubicBezTo>
                    <a:pt x="309" y="135"/>
                    <a:pt x="287" y="194"/>
                    <a:pt x="223" y="183"/>
                  </a:cubicBezTo>
                  <a:cubicBezTo>
                    <a:pt x="149" y="171"/>
                    <a:pt x="158" y="110"/>
                    <a:pt x="158" y="110"/>
                  </a:cubicBezTo>
                  <a:cubicBezTo>
                    <a:pt x="158" y="110"/>
                    <a:pt x="123" y="129"/>
                    <a:pt x="83" y="95"/>
                  </a:cubicBezTo>
                  <a:cubicBezTo>
                    <a:pt x="49" y="66"/>
                    <a:pt x="61" y="19"/>
                    <a:pt x="67" y="0"/>
                  </a:cubicBezTo>
                  <a:cubicBezTo>
                    <a:pt x="65" y="2"/>
                    <a:pt x="64" y="4"/>
                    <a:pt x="63" y="6"/>
                  </a:cubicBezTo>
                  <a:cubicBezTo>
                    <a:pt x="45" y="34"/>
                    <a:pt x="43" y="70"/>
                    <a:pt x="57" y="97"/>
                  </a:cubicBezTo>
                  <a:cubicBezTo>
                    <a:pt x="57" y="97"/>
                    <a:pt x="52" y="95"/>
                    <a:pt x="48" y="89"/>
                  </a:cubicBezTo>
                  <a:cubicBezTo>
                    <a:pt x="40" y="91"/>
                    <a:pt x="0" y="106"/>
                    <a:pt x="5" y="134"/>
                  </a:cubicBezTo>
                  <a:cubicBezTo>
                    <a:pt x="7" y="145"/>
                    <a:pt x="18" y="156"/>
                    <a:pt x="35" y="164"/>
                  </a:cubicBezTo>
                  <a:cubicBezTo>
                    <a:pt x="67" y="179"/>
                    <a:pt x="114" y="180"/>
                    <a:pt x="154" y="155"/>
                  </a:cubicBezTo>
                  <a:cubicBezTo>
                    <a:pt x="154" y="155"/>
                    <a:pt x="149" y="161"/>
                    <a:pt x="140" y="168"/>
                  </a:cubicBezTo>
                  <a:cubicBezTo>
                    <a:pt x="147" y="174"/>
                    <a:pt x="185" y="208"/>
                    <a:pt x="229" y="202"/>
                  </a:cubicBezTo>
                  <a:cubicBezTo>
                    <a:pt x="257" y="199"/>
                    <a:pt x="281" y="180"/>
                    <a:pt x="296" y="166"/>
                  </a:cubicBezTo>
                  <a:cubicBezTo>
                    <a:pt x="296" y="166"/>
                    <a:pt x="296" y="166"/>
                    <a:pt x="296" y="166"/>
                  </a:cubicBezTo>
                  <a:cubicBezTo>
                    <a:pt x="297" y="165"/>
                    <a:pt x="297" y="165"/>
                    <a:pt x="297" y="165"/>
                  </a:cubicBezTo>
                  <a:cubicBezTo>
                    <a:pt x="306" y="156"/>
                    <a:pt x="312" y="148"/>
                    <a:pt x="312" y="148"/>
                  </a:cubicBezTo>
                  <a:cubicBezTo>
                    <a:pt x="312" y="148"/>
                    <a:pt x="310" y="155"/>
                    <a:pt x="305" y="164"/>
                  </a:cubicBezTo>
                  <a:cubicBezTo>
                    <a:pt x="310" y="173"/>
                    <a:pt x="329" y="201"/>
                    <a:pt x="386" y="204"/>
                  </a:cubicBezTo>
                  <a:cubicBezTo>
                    <a:pt x="440" y="206"/>
                    <a:pt x="498" y="153"/>
                    <a:pt x="498" y="153"/>
                  </a:cubicBezTo>
                  <a:cubicBezTo>
                    <a:pt x="498" y="153"/>
                    <a:pt x="494" y="160"/>
                    <a:pt x="486" y="170"/>
                  </a:cubicBezTo>
                  <a:cubicBezTo>
                    <a:pt x="488" y="175"/>
                    <a:pt x="504" y="199"/>
                    <a:pt x="556" y="192"/>
                  </a:cubicBezTo>
                  <a:cubicBezTo>
                    <a:pt x="612" y="183"/>
                    <a:pt x="630" y="142"/>
                    <a:pt x="631" y="141"/>
                  </a:cubicBezTo>
                  <a:cubicBezTo>
                    <a:pt x="631" y="141"/>
                    <a:pt x="631" y="142"/>
                    <a:pt x="631" y="145"/>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90"/>
            <p:cNvSpPr/>
            <p:nvPr/>
          </p:nvSpPr>
          <p:spPr bwMode="auto">
            <a:xfrm>
              <a:off x="3946525" y="1106488"/>
              <a:ext cx="338138" cy="161925"/>
            </a:xfrm>
            <a:custGeom>
              <a:avLst/>
              <a:gdLst>
                <a:gd name="T0" fmla="*/ 164 w 174"/>
                <a:gd name="T1" fmla="*/ 6 h 84"/>
                <a:gd name="T2" fmla="*/ 154 w 174"/>
                <a:gd name="T3" fmla="*/ 0 h 84"/>
                <a:gd name="T4" fmla="*/ 151 w 174"/>
                <a:gd name="T5" fmla="*/ 30 h 84"/>
                <a:gd name="T6" fmla="*/ 114 w 174"/>
                <a:gd name="T7" fmla="*/ 25 h 84"/>
                <a:gd name="T8" fmla="*/ 68 w 174"/>
                <a:gd name="T9" fmla="*/ 60 h 84"/>
                <a:gd name="T10" fmla="*/ 7 w 174"/>
                <a:gd name="T11" fmla="*/ 38 h 84"/>
                <a:gd name="T12" fmla="*/ 0 w 174"/>
                <a:gd name="T13" fmla="*/ 50 h 84"/>
                <a:gd name="T14" fmla="*/ 1 w 174"/>
                <a:gd name="T15" fmla="*/ 49 h 84"/>
                <a:gd name="T16" fmla="*/ 53 w 174"/>
                <a:gd name="T17" fmla="*/ 81 h 84"/>
                <a:gd name="T18" fmla="*/ 127 w 174"/>
                <a:gd name="T19" fmla="*/ 50 h 84"/>
                <a:gd name="T20" fmla="*/ 129 w 174"/>
                <a:gd name="T21" fmla="*/ 48 h 84"/>
                <a:gd name="T22" fmla="*/ 131 w 174"/>
                <a:gd name="T23" fmla="*/ 48 h 84"/>
                <a:gd name="T24" fmla="*/ 169 w 174"/>
                <a:gd name="T25" fmla="*/ 40 h 84"/>
                <a:gd name="T26" fmla="*/ 174 w 174"/>
                <a:gd name="T27" fmla="*/ 27 h 84"/>
                <a:gd name="T28" fmla="*/ 164 w 174"/>
                <a:gd name="T2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84">
                  <a:moveTo>
                    <a:pt x="164" y="6"/>
                  </a:moveTo>
                  <a:cubicBezTo>
                    <a:pt x="161" y="4"/>
                    <a:pt x="158" y="2"/>
                    <a:pt x="154" y="0"/>
                  </a:cubicBezTo>
                  <a:cubicBezTo>
                    <a:pt x="161" y="8"/>
                    <a:pt x="166" y="21"/>
                    <a:pt x="151" y="30"/>
                  </a:cubicBezTo>
                  <a:cubicBezTo>
                    <a:pt x="134" y="40"/>
                    <a:pt x="114" y="25"/>
                    <a:pt x="114" y="25"/>
                  </a:cubicBezTo>
                  <a:cubicBezTo>
                    <a:pt x="114" y="25"/>
                    <a:pt x="119" y="50"/>
                    <a:pt x="68" y="60"/>
                  </a:cubicBezTo>
                  <a:cubicBezTo>
                    <a:pt x="23" y="68"/>
                    <a:pt x="10" y="44"/>
                    <a:pt x="7" y="38"/>
                  </a:cubicBezTo>
                  <a:cubicBezTo>
                    <a:pt x="6" y="41"/>
                    <a:pt x="4" y="45"/>
                    <a:pt x="0" y="50"/>
                  </a:cubicBezTo>
                  <a:cubicBezTo>
                    <a:pt x="1" y="49"/>
                    <a:pt x="1" y="49"/>
                    <a:pt x="1" y="49"/>
                  </a:cubicBezTo>
                  <a:cubicBezTo>
                    <a:pt x="2" y="51"/>
                    <a:pt x="16" y="78"/>
                    <a:pt x="53" y="81"/>
                  </a:cubicBezTo>
                  <a:cubicBezTo>
                    <a:pt x="90" y="84"/>
                    <a:pt x="127" y="50"/>
                    <a:pt x="127" y="50"/>
                  </a:cubicBezTo>
                  <a:cubicBezTo>
                    <a:pt x="129" y="48"/>
                    <a:pt x="129" y="48"/>
                    <a:pt x="129" y="48"/>
                  </a:cubicBezTo>
                  <a:cubicBezTo>
                    <a:pt x="131" y="48"/>
                    <a:pt x="131" y="48"/>
                    <a:pt x="131" y="48"/>
                  </a:cubicBezTo>
                  <a:cubicBezTo>
                    <a:pt x="131" y="48"/>
                    <a:pt x="157" y="51"/>
                    <a:pt x="169" y="40"/>
                  </a:cubicBezTo>
                  <a:cubicBezTo>
                    <a:pt x="172" y="37"/>
                    <a:pt x="174" y="32"/>
                    <a:pt x="174" y="27"/>
                  </a:cubicBezTo>
                  <a:cubicBezTo>
                    <a:pt x="173" y="18"/>
                    <a:pt x="170" y="11"/>
                    <a:pt x="164" y="6"/>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91"/>
            <p:cNvSpPr/>
            <p:nvPr/>
          </p:nvSpPr>
          <p:spPr bwMode="auto">
            <a:xfrm>
              <a:off x="3062288" y="614363"/>
              <a:ext cx="212725" cy="330200"/>
            </a:xfrm>
            <a:custGeom>
              <a:avLst/>
              <a:gdLst>
                <a:gd name="T0" fmla="*/ 54 w 109"/>
                <a:gd name="T1" fmla="*/ 170 h 170"/>
                <a:gd name="T2" fmla="*/ 109 w 109"/>
                <a:gd name="T3" fmla="*/ 134 h 170"/>
                <a:gd name="T4" fmla="*/ 33 w 109"/>
                <a:gd name="T5" fmla="*/ 94 h 170"/>
                <a:gd name="T6" fmla="*/ 60 w 109"/>
                <a:gd name="T7" fmla="*/ 0 h 170"/>
                <a:gd name="T8" fmla="*/ 1 w 109"/>
                <a:gd name="T9" fmla="*/ 100 h 170"/>
                <a:gd name="T10" fmla="*/ 54 w 109"/>
                <a:gd name="T11" fmla="*/ 170 h 170"/>
              </a:gdLst>
              <a:ahLst/>
              <a:cxnLst>
                <a:cxn ang="0">
                  <a:pos x="T0" y="T1"/>
                </a:cxn>
                <a:cxn ang="0">
                  <a:pos x="T2" y="T3"/>
                </a:cxn>
                <a:cxn ang="0">
                  <a:pos x="T4" y="T5"/>
                </a:cxn>
                <a:cxn ang="0">
                  <a:pos x="T6" y="T7"/>
                </a:cxn>
                <a:cxn ang="0">
                  <a:pos x="T8" y="T9"/>
                </a:cxn>
                <a:cxn ang="0">
                  <a:pos x="T10" y="T11"/>
                </a:cxn>
              </a:cxnLst>
              <a:rect l="0" t="0" r="r" b="b"/>
              <a:pathLst>
                <a:path w="109" h="170">
                  <a:moveTo>
                    <a:pt x="54" y="170"/>
                  </a:moveTo>
                  <a:cubicBezTo>
                    <a:pt x="54" y="170"/>
                    <a:pt x="78" y="140"/>
                    <a:pt x="109" y="134"/>
                  </a:cubicBezTo>
                  <a:cubicBezTo>
                    <a:pt x="109" y="134"/>
                    <a:pt x="47" y="142"/>
                    <a:pt x="33" y="94"/>
                  </a:cubicBezTo>
                  <a:cubicBezTo>
                    <a:pt x="19" y="45"/>
                    <a:pt x="60" y="0"/>
                    <a:pt x="60" y="0"/>
                  </a:cubicBezTo>
                  <a:cubicBezTo>
                    <a:pt x="60" y="0"/>
                    <a:pt x="0" y="37"/>
                    <a:pt x="1" y="100"/>
                  </a:cubicBezTo>
                  <a:cubicBezTo>
                    <a:pt x="1" y="100"/>
                    <a:pt x="51" y="128"/>
                    <a:pt x="54" y="170"/>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92"/>
            <p:cNvSpPr/>
            <p:nvPr/>
          </p:nvSpPr>
          <p:spPr bwMode="auto">
            <a:xfrm>
              <a:off x="3919538" y="731838"/>
              <a:ext cx="198438" cy="265113"/>
            </a:xfrm>
            <a:custGeom>
              <a:avLst/>
              <a:gdLst>
                <a:gd name="T0" fmla="*/ 60 w 102"/>
                <a:gd name="T1" fmla="*/ 97 h 136"/>
                <a:gd name="T2" fmla="*/ 55 w 102"/>
                <a:gd name="T3" fmla="*/ 0 h 136"/>
                <a:gd name="T4" fmla="*/ 51 w 102"/>
                <a:gd name="T5" fmla="*/ 81 h 136"/>
                <a:gd name="T6" fmla="*/ 0 w 102"/>
                <a:gd name="T7" fmla="*/ 109 h 136"/>
                <a:gd name="T8" fmla="*/ 60 w 102"/>
                <a:gd name="T9" fmla="*/ 97 h 136"/>
              </a:gdLst>
              <a:ahLst/>
              <a:cxnLst>
                <a:cxn ang="0">
                  <a:pos x="T0" y="T1"/>
                </a:cxn>
                <a:cxn ang="0">
                  <a:pos x="T2" y="T3"/>
                </a:cxn>
                <a:cxn ang="0">
                  <a:pos x="T4" y="T5"/>
                </a:cxn>
                <a:cxn ang="0">
                  <a:pos x="T6" y="T7"/>
                </a:cxn>
                <a:cxn ang="0">
                  <a:pos x="T8" y="T9"/>
                </a:cxn>
              </a:cxnLst>
              <a:rect l="0" t="0" r="r" b="b"/>
              <a:pathLst>
                <a:path w="102" h="136">
                  <a:moveTo>
                    <a:pt x="60" y="97"/>
                  </a:moveTo>
                  <a:cubicBezTo>
                    <a:pt x="102" y="58"/>
                    <a:pt x="55" y="0"/>
                    <a:pt x="55" y="0"/>
                  </a:cubicBezTo>
                  <a:cubicBezTo>
                    <a:pt x="55" y="0"/>
                    <a:pt x="74" y="58"/>
                    <a:pt x="51" y="81"/>
                  </a:cubicBezTo>
                  <a:cubicBezTo>
                    <a:pt x="21" y="111"/>
                    <a:pt x="0" y="109"/>
                    <a:pt x="0" y="109"/>
                  </a:cubicBezTo>
                  <a:cubicBezTo>
                    <a:pt x="0" y="109"/>
                    <a:pt x="19" y="136"/>
                    <a:pt x="60" y="97"/>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93"/>
            <p:cNvSpPr>
              <a:spLocks noEditPoints="1"/>
            </p:cNvSpPr>
            <p:nvPr/>
          </p:nvSpPr>
          <p:spPr bwMode="auto">
            <a:xfrm>
              <a:off x="2736850" y="549276"/>
              <a:ext cx="1565275" cy="760413"/>
            </a:xfrm>
            <a:custGeom>
              <a:avLst/>
              <a:gdLst>
                <a:gd name="T0" fmla="*/ 749 w 806"/>
                <a:gd name="T1" fmla="*/ 274 h 391"/>
                <a:gd name="T2" fmla="*/ 684 w 806"/>
                <a:gd name="T3" fmla="*/ 177 h 391"/>
                <a:gd name="T4" fmla="*/ 655 w 806"/>
                <a:gd name="T5" fmla="*/ 78 h 391"/>
                <a:gd name="T6" fmla="*/ 534 w 806"/>
                <a:gd name="T7" fmla="*/ 122 h 391"/>
                <a:gd name="T8" fmla="*/ 424 w 806"/>
                <a:gd name="T9" fmla="*/ 107 h 391"/>
                <a:gd name="T10" fmla="*/ 285 w 806"/>
                <a:gd name="T11" fmla="*/ 8 h 391"/>
                <a:gd name="T12" fmla="*/ 136 w 806"/>
                <a:gd name="T13" fmla="*/ 125 h 391"/>
                <a:gd name="T14" fmla="*/ 41 w 806"/>
                <a:gd name="T15" fmla="*/ 221 h 391"/>
                <a:gd name="T16" fmla="*/ 6 w 806"/>
                <a:gd name="T17" fmla="*/ 309 h 391"/>
                <a:gd name="T18" fmla="*/ 233 w 806"/>
                <a:gd name="T19" fmla="*/ 383 h 391"/>
                <a:gd name="T20" fmla="*/ 389 w 806"/>
                <a:gd name="T21" fmla="*/ 385 h 391"/>
                <a:gd name="T22" fmla="*/ 559 w 806"/>
                <a:gd name="T23" fmla="*/ 370 h 391"/>
                <a:gd name="T24" fmla="*/ 617 w 806"/>
                <a:gd name="T25" fmla="*/ 342 h 391"/>
                <a:gd name="T26" fmla="*/ 755 w 806"/>
                <a:gd name="T27" fmla="*/ 344 h 391"/>
                <a:gd name="T28" fmla="*/ 806 w 806"/>
                <a:gd name="T29" fmla="*/ 313 h 391"/>
                <a:gd name="T30" fmla="*/ 792 w 806"/>
                <a:gd name="T31" fmla="*/ 326 h 391"/>
                <a:gd name="T32" fmla="*/ 752 w 806"/>
                <a:gd name="T33" fmla="*/ 334 h 391"/>
                <a:gd name="T34" fmla="*/ 676 w 806"/>
                <a:gd name="T35" fmla="*/ 367 h 391"/>
                <a:gd name="T36" fmla="*/ 623 w 806"/>
                <a:gd name="T37" fmla="*/ 336 h 391"/>
                <a:gd name="T38" fmla="*/ 558 w 806"/>
                <a:gd name="T39" fmla="*/ 361 h 391"/>
                <a:gd name="T40" fmla="*/ 500 w 806"/>
                <a:gd name="T41" fmla="*/ 322 h 391"/>
                <a:gd name="T42" fmla="*/ 307 w 806"/>
                <a:gd name="T43" fmla="*/ 333 h 391"/>
                <a:gd name="T44" fmla="*/ 299 w 806"/>
                <a:gd name="T45" fmla="*/ 334 h 391"/>
                <a:gd name="T46" fmla="*/ 298 w 806"/>
                <a:gd name="T47" fmla="*/ 335 h 391"/>
                <a:gd name="T48" fmla="*/ 143 w 806"/>
                <a:gd name="T49" fmla="*/ 338 h 391"/>
                <a:gd name="T50" fmla="*/ 21 w 806"/>
                <a:gd name="T51" fmla="*/ 319 h 391"/>
                <a:gd name="T52" fmla="*/ 59 w 806"/>
                <a:gd name="T53" fmla="*/ 266 h 391"/>
                <a:gd name="T54" fmla="*/ 136 w 806"/>
                <a:gd name="T55" fmla="*/ 135 h 391"/>
                <a:gd name="T56" fmla="*/ 218 w 806"/>
                <a:gd name="T57" fmla="*/ 203 h 391"/>
                <a:gd name="T58" fmla="*/ 297 w 806"/>
                <a:gd name="T59" fmla="*/ 167 h 391"/>
                <a:gd name="T60" fmla="*/ 225 w 806"/>
                <a:gd name="T61" fmla="*/ 191 h 391"/>
                <a:gd name="T62" fmla="*/ 285 w 806"/>
                <a:gd name="T63" fmla="*/ 21 h 391"/>
                <a:gd name="T64" fmla="*/ 425 w 806"/>
                <a:gd name="T65" fmla="*/ 116 h 391"/>
                <a:gd name="T66" fmla="*/ 495 w 806"/>
                <a:gd name="T67" fmla="*/ 104 h 391"/>
                <a:gd name="T68" fmla="*/ 540 w 806"/>
                <a:gd name="T69" fmla="*/ 136 h 391"/>
                <a:gd name="T70" fmla="*/ 650 w 806"/>
                <a:gd name="T71" fmla="*/ 86 h 391"/>
                <a:gd name="T72" fmla="*/ 641 w 806"/>
                <a:gd name="T73" fmla="*/ 210 h 391"/>
                <a:gd name="T74" fmla="*/ 736 w 806"/>
                <a:gd name="T75" fmla="*/ 223 h 391"/>
                <a:gd name="T76" fmla="*/ 746 w 806"/>
                <a:gd name="T77" fmla="*/ 283 h 391"/>
                <a:gd name="T78" fmla="*/ 787 w 806"/>
                <a:gd name="T79" fmla="*/ 292 h 391"/>
                <a:gd name="T80" fmla="*/ 792 w 806"/>
                <a:gd name="T81" fmla="*/ 32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 h="391">
                  <a:moveTo>
                    <a:pt x="793" y="285"/>
                  </a:moveTo>
                  <a:cubicBezTo>
                    <a:pt x="779" y="273"/>
                    <a:pt x="758" y="273"/>
                    <a:pt x="749" y="274"/>
                  </a:cubicBezTo>
                  <a:cubicBezTo>
                    <a:pt x="749" y="273"/>
                    <a:pt x="749" y="273"/>
                    <a:pt x="750" y="272"/>
                  </a:cubicBezTo>
                  <a:cubicBezTo>
                    <a:pt x="754" y="252"/>
                    <a:pt x="754" y="176"/>
                    <a:pt x="684" y="177"/>
                  </a:cubicBezTo>
                  <a:cubicBezTo>
                    <a:pt x="688" y="167"/>
                    <a:pt x="690" y="154"/>
                    <a:pt x="689" y="137"/>
                  </a:cubicBezTo>
                  <a:cubicBezTo>
                    <a:pt x="687" y="104"/>
                    <a:pt x="668" y="87"/>
                    <a:pt x="655" y="78"/>
                  </a:cubicBezTo>
                  <a:cubicBezTo>
                    <a:pt x="636" y="66"/>
                    <a:pt x="612" y="63"/>
                    <a:pt x="591" y="70"/>
                  </a:cubicBezTo>
                  <a:cubicBezTo>
                    <a:pt x="550" y="84"/>
                    <a:pt x="538" y="109"/>
                    <a:pt x="534" y="122"/>
                  </a:cubicBezTo>
                  <a:cubicBezTo>
                    <a:pt x="528" y="113"/>
                    <a:pt x="517" y="102"/>
                    <a:pt x="498" y="95"/>
                  </a:cubicBezTo>
                  <a:cubicBezTo>
                    <a:pt x="477" y="88"/>
                    <a:pt x="452" y="92"/>
                    <a:pt x="424" y="107"/>
                  </a:cubicBezTo>
                  <a:cubicBezTo>
                    <a:pt x="422" y="95"/>
                    <a:pt x="416" y="78"/>
                    <a:pt x="403" y="59"/>
                  </a:cubicBezTo>
                  <a:cubicBezTo>
                    <a:pt x="382" y="28"/>
                    <a:pt x="346" y="0"/>
                    <a:pt x="285" y="8"/>
                  </a:cubicBezTo>
                  <a:cubicBezTo>
                    <a:pt x="186" y="21"/>
                    <a:pt x="166" y="109"/>
                    <a:pt x="163" y="129"/>
                  </a:cubicBezTo>
                  <a:cubicBezTo>
                    <a:pt x="155" y="127"/>
                    <a:pt x="146" y="125"/>
                    <a:pt x="136" y="125"/>
                  </a:cubicBezTo>
                  <a:cubicBezTo>
                    <a:pt x="103" y="125"/>
                    <a:pt x="75" y="142"/>
                    <a:pt x="57" y="170"/>
                  </a:cubicBezTo>
                  <a:cubicBezTo>
                    <a:pt x="47" y="186"/>
                    <a:pt x="42" y="203"/>
                    <a:pt x="41" y="221"/>
                  </a:cubicBezTo>
                  <a:cubicBezTo>
                    <a:pt x="39" y="238"/>
                    <a:pt x="44" y="249"/>
                    <a:pt x="49" y="256"/>
                  </a:cubicBezTo>
                  <a:cubicBezTo>
                    <a:pt x="29" y="261"/>
                    <a:pt x="1" y="278"/>
                    <a:pt x="6" y="309"/>
                  </a:cubicBezTo>
                  <a:cubicBezTo>
                    <a:pt x="13" y="344"/>
                    <a:pt x="89" y="366"/>
                    <a:pt x="134" y="343"/>
                  </a:cubicBezTo>
                  <a:cubicBezTo>
                    <a:pt x="139" y="347"/>
                    <a:pt x="183" y="391"/>
                    <a:pt x="233" y="383"/>
                  </a:cubicBezTo>
                  <a:cubicBezTo>
                    <a:pt x="270" y="377"/>
                    <a:pt x="291" y="358"/>
                    <a:pt x="302" y="342"/>
                  </a:cubicBezTo>
                  <a:cubicBezTo>
                    <a:pt x="310" y="356"/>
                    <a:pt x="334" y="384"/>
                    <a:pt x="389" y="385"/>
                  </a:cubicBezTo>
                  <a:cubicBezTo>
                    <a:pt x="433" y="386"/>
                    <a:pt x="463" y="364"/>
                    <a:pt x="481" y="346"/>
                  </a:cubicBezTo>
                  <a:cubicBezTo>
                    <a:pt x="487" y="355"/>
                    <a:pt x="508" y="378"/>
                    <a:pt x="559" y="370"/>
                  </a:cubicBezTo>
                  <a:cubicBezTo>
                    <a:pt x="574" y="367"/>
                    <a:pt x="587" y="363"/>
                    <a:pt x="597" y="358"/>
                  </a:cubicBezTo>
                  <a:cubicBezTo>
                    <a:pt x="606" y="352"/>
                    <a:pt x="612" y="347"/>
                    <a:pt x="617" y="342"/>
                  </a:cubicBezTo>
                  <a:cubicBezTo>
                    <a:pt x="622" y="350"/>
                    <a:pt x="639" y="373"/>
                    <a:pt x="675" y="376"/>
                  </a:cubicBezTo>
                  <a:cubicBezTo>
                    <a:pt x="713" y="379"/>
                    <a:pt x="748" y="350"/>
                    <a:pt x="755" y="344"/>
                  </a:cubicBezTo>
                  <a:cubicBezTo>
                    <a:pt x="762" y="344"/>
                    <a:pt x="786" y="344"/>
                    <a:pt x="798" y="333"/>
                  </a:cubicBezTo>
                  <a:cubicBezTo>
                    <a:pt x="803" y="328"/>
                    <a:pt x="806" y="321"/>
                    <a:pt x="806" y="313"/>
                  </a:cubicBezTo>
                  <a:cubicBezTo>
                    <a:pt x="805" y="301"/>
                    <a:pt x="801" y="292"/>
                    <a:pt x="793" y="285"/>
                  </a:cubicBezTo>
                  <a:moveTo>
                    <a:pt x="792" y="326"/>
                  </a:moveTo>
                  <a:cubicBezTo>
                    <a:pt x="780" y="337"/>
                    <a:pt x="754" y="334"/>
                    <a:pt x="754" y="334"/>
                  </a:cubicBezTo>
                  <a:cubicBezTo>
                    <a:pt x="752" y="334"/>
                    <a:pt x="752" y="334"/>
                    <a:pt x="752" y="334"/>
                  </a:cubicBezTo>
                  <a:cubicBezTo>
                    <a:pt x="750" y="336"/>
                    <a:pt x="750" y="336"/>
                    <a:pt x="750" y="336"/>
                  </a:cubicBezTo>
                  <a:cubicBezTo>
                    <a:pt x="750" y="336"/>
                    <a:pt x="713" y="370"/>
                    <a:pt x="676" y="367"/>
                  </a:cubicBezTo>
                  <a:cubicBezTo>
                    <a:pt x="639" y="364"/>
                    <a:pt x="625" y="337"/>
                    <a:pt x="624" y="335"/>
                  </a:cubicBezTo>
                  <a:cubicBezTo>
                    <a:pt x="623" y="336"/>
                    <a:pt x="623" y="336"/>
                    <a:pt x="623" y="336"/>
                  </a:cubicBezTo>
                  <a:cubicBezTo>
                    <a:pt x="635" y="321"/>
                    <a:pt x="633" y="310"/>
                    <a:pt x="633" y="310"/>
                  </a:cubicBezTo>
                  <a:cubicBezTo>
                    <a:pt x="632" y="311"/>
                    <a:pt x="614" y="352"/>
                    <a:pt x="558" y="361"/>
                  </a:cubicBezTo>
                  <a:cubicBezTo>
                    <a:pt x="506" y="368"/>
                    <a:pt x="490" y="344"/>
                    <a:pt x="488" y="339"/>
                  </a:cubicBezTo>
                  <a:cubicBezTo>
                    <a:pt x="496" y="329"/>
                    <a:pt x="500" y="322"/>
                    <a:pt x="500" y="322"/>
                  </a:cubicBezTo>
                  <a:cubicBezTo>
                    <a:pt x="500" y="322"/>
                    <a:pt x="442" y="375"/>
                    <a:pt x="388" y="373"/>
                  </a:cubicBezTo>
                  <a:cubicBezTo>
                    <a:pt x="331" y="370"/>
                    <a:pt x="312" y="342"/>
                    <a:pt x="307" y="333"/>
                  </a:cubicBezTo>
                  <a:cubicBezTo>
                    <a:pt x="312" y="324"/>
                    <a:pt x="314" y="317"/>
                    <a:pt x="314" y="317"/>
                  </a:cubicBezTo>
                  <a:cubicBezTo>
                    <a:pt x="314" y="317"/>
                    <a:pt x="308" y="325"/>
                    <a:pt x="299" y="334"/>
                  </a:cubicBezTo>
                  <a:cubicBezTo>
                    <a:pt x="298" y="335"/>
                    <a:pt x="298" y="335"/>
                    <a:pt x="298" y="335"/>
                  </a:cubicBezTo>
                  <a:cubicBezTo>
                    <a:pt x="298" y="335"/>
                    <a:pt x="298" y="335"/>
                    <a:pt x="298" y="335"/>
                  </a:cubicBezTo>
                  <a:cubicBezTo>
                    <a:pt x="283" y="349"/>
                    <a:pt x="259" y="368"/>
                    <a:pt x="231" y="371"/>
                  </a:cubicBezTo>
                  <a:cubicBezTo>
                    <a:pt x="189" y="376"/>
                    <a:pt x="151" y="345"/>
                    <a:pt x="143" y="338"/>
                  </a:cubicBezTo>
                  <a:cubicBezTo>
                    <a:pt x="148" y="334"/>
                    <a:pt x="152" y="329"/>
                    <a:pt x="156" y="324"/>
                  </a:cubicBezTo>
                  <a:cubicBezTo>
                    <a:pt x="143" y="331"/>
                    <a:pt x="80" y="366"/>
                    <a:pt x="21" y="319"/>
                  </a:cubicBezTo>
                  <a:cubicBezTo>
                    <a:pt x="0" y="294"/>
                    <a:pt x="32" y="267"/>
                    <a:pt x="51" y="260"/>
                  </a:cubicBezTo>
                  <a:cubicBezTo>
                    <a:pt x="55" y="266"/>
                    <a:pt x="59" y="266"/>
                    <a:pt x="59" y="266"/>
                  </a:cubicBezTo>
                  <a:cubicBezTo>
                    <a:pt x="45" y="239"/>
                    <a:pt x="47" y="203"/>
                    <a:pt x="65" y="175"/>
                  </a:cubicBezTo>
                  <a:cubicBezTo>
                    <a:pt x="81" y="149"/>
                    <a:pt x="107" y="135"/>
                    <a:pt x="136" y="135"/>
                  </a:cubicBezTo>
                  <a:cubicBezTo>
                    <a:pt x="203" y="135"/>
                    <a:pt x="218" y="200"/>
                    <a:pt x="218" y="203"/>
                  </a:cubicBezTo>
                  <a:cubicBezTo>
                    <a:pt x="218" y="203"/>
                    <a:pt x="218" y="203"/>
                    <a:pt x="218" y="203"/>
                  </a:cubicBezTo>
                  <a:cubicBezTo>
                    <a:pt x="209" y="224"/>
                    <a:pt x="217" y="239"/>
                    <a:pt x="217" y="239"/>
                  </a:cubicBezTo>
                  <a:cubicBezTo>
                    <a:pt x="217" y="236"/>
                    <a:pt x="220" y="170"/>
                    <a:pt x="297" y="167"/>
                  </a:cubicBezTo>
                  <a:cubicBezTo>
                    <a:pt x="297" y="167"/>
                    <a:pt x="265" y="153"/>
                    <a:pt x="235" y="180"/>
                  </a:cubicBezTo>
                  <a:cubicBezTo>
                    <a:pt x="231" y="184"/>
                    <a:pt x="228" y="188"/>
                    <a:pt x="225" y="191"/>
                  </a:cubicBezTo>
                  <a:cubicBezTo>
                    <a:pt x="222" y="180"/>
                    <a:pt x="208" y="146"/>
                    <a:pt x="171" y="132"/>
                  </a:cubicBezTo>
                  <a:cubicBezTo>
                    <a:pt x="173" y="117"/>
                    <a:pt x="189" y="33"/>
                    <a:pt x="285" y="21"/>
                  </a:cubicBezTo>
                  <a:cubicBezTo>
                    <a:pt x="399" y="6"/>
                    <a:pt x="424" y="128"/>
                    <a:pt x="424" y="133"/>
                  </a:cubicBezTo>
                  <a:cubicBezTo>
                    <a:pt x="424" y="133"/>
                    <a:pt x="426" y="127"/>
                    <a:pt x="425" y="116"/>
                  </a:cubicBezTo>
                  <a:cubicBezTo>
                    <a:pt x="425" y="117"/>
                    <a:pt x="425" y="117"/>
                    <a:pt x="425" y="117"/>
                  </a:cubicBezTo>
                  <a:cubicBezTo>
                    <a:pt x="452" y="102"/>
                    <a:pt x="475" y="97"/>
                    <a:pt x="495" y="104"/>
                  </a:cubicBezTo>
                  <a:cubicBezTo>
                    <a:pt x="522" y="113"/>
                    <a:pt x="542" y="149"/>
                    <a:pt x="542" y="149"/>
                  </a:cubicBezTo>
                  <a:cubicBezTo>
                    <a:pt x="542" y="149"/>
                    <a:pt x="542" y="143"/>
                    <a:pt x="540" y="136"/>
                  </a:cubicBezTo>
                  <a:cubicBezTo>
                    <a:pt x="542" y="125"/>
                    <a:pt x="551" y="93"/>
                    <a:pt x="594" y="79"/>
                  </a:cubicBezTo>
                  <a:cubicBezTo>
                    <a:pt x="612" y="73"/>
                    <a:pt x="633" y="75"/>
                    <a:pt x="650" y="86"/>
                  </a:cubicBezTo>
                  <a:cubicBezTo>
                    <a:pt x="662" y="93"/>
                    <a:pt x="677" y="109"/>
                    <a:pt x="680" y="138"/>
                  </a:cubicBezTo>
                  <a:cubicBezTo>
                    <a:pt x="685" y="191"/>
                    <a:pt x="643" y="209"/>
                    <a:pt x="641" y="210"/>
                  </a:cubicBezTo>
                  <a:cubicBezTo>
                    <a:pt x="641" y="210"/>
                    <a:pt x="663" y="208"/>
                    <a:pt x="678" y="188"/>
                  </a:cubicBezTo>
                  <a:cubicBezTo>
                    <a:pt x="692" y="186"/>
                    <a:pt x="725" y="185"/>
                    <a:pt x="736" y="223"/>
                  </a:cubicBezTo>
                  <a:cubicBezTo>
                    <a:pt x="746" y="250"/>
                    <a:pt x="745" y="279"/>
                    <a:pt x="731" y="304"/>
                  </a:cubicBezTo>
                  <a:cubicBezTo>
                    <a:pt x="734" y="300"/>
                    <a:pt x="742" y="296"/>
                    <a:pt x="746" y="283"/>
                  </a:cubicBezTo>
                  <a:cubicBezTo>
                    <a:pt x="746" y="284"/>
                    <a:pt x="746" y="284"/>
                    <a:pt x="746" y="284"/>
                  </a:cubicBezTo>
                  <a:cubicBezTo>
                    <a:pt x="747" y="284"/>
                    <a:pt x="773" y="280"/>
                    <a:pt x="787" y="292"/>
                  </a:cubicBezTo>
                  <a:cubicBezTo>
                    <a:pt x="793" y="297"/>
                    <a:pt x="796" y="304"/>
                    <a:pt x="797" y="313"/>
                  </a:cubicBezTo>
                  <a:cubicBezTo>
                    <a:pt x="797" y="318"/>
                    <a:pt x="795" y="323"/>
                    <a:pt x="792" y="326"/>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TextBox 12"/>
          <p:cNvSpPr txBox="1"/>
          <p:nvPr/>
        </p:nvSpPr>
        <p:spPr>
          <a:xfrm>
            <a:off x="2506646" y="2694203"/>
            <a:ext cx="1184940" cy="1323439"/>
          </a:xfrm>
          <a:prstGeom prst="rect">
            <a:avLst/>
          </a:prstGeom>
          <a:noFill/>
        </p:spPr>
        <p:txBody>
          <a:bodyPr wrap="none" rtlCol="0">
            <a:spAutoFit/>
          </a:bodyPr>
          <a:lstStyle/>
          <a:p>
            <a:r>
              <a:rPr lang="zh-CN" alt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学</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2" name="TextBox 12"/>
          <p:cNvSpPr txBox="1"/>
          <p:nvPr/>
        </p:nvSpPr>
        <p:spPr>
          <a:xfrm rot="21110857">
            <a:off x="3511937" y="2184897"/>
            <a:ext cx="1184940" cy="1323439"/>
          </a:xfrm>
          <a:prstGeom prst="rect">
            <a:avLst/>
          </a:prstGeom>
          <a:noFill/>
        </p:spPr>
        <p:txBody>
          <a:bodyPr wrap="none" rtlCol="0">
            <a:spAutoFit/>
          </a:bodyPr>
          <a:lstStyle/>
          <a:p>
            <a:r>
              <a:rPr lang="zh-CN" alt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习</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sp>
        <p:nvSpPr>
          <p:cNvPr id="104" name="TextBox 12"/>
          <p:cNvSpPr txBox="1"/>
          <p:nvPr/>
        </p:nvSpPr>
        <p:spPr>
          <a:xfrm>
            <a:off x="4806945" y="2559128"/>
            <a:ext cx="1184940" cy="1323439"/>
          </a:xfrm>
          <a:prstGeom prst="rect">
            <a:avLst/>
          </a:prstGeom>
          <a:noFill/>
        </p:spPr>
        <p:txBody>
          <a:bodyPr wrap="none" rtlCol="0">
            <a:spAutoFit/>
          </a:bodyPr>
          <a:lstStyle/>
          <a:p>
            <a:r>
              <a:rPr lang="zh-CN" altLang="en-US" sz="8000" dirty="0" smtClean="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rPr>
              <a:t>篇</a:t>
            </a:r>
            <a:endParaRPr lang="en-US" sz="8000" dirty="0">
              <a:solidFill>
                <a:schemeClr val="bg1"/>
              </a:solidFill>
              <a:effectLst>
                <a:outerShdw blurRad="38100" dist="38100" dir="2700000" algn="tl">
                  <a:srgbClr val="000000">
                    <a:alpha val="43137"/>
                  </a:srgbClr>
                </a:outerShdw>
              </a:effectLst>
              <a:latin typeface="钻石甜心手机字体" panose="02000500000000000000" pitchFamily="2" charset="-122"/>
              <a:ea typeface="钻石甜心手机字体" panose="02000500000000000000" pitchFamily="2" charset="-122"/>
              <a:cs typeface="钻石甜心手机字体" panose="02000500000000000000" pitchFamily="2" charset="-122"/>
            </a:endParaRPr>
          </a:p>
        </p:txBody>
      </p:sp>
      <p:pic>
        <p:nvPicPr>
          <p:cNvPr id="105" name="图片 104"/>
          <p:cNvPicPr>
            <a:picLocks noChangeAspect="1"/>
          </p:cNvPicPr>
          <p:nvPr/>
        </p:nvPicPr>
        <p:blipFill>
          <a:blip r:embed="rId4" cstate="email"/>
          <a:stretch>
            <a:fillRect/>
          </a:stretch>
        </p:blipFill>
        <p:spPr>
          <a:xfrm>
            <a:off x="4469412" y="2046733"/>
            <a:ext cx="962675" cy="904615"/>
          </a:xfrm>
          <a:prstGeom prst="rect">
            <a:avLst/>
          </a:prstGeom>
        </p:spPr>
      </p:pic>
      <p:pic>
        <p:nvPicPr>
          <p:cNvPr id="107" name="图片 106"/>
          <p:cNvPicPr>
            <a:picLocks noChangeAspect="1"/>
          </p:cNvPicPr>
          <p:nvPr/>
        </p:nvPicPr>
        <p:blipFill rotWithShape="1">
          <a:blip r:embed="rId5" cstate="email"/>
          <a:srcRect/>
          <a:stretch>
            <a:fillRect/>
          </a:stretch>
        </p:blipFill>
        <p:spPr>
          <a:xfrm>
            <a:off x="3410441" y="3058224"/>
            <a:ext cx="1076061" cy="926345"/>
          </a:xfrm>
          <a:prstGeom prst="rect">
            <a:avLst/>
          </a:prstGeom>
        </p:spPr>
      </p:pic>
      <p:grpSp>
        <p:nvGrpSpPr>
          <p:cNvPr id="108" name="组合 107"/>
          <p:cNvGrpSpPr/>
          <p:nvPr/>
        </p:nvGrpSpPr>
        <p:grpSpPr>
          <a:xfrm>
            <a:off x="5741812" y="2092947"/>
            <a:ext cx="998538" cy="484188"/>
            <a:chOff x="5527675" y="1527176"/>
            <a:chExt cx="998538" cy="484188"/>
          </a:xfrm>
        </p:grpSpPr>
        <p:sp>
          <p:nvSpPr>
            <p:cNvPr id="109" name="Freeform 3076"/>
            <p:cNvSpPr/>
            <p:nvPr/>
          </p:nvSpPr>
          <p:spPr bwMode="auto">
            <a:xfrm>
              <a:off x="5538788" y="1535113"/>
              <a:ext cx="985838" cy="458788"/>
            </a:xfrm>
            <a:custGeom>
              <a:avLst/>
              <a:gdLst>
                <a:gd name="T0" fmla="*/ 484 w 507"/>
                <a:gd name="T1" fmla="*/ 208 h 236"/>
                <a:gd name="T2" fmla="*/ 504 w 507"/>
                <a:gd name="T3" fmla="*/ 189 h 236"/>
                <a:gd name="T4" fmla="*/ 476 w 507"/>
                <a:gd name="T5" fmla="*/ 160 h 236"/>
                <a:gd name="T6" fmla="*/ 471 w 507"/>
                <a:gd name="T7" fmla="*/ 166 h 236"/>
                <a:gd name="T8" fmla="*/ 467 w 507"/>
                <a:gd name="T9" fmla="*/ 108 h 236"/>
                <a:gd name="T10" fmla="*/ 421 w 507"/>
                <a:gd name="T11" fmla="*/ 82 h 236"/>
                <a:gd name="T12" fmla="*/ 369 w 507"/>
                <a:gd name="T13" fmla="*/ 125 h 236"/>
                <a:gd name="T14" fmla="*/ 369 w 507"/>
                <a:gd name="T15" fmla="*/ 125 h 236"/>
                <a:gd name="T16" fmla="*/ 369 w 507"/>
                <a:gd name="T17" fmla="*/ 148 h 236"/>
                <a:gd name="T18" fmla="*/ 318 w 507"/>
                <a:gd name="T19" fmla="*/ 102 h 236"/>
                <a:gd name="T20" fmla="*/ 358 w 507"/>
                <a:gd name="T21" fmla="*/ 111 h 236"/>
                <a:gd name="T22" fmla="*/ 364 w 507"/>
                <a:gd name="T23" fmla="*/ 118 h 236"/>
                <a:gd name="T24" fmla="*/ 399 w 507"/>
                <a:gd name="T25" fmla="*/ 80 h 236"/>
                <a:gd name="T26" fmla="*/ 326 w 507"/>
                <a:gd name="T27" fmla="*/ 9 h 236"/>
                <a:gd name="T28" fmla="*/ 238 w 507"/>
                <a:gd name="T29" fmla="*/ 80 h 236"/>
                <a:gd name="T30" fmla="*/ 237 w 507"/>
                <a:gd name="T31" fmla="*/ 70 h 236"/>
                <a:gd name="T32" fmla="*/ 237 w 507"/>
                <a:gd name="T33" fmla="*/ 70 h 236"/>
                <a:gd name="T34" fmla="*/ 192 w 507"/>
                <a:gd name="T35" fmla="*/ 62 h 236"/>
                <a:gd name="T36" fmla="*/ 163 w 507"/>
                <a:gd name="T37" fmla="*/ 91 h 236"/>
                <a:gd name="T38" fmla="*/ 164 w 507"/>
                <a:gd name="T39" fmla="*/ 82 h 236"/>
                <a:gd name="T40" fmla="*/ 130 w 507"/>
                <a:gd name="T41" fmla="*/ 46 h 236"/>
                <a:gd name="T42" fmla="*/ 94 w 507"/>
                <a:gd name="T43" fmla="*/ 51 h 236"/>
                <a:gd name="T44" fmla="*/ 75 w 507"/>
                <a:gd name="T45" fmla="*/ 84 h 236"/>
                <a:gd name="T46" fmla="*/ 99 w 507"/>
                <a:gd name="T47" fmla="*/ 130 h 236"/>
                <a:gd name="T48" fmla="*/ 75 w 507"/>
                <a:gd name="T49" fmla="*/ 114 h 236"/>
                <a:gd name="T50" fmla="*/ 41 w 507"/>
                <a:gd name="T51" fmla="*/ 136 h 236"/>
                <a:gd name="T52" fmla="*/ 41 w 507"/>
                <a:gd name="T53" fmla="*/ 188 h 236"/>
                <a:gd name="T54" fmla="*/ 32 w 507"/>
                <a:gd name="T55" fmla="*/ 176 h 236"/>
                <a:gd name="T56" fmla="*/ 32 w 507"/>
                <a:gd name="T57" fmla="*/ 177 h 236"/>
                <a:gd name="T58" fmla="*/ 6 w 507"/>
                <a:gd name="T59" fmla="*/ 182 h 236"/>
                <a:gd name="T60" fmla="*/ 0 w 507"/>
                <a:gd name="T61" fmla="*/ 195 h 236"/>
                <a:gd name="T62" fmla="*/ 4 w 507"/>
                <a:gd name="T63" fmla="*/ 204 h 236"/>
                <a:gd name="T64" fmla="*/ 28 w 507"/>
                <a:gd name="T65" fmla="*/ 209 h 236"/>
                <a:gd name="T66" fmla="*/ 29 w 507"/>
                <a:gd name="T67" fmla="*/ 209 h 236"/>
                <a:gd name="T68" fmla="*/ 30 w 507"/>
                <a:gd name="T69" fmla="*/ 210 h 236"/>
                <a:gd name="T70" fmla="*/ 78 w 507"/>
                <a:gd name="T71" fmla="*/ 229 h 236"/>
                <a:gd name="T72" fmla="*/ 110 w 507"/>
                <a:gd name="T73" fmla="*/ 210 h 236"/>
                <a:gd name="T74" fmla="*/ 111 w 507"/>
                <a:gd name="T75" fmla="*/ 210 h 236"/>
                <a:gd name="T76" fmla="*/ 105 w 507"/>
                <a:gd name="T77" fmla="*/ 193 h 236"/>
                <a:gd name="T78" fmla="*/ 153 w 507"/>
                <a:gd name="T79" fmla="*/ 226 h 236"/>
                <a:gd name="T80" fmla="*/ 197 w 507"/>
                <a:gd name="T81" fmla="*/ 212 h 236"/>
                <a:gd name="T82" fmla="*/ 189 w 507"/>
                <a:gd name="T83" fmla="*/ 201 h 236"/>
                <a:gd name="T84" fmla="*/ 261 w 507"/>
                <a:gd name="T85" fmla="*/ 233 h 236"/>
                <a:gd name="T86" fmla="*/ 312 w 507"/>
                <a:gd name="T87" fmla="*/ 208 h 236"/>
                <a:gd name="T88" fmla="*/ 308 w 507"/>
                <a:gd name="T89" fmla="*/ 198 h 236"/>
                <a:gd name="T90" fmla="*/ 318 w 507"/>
                <a:gd name="T91" fmla="*/ 209 h 236"/>
                <a:gd name="T92" fmla="*/ 318 w 507"/>
                <a:gd name="T93" fmla="*/ 209 h 236"/>
                <a:gd name="T94" fmla="*/ 318 w 507"/>
                <a:gd name="T95" fmla="*/ 209 h 236"/>
                <a:gd name="T96" fmla="*/ 361 w 507"/>
                <a:gd name="T97" fmla="*/ 232 h 236"/>
                <a:gd name="T98" fmla="*/ 418 w 507"/>
                <a:gd name="T99" fmla="*/ 210 h 236"/>
                <a:gd name="T100" fmla="*/ 409 w 507"/>
                <a:gd name="T101" fmla="*/ 202 h 236"/>
                <a:gd name="T102" fmla="*/ 484 w 507"/>
                <a:gd name="T103"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 h="236">
                  <a:moveTo>
                    <a:pt x="484" y="208"/>
                  </a:moveTo>
                  <a:cubicBezTo>
                    <a:pt x="495" y="203"/>
                    <a:pt x="502" y="196"/>
                    <a:pt x="504" y="189"/>
                  </a:cubicBezTo>
                  <a:cubicBezTo>
                    <a:pt x="507" y="171"/>
                    <a:pt x="481" y="162"/>
                    <a:pt x="476" y="160"/>
                  </a:cubicBezTo>
                  <a:cubicBezTo>
                    <a:pt x="473" y="164"/>
                    <a:pt x="471" y="166"/>
                    <a:pt x="471" y="166"/>
                  </a:cubicBezTo>
                  <a:cubicBezTo>
                    <a:pt x="479" y="148"/>
                    <a:pt x="478" y="125"/>
                    <a:pt x="467" y="108"/>
                  </a:cubicBezTo>
                  <a:cubicBezTo>
                    <a:pt x="456" y="91"/>
                    <a:pt x="440" y="82"/>
                    <a:pt x="421" y="82"/>
                  </a:cubicBezTo>
                  <a:cubicBezTo>
                    <a:pt x="378" y="82"/>
                    <a:pt x="369" y="124"/>
                    <a:pt x="369" y="125"/>
                  </a:cubicBezTo>
                  <a:cubicBezTo>
                    <a:pt x="369" y="125"/>
                    <a:pt x="369" y="125"/>
                    <a:pt x="369" y="125"/>
                  </a:cubicBezTo>
                  <a:cubicBezTo>
                    <a:pt x="375" y="138"/>
                    <a:pt x="369" y="148"/>
                    <a:pt x="369" y="148"/>
                  </a:cubicBezTo>
                  <a:cubicBezTo>
                    <a:pt x="369" y="146"/>
                    <a:pt x="368" y="104"/>
                    <a:pt x="318" y="102"/>
                  </a:cubicBezTo>
                  <a:cubicBezTo>
                    <a:pt x="318" y="102"/>
                    <a:pt x="339" y="94"/>
                    <a:pt x="358" y="111"/>
                  </a:cubicBezTo>
                  <a:cubicBezTo>
                    <a:pt x="360" y="113"/>
                    <a:pt x="363" y="115"/>
                    <a:pt x="364" y="118"/>
                  </a:cubicBezTo>
                  <a:cubicBezTo>
                    <a:pt x="367" y="110"/>
                    <a:pt x="375" y="89"/>
                    <a:pt x="399" y="80"/>
                  </a:cubicBezTo>
                  <a:cubicBezTo>
                    <a:pt x="397" y="71"/>
                    <a:pt x="388" y="17"/>
                    <a:pt x="326" y="9"/>
                  </a:cubicBezTo>
                  <a:cubicBezTo>
                    <a:pt x="253" y="0"/>
                    <a:pt x="238" y="77"/>
                    <a:pt x="238" y="80"/>
                  </a:cubicBezTo>
                  <a:cubicBezTo>
                    <a:pt x="238" y="80"/>
                    <a:pt x="237" y="77"/>
                    <a:pt x="237" y="70"/>
                  </a:cubicBezTo>
                  <a:cubicBezTo>
                    <a:pt x="237" y="70"/>
                    <a:pt x="237" y="70"/>
                    <a:pt x="237" y="70"/>
                  </a:cubicBezTo>
                  <a:cubicBezTo>
                    <a:pt x="220" y="61"/>
                    <a:pt x="205" y="58"/>
                    <a:pt x="192" y="62"/>
                  </a:cubicBezTo>
                  <a:cubicBezTo>
                    <a:pt x="175" y="68"/>
                    <a:pt x="163" y="91"/>
                    <a:pt x="163" y="91"/>
                  </a:cubicBezTo>
                  <a:cubicBezTo>
                    <a:pt x="163" y="91"/>
                    <a:pt x="162" y="87"/>
                    <a:pt x="164" y="82"/>
                  </a:cubicBezTo>
                  <a:cubicBezTo>
                    <a:pt x="163" y="76"/>
                    <a:pt x="157" y="55"/>
                    <a:pt x="130" y="46"/>
                  </a:cubicBezTo>
                  <a:cubicBezTo>
                    <a:pt x="118" y="42"/>
                    <a:pt x="104" y="44"/>
                    <a:pt x="94" y="51"/>
                  </a:cubicBezTo>
                  <a:cubicBezTo>
                    <a:pt x="86" y="55"/>
                    <a:pt x="77" y="65"/>
                    <a:pt x="75" y="84"/>
                  </a:cubicBezTo>
                  <a:cubicBezTo>
                    <a:pt x="71" y="117"/>
                    <a:pt x="98" y="129"/>
                    <a:pt x="99" y="130"/>
                  </a:cubicBezTo>
                  <a:cubicBezTo>
                    <a:pt x="99" y="130"/>
                    <a:pt x="84" y="128"/>
                    <a:pt x="75" y="114"/>
                  </a:cubicBezTo>
                  <a:cubicBezTo>
                    <a:pt x="71" y="114"/>
                    <a:pt x="53" y="113"/>
                    <a:pt x="41" y="136"/>
                  </a:cubicBezTo>
                  <a:cubicBezTo>
                    <a:pt x="27" y="162"/>
                    <a:pt x="41" y="188"/>
                    <a:pt x="41" y="188"/>
                  </a:cubicBezTo>
                  <a:cubicBezTo>
                    <a:pt x="41" y="188"/>
                    <a:pt x="36" y="184"/>
                    <a:pt x="32" y="176"/>
                  </a:cubicBezTo>
                  <a:cubicBezTo>
                    <a:pt x="32" y="177"/>
                    <a:pt x="32" y="177"/>
                    <a:pt x="32" y="177"/>
                  </a:cubicBezTo>
                  <a:cubicBezTo>
                    <a:pt x="32" y="177"/>
                    <a:pt x="15" y="174"/>
                    <a:pt x="6" y="182"/>
                  </a:cubicBezTo>
                  <a:cubicBezTo>
                    <a:pt x="3" y="185"/>
                    <a:pt x="1" y="190"/>
                    <a:pt x="0" y="195"/>
                  </a:cubicBezTo>
                  <a:cubicBezTo>
                    <a:pt x="0" y="199"/>
                    <a:pt x="1" y="201"/>
                    <a:pt x="4" y="204"/>
                  </a:cubicBezTo>
                  <a:cubicBezTo>
                    <a:pt x="11" y="210"/>
                    <a:pt x="27" y="209"/>
                    <a:pt x="28" y="209"/>
                  </a:cubicBezTo>
                  <a:cubicBezTo>
                    <a:pt x="29" y="209"/>
                    <a:pt x="29" y="209"/>
                    <a:pt x="29" y="209"/>
                  </a:cubicBezTo>
                  <a:cubicBezTo>
                    <a:pt x="30" y="210"/>
                    <a:pt x="30" y="210"/>
                    <a:pt x="30" y="210"/>
                  </a:cubicBezTo>
                  <a:cubicBezTo>
                    <a:pt x="30" y="210"/>
                    <a:pt x="54" y="231"/>
                    <a:pt x="78" y="229"/>
                  </a:cubicBezTo>
                  <a:cubicBezTo>
                    <a:pt x="101" y="228"/>
                    <a:pt x="110" y="210"/>
                    <a:pt x="110" y="210"/>
                  </a:cubicBezTo>
                  <a:cubicBezTo>
                    <a:pt x="111" y="210"/>
                    <a:pt x="111" y="210"/>
                    <a:pt x="111" y="210"/>
                  </a:cubicBezTo>
                  <a:cubicBezTo>
                    <a:pt x="103" y="200"/>
                    <a:pt x="105" y="193"/>
                    <a:pt x="105" y="193"/>
                  </a:cubicBezTo>
                  <a:cubicBezTo>
                    <a:pt x="105" y="194"/>
                    <a:pt x="117" y="220"/>
                    <a:pt x="153" y="226"/>
                  </a:cubicBezTo>
                  <a:cubicBezTo>
                    <a:pt x="186" y="231"/>
                    <a:pt x="196" y="215"/>
                    <a:pt x="197" y="212"/>
                  </a:cubicBezTo>
                  <a:cubicBezTo>
                    <a:pt x="192" y="206"/>
                    <a:pt x="189" y="201"/>
                    <a:pt x="189" y="201"/>
                  </a:cubicBezTo>
                  <a:cubicBezTo>
                    <a:pt x="189" y="201"/>
                    <a:pt x="226" y="235"/>
                    <a:pt x="261" y="233"/>
                  </a:cubicBezTo>
                  <a:cubicBezTo>
                    <a:pt x="297" y="232"/>
                    <a:pt x="309" y="214"/>
                    <a:pt x="312" y="208"/>
                  </a:cubicBezTo>
                  <a:cubicBezTo>
                    <a:pt x="309" y="202"/>
                    <a:pt x="308" y="198"/>
                    <a:pt x="308" y="198"/>
                  </a:cubicBezTo>
                  <a:cubicBezTo>
                    <a:pt x="308" y="198"/>
                    <a:pt x="312" y="203"/>
                    <a:pt x="318" y="209"/>
                  </a:cubicBezTo>
                  <a:cubicBezTo>
                    <a:pt x="318" y="209"/>
                    <a:pt x="318" y="209"/>
                    <a:pt x="318" y="209"/>
                  </a:cubicBezTo>
                  <a:cubicBezTo>
                    <a:pt x="318" y="209"/>
                    <a:pt x="318" y="209"/>
                    <a:pt x="318" y="209"/>
                  </a:cubicBezTo>
                  <a:cubicBezTo>
                    <a:pt x="328" y="219"/>
                    <a:pt x="343" y="230"/>
                    <a:pt x="361" y="232"/>
                  </a:cubicBezTo>
                  <a:cubicBezTo>
                    <a:pt x="389" y="236"/>
                    <a:pt x="413" y="215"/>
                    <a:pt x="418" y="210"/>
                  </a:cubicBezTo>
                  <a:cubicBezTo>
                    <a:pt x="412" y="206"/>
                    <a:pt x="409" y="202"/>
                    <a:pt x="409" y="202"/>
                  </a:cubicBezTo>
                  <a:cubicBezTo>
                    <a:pt x="434" y="218"/>
                    <a:pt x="467" y="216"/>
                    <a:pt x="484" y="2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0" name="Freeform 3077"/>
            <p:cNvSpPr/>
            <p:nvPr/>
          </p:nvSpPr>
          <p:spPr bwMode="auto">
            <a:xfrm>
              <a:off x="5738813" y="1738313"/>
              <a:ext cx="785813" cy="255588"/>
            </a:xfrm>
            <a:custGeom>
              <a:avLst/>
              <a:gdLst>
                <a:gd name="T0" fmla="*/ 2 w 404"/>
                <a:gd name="T1" fmla="*/ 92 h 132"/>
                <a:gd name="T2" fmla="*/ 0 w 404"/>
                <a:gd name="T3" fmla="*/ 82 h 132"/>
                <a:gd name="T4" fmla="*/ 47 w 404"/>
                <a:gd name="T5" fmla="*/ 101 h 132"/>
                <a:gd name="T6" fmla="*/ 89 w 404"/>
                <a:gd name="T7" fmla="*/ 79 h 132"/>
                <a:gd name="T8" fmla="*/ 161 w 404"/>
                <a:gd name="T9" fmla="*/ 116 h 132"/>
                <a:gd name="T10" fmla="*/ 207 w 404"/>
                <a:gd name="T11" fmla="*/ 86 h 132"/>
                <a:gd name="T12" fmla="*/ 261 w 404"/>
                <a:gd name="T13" fmla="*/ 116 h 132"/>
                <a:gd name="T14" fmla="*/ 303 w 404"/>
                <a:gd name="T15" fmla="*/ 69 h 132"/>
                <a:gd name="T16" fmla="*/ 351 w 404"/>
                <a:gd name="T17" fmla="*/ 60 h 132"/>
                <a:gd name="T18" fmla="*/ 361 w 404"/>
                <a:gd name="T19" fmla="*/ 0 h 132"/>
                <a:gd name="T20" fmla="*/ 364 w 404"/>
                <a:gd name="T21" fmla="*/ 4 h 132"/>
                <a:gd name="T22" fmla="*/ 368 w 404"/>
                <a:gd name="T23" fmla="*/ 62 h 132"/>
                <a:gd name="T24" fmla="*/ 373 w 404"/>
                <a:gd name="T25" fmla="*/ 56 h 132"/>
                <a:gd name="T26" fmla="*/ 401 w 404"/>
                <a:gd name="T27" fmla="*/ 85 h 132"/>
                <a:gd name="T28" fmla="*/ 381 w 404"/>
                <a:gd name="T29" fmla="*/ 104 h 132"/>
                <a:gd name="T30" fmla="*/ 306 w 404"/>
                <a:gd name="T31" fmla="*/ 98 h 132"/>
                <a:gd name="T32" fmla="*/ 315 w 404"/>
                <a:gd name="T33" fmla="*/ 106 h 132"/>
                <a:gd name="T34" fmla="*/ 258 w 404"/>
                <a:gd name="T35" fmla="*/ 128 h 132"/>
                <a:gd name="T36" fmla="*/ 215 w 404"/>
                <a:gd name="T37" fmla="*/ 105 h 132"/>
                <a:gd name="T38" fmla="*/ 215 w 404"/>
                <a:gd name="T39" fmla="*/ 105 h 132"/>
                <a:gd name="T40" fmla="*/ 215 w 404"/>
                <a:gd name="T41" fmla="*/ 105 h 132"/>
                <a:gd name="T42" fmla="*/ 205 w 404"/>
                <a:gd name="T43" fmla="*/ 94 h 132"/>
                <a:gd name="T44" fmla="*/ 209 w 404"/>
                <a:gd name="T45" fmla="*/ 104 h 132"/>
                <a:gd name="T46" fmla="*/ 158 w 404"/>
                <a:gd name="T47" fmla="*/ 129 h 132"/>
                <a:gd name="T48" fmla="*/ 86 w 404"/>
                <a:gd name="T49" fmla="*/ 97 h 132"/>
                <a:gd name="T50" fmla="*/ 94 w 404"/>
                <a:gd name="T51" fmla="*/ 108 h 132"/>
                <a:gd name="T52" fmla="*/ 50 w 404"/>
                <a:gd name="T53" fmla="*/ 122 h 132"/>
                <a:gd name="T54" fmla="*/ 2 w 404"/>
                <a:gd name="T55" fmla="*/ 89 h 132"/>
                <a:gd name="T56" fmla="*/ 2 w 404"/>
                <a:gd name="T57"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132">
                  <a:moveTo>
                    <a:pt x="2" y="92"/>
                  </a:moveTo>
                  <a:cubicBezTo>
                    <a:pt x="0" y="87"/>
                    <a:pt x="0" y="82"/>
                    <a:pt x="0" y="82"/>
                  </a:cubicBezTo>
                  <a:cubicBezTo>
                    <a:pt x="0" y="82"/>
                    <a:pt x="13" y="100"/>
                    <a:pt x="47" y="101"/>
                  </a:cubicBezTo>
                  <a:cubicBezTo>
                    <a:pt x="81" y="102"/>
                    <a:pt x="89" y="79"/>
                    <a:pt x="89" y="79"/>
                  </a:cubicBezTo>
                  <a:cubicBezTo>
                    <a:pt x="89" y="79"/>
                    <a:pt x="122" y="115"/>
                    <a:pt x="161" y="116"/>
                  </a:cubicBezTo>
                  <a:cubicBezTo>
                    <a:pt x="199" y="116"/>
                    <a:pt x="207" y="86"/>
                    <a:pt x="207" y="86"/>
                  </a:cubicBezTo>
                  <a:cubicBezTo>
                    <a:pt x="207" y="86"/>
                    <a:pt x="221" y="123"/>
                    <a:pt x="261" y="116"/>
                  </a:cubicBezTo>
                  <a:cubicBezTo>
                    <a:pt x="309" y="108"/>
                    <a:pt x="303" y="69"/>
                    <a:pt x="303" y="69"/>
                  </a:cubicBezTo>
                  <a:cubicBezTo>
                    <a:pt x="303" y="69"/>
                    <a:pt x="325" y="82"/>
                    <a:pt x="351" y="60"/>
                  </a:cubicBezTo>
                  <a:cubicBezTo>
                    <a:pt x="372" y="42"/>
                    <a:pt x="365" y="11"/>
                    <a:pt x="361" y="0"/>
                  </a:cubicBezTo>
                  <a:cubicBezTo>
                    <a:pt x="362" y="1"/>
                    <a:pt x="363" y="2"/>
                    <a:pt x="364" y="4"/>
                  </a:cubicBezTo>
                  <a:cubicBezTo>
                    <a:pt x="375" y="21"/>
                    <a:pt x="376" y="44"/>
                    <a:pt x="368" y="62"/>
                  </a:cubicBezTo>
                  <a:cubicBezTo>
                    <a:pt x="368" y="62"/>
                    <a:pt x="370" y="60"/>
                    <a:pt x="373" y="56"/>
                  </a:cubicBezTo>
                  <a:cubicBezTo>
                    <a:pt x="378" y="58"/>
                    <a:pt x="404" y="67"/>
                    <a:pt x="401" y="85"/>
                  </a:cubicBezTo>
                  <a:cubicBezTo>
                    <a:pt x="399" y="92"/>
                    <a:pt x="392" y="99"/>
                    <a:pt x="381" y="104"/>
                  </a:cubicBezTo>
                  <a:cubicBezTo>
                    <a:pt x="361" y="114"/>
                    <a:pt x="331" y="114"/>
                    <a:pt x="306" y="98"/>
                  </a:cubicBezTo>
                  <a:cubicBezTo>
                    <a:pt x="306" y="98"/>
                    <a:pt x="309" y="102"/>
                    <a:pt x="315" y="106"/>
                  </a:cubicBezTo>
                  <a:cubicBezTo>
                    <a:pt x="310" y="111"/>
                    <a:pt x="286" y="132"/>
                    <a:pt x="258" y="128"/>
                  </a:cubicBezTo>
                  <a:cubicBezTo>
                    <a:pt x="240" y="126"/>
                    <a:pt x="225" y="115"/>
                    <a:pt x="215" y="105"/>
                  </a:cubicBezTo>
                  <a:cubicBezTo>
                    <a:pt x="215" y="105"/>
                    <a:pt x="215" y="105"/>
                    <a:pt x="215" y="105"/>
                  </a:cubicBezTo>
                  <a:cubicBezTo>
                    <a:pt x="215" y="105"/>
                    <a:pt x="215" y="105"/>
                    <a:pt x="215" y="105"/>
                  </a:cubicBezTo>
                  <a:cubicBezTo>
                    <a:pt x="209" y="99"/>
                    <a:pt x="205" y="94"/>
                    <a:pt x="205" y="94"/>
                  </a:cubicBezTo>
                  <a:cubicBezTo>
                    <a:pt x="205" y="94"/>
                    <a:pt x="206" y="98"/>
                    <a:pt x="209" y="104"/>
                  </a:cubicBezTo>
                  <a:cubicBezTo>
                    <a:pt x="206" y="110"/>
                    <a:pt x="194" y="128"/>
                    <a:pt x="158" y="129"/>
                  </a:cubicBezTo>
                  <a:cubicBezTo>
                    <a:pt x="123" y="131"/>
                    <a:pt x="86" y="97"/>
                    <a:pt x="86" y="97"/>
                  </a:cubicBezTo>
                  <a:cubicBezTo>
                    <a:pt x="86" y="97"/>
                    <a:pt x="89" y="102"/>
                    <a:pt x="94" y="108"/>
                  </a:cubicBezTo>
                  <a:cubicBezTo>
                    <a:pt x="93" y="111"/>
                    <a:pt x="83" y="127"/>
                    <a:pt x="50" y="122"/>
                  </a:cubicBezTo>
                  <a:cubicBezTo>
                    <a:pt x="14" y="116"/>
                    <a:pt x="2" y="90"/>
                    <a:pt x="2" y="89"/>
                  </a:cubicBezTo>
                  <a:cubicBezTo>
                    <a:pt x="2" y="89"/>
                    <a:pt x="2" y="90"/>
                    <a:pt x="2" y="9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1" name="Freeform 3078"/>
            <p:cNvSpPr/>
            <p:nvPr/>
          </p:nvSpPr>
          <p:spPr bwMode="auto">
            <a:xfrm>
              <a:off x="5538788" y="1881188"/>
              <a:ext cx="215900" cy="103188"/>
            </a:xfrm>
            <a:custGeom>
              <a:avLst/>
              <a:gdLst>
                <a:gd name="T0" fmla="*/ 6 w 111"/>
                <a:gd name="T1" fmla="*/ 4 h 53"/>
                <a:gd name="T2" fmla="*/ 13 w 111"/>
                <a:gd name="T3" fmla="*/ 0 h 53"/>
                <a:gd name="T4" fmla="*/ 15 w 111"/>
                <a:gd name="T5" fmla="*/ 19 h 53"/>
                <a:gd name="T6" fmla="*/ 38 w 111"/>
                <a:gd name="T7" fmla="*/ 16 h 53"/>
                <a:gd name="T8" fmla="*/ 68 w 111"/>
                <a:gd name="T9" fmla="*/ 38 h 53"/>
                <a:gd name="T10" fmla="*/ 106 w 111"/>
                <a:gd name="T11" fmla="*/ 24 h 53"/>
                <a:gd name="T12" fmla="*/ 111 w 111"/>
                <a:gd name="T13" fmla="*/ 32 h 53"/>
                <a:gd name="T14" fmla="*/ 110 w 111"/>
                <a:gd name="T15" fmla="*/ 32 h 53"/>
                <a:gd name="T16" fmla="*/ 78 w 111"/>
                <a:gd name="T17" fmla="*/ 51 h 53"/>
                <a:gd name="T18" fmla="*/ 30 w 111"/>
                <a:gd name="T19" fmla="*/ 32 h 53"/>
                <a:gd name="T20" fmla="*/ 29 w 111"/>
                <a:gd name="T21" fmla="*/ 31 h 53"/>
                <a:gd name="T22" fmla="*/ 28 w 111"/>
                <a:gd name="T23" fmla="*/ 31 h 53"/>
                <a:gd name="T24" fmla="*/ 4 w 111"/>
                <a:gd name="T25" fmla="*/ 26 h 53"/>
                <a:gd name="T26" fmla="*/ 0 w 111"/>
                <a:gd name="T27" fmla="*/ 17 h 53"/>
                <a:gd name="T28" fmla="*/ 6 w 111"/>
                <a:gd name="T2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53">
                  <a:moveTo>
                    <a:pt x="6" y="4"/>
                  </a:moveTo>
                  <a:cubicBezTo>
                    <a:pt x="8" y="2"/>
                    <a:pt x="10" y="1"/>
                    <a:pt x="13" y="0"/>
                  </a:cubicBezTo>
                  <a:cubicBezTo>
                    <a:pt x="8" y="5"/>
                    <a:pt x="5" y="13"/>
                    <a:pt x="15" y="19"/>
                  </a:cubicBezTo>
                  <a:cubicBezTo>
                    <a:pt x="26" y="26"/>
                    <a:pt x="38" y="16"/>
                    <a:pt x="38" y="16"/>
                  </a:cubicBezTo>
                  <a:cubicBezTo>
                    <a:pt x="38" y="16"/>
                    <a:pt x="35" y="32"/>
                    <a:pt x="68" y="38"/>
                  </a:cubicBezTo>
                  <a:cubicBezTo>
                    <a:pt x="96" y="43"/>
                    <a:pt x="105" y="28"/>
                    <a:pt x="106" y="24"/>
                  </a:cubicBezTo>
                  <a:cubicBezTo>
                    <a:pt x="107" y="26"/>
                    <a:pt x="109" y="29"/>
                    <a:pt x="111" y="32"/>
                  </a:cubicBezTo>
                  <a:cubicBezTo>
                    <a:pt x="110" y="32"/>
                    <a:pt x="110" y="32"/>
                    <a:pt x="110" y="32"/>
                  </a:cubicBezTo>
                  <a:cubicBezTo>
                    <a:pt x="110" y="32"/>
                    <a:pt x="101" y="50"/>
                    <a:pt x="78" y="51"/>
                  </a:cubicBezTo>
                  <a:cubicBezTo>
                    <a:pt x="54" y="53"/>
                    <a:pt x="30" y="32"/>
                    <a:pt x="30" y="32"/>
                  </a:cubicBezTo>
                  <a:cubicBezTo>
                    <a:pt x="29" y="31"/>
                    <a:pt x="29" y="31"/>
                    <a:pt x="29" y="31"/>
                  </a:cubicBezTo>
                  <a:cubicBezTo>
                    <a:pt x="28" y="31"/>
                    <a:pt x="28" y="31"/>
                    <a:pt x="28" y="31"/>
                  </a:cubicBezTo>
                  <a:cubicBezTo>
                    <a:pt x="27" y="31"/>
                    <a:pt x="11" y="32"/>
                    <a:pt x="4" y="26"/>
                  </a:cubicBezTo>
                  <a:cubicBezTo>
                    <a:pt x="1" y="23"/>
                    <a:pt x="0" y="21"/>
                    <a:pt x="0" y="17"/>
                  </a:cubicBezTo>
                  <a:cubicBezTo>
                    <a:pt x="1" y="12"/>
                    <a:pt x="3" y="7"/>
                    <a:pt x="6" y="4"/>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2" name="Freeform 3079"/>
            <p:cNvSpPr/>
            <p:nvPr/>
          </p:nvSpPr>
          <p:spPr bwMode="auto">
            <a:xfrm>
              <a:off x="6181725" y="1568451"/>
              <a:ext cx="136525" cy="209550"/>
            </a:xfrm>
            <a:custGeom>
              <a:avLst/>
              <a:gdLst>
                <a:gd name="T0" fmla="*/ 35 w 70"/>
                <a:gd name="T1" fmla="*/ 108 h 108"/>
                <a:gd name="T2" fmla="*/ 0 w 70"/>
                <a:gd name="T3" fmla="*/ 85 h 108"/>
                <a:gd name="T4" fmla="*/ 49 w 70"/>
                <a:gd name="T5" fmla="*/ 60 h 108"/>
                <a:gd name="T6" fmla="*/ 32 w 70"/>
                <a:gd name="T7" fmla="*/ 0 h 108"/>
                <a:gd name="T8" fmla="*/ 69 w 70"/>
                <a:gd name="T9" fmla="*/ 64 h 108"/>
                <a:gd name="T10" fmla="*/ 35 w 70"/>
                <a:gd name="T11" fmla="*/ 108 h 108"/>
              </a:gdLst>
              <a:ahLst/>
              <a:cxnLst>
                <a:cxn ang="0">
                  <a:pos x="T0" y="T1"/>
                </a:cxn>
                <a:cxn ang="0">
                  <a:pos x="T2" y="T3"/>
                </a:cxn>
                <a:cxn ang="0">
                  <a:pos x="T4" y="T5"/>
                </a:cxn>
                <a:cxn ang="0">
                  <a:pos x="T6" y="T7"/>
                </a:cxn>
                <a:cxn ang="0">
                  <a:pos x="T8" y="T9"/>
                </a:cxn>
                <a:cxn ang="0">
                  <a:pos x="T10" y="T11"/>
                </a:cxn>
              </a:cxnLst>
              <a:rect l="0" t="0" r="r" b="b"/>
              <a:pathLst>
                <a:path w="70" h="108">
                  <a:moveTo>
                    <a:pt x="35" y="108"/>
                  </a:moveTo>
                  <a:cubicBezTo>
                    <a:pt x="35" y="108"/>
                    <a:pt x="20" y="89"/>
                    <a:pt x="0" y="85"/>
                  </a:cubicBezTo>
                  <a:cubicBezTo>
                    <a:pt x="0" y="85"/>
                    <a:pt x="40" y="90"/>
                    <a:pt x="49" y="60"/>
                  </a:cubicBezTo>
                  <a:cubicBezTo>
                    <a:pt x="57" y="29"/>
                    <a:pt x="32" y="0"/>
                    <a:pt x="32" y="0"/>
                  </a:cubicBezTo>
                  <a:cubicBezTo>
                    <a:pt x="32" y="0"/>
                    <a:pt x="70" y="24"/>
                    <a:pt x="69" y="64"/>
                  </a:cubicBezTo>
                  <a:cubicBezTo>
                    <a:pt x="69" y="64"/>
                    <a:pt x="38" y="82"/>
                    <a:pt x="35" y="108"/>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3" name="Freeform 3080"/>
            <p:cNvSpPr/>
            <p:nvPr/>
          </p:nvSpPr>
          <p:spPr bwMode="auto">
            <a:xfrm>
              <a:off x="5645150" y="1644651"/>
              <a:ext cx="127000" cy="168275"/>
            </a:xfrm>
            <a:custGeom>
              <a:avLst/>
              <a:gdLst>
                <a:gd name="T0" fmla="*/ 27 w 65"/>
                <a:gd name="T1" fmla="*/ 62 h 87"/>
                <a:gd name="T2" fmla="*/ 30 w 65"/>
                <a:gd name="T3" fmla="*/ 0 h 87"/>
                <a:gd name="T4" fmla="*/ 32 w 65"/>
                <a:gd name="T5" fmla="*/ 51 h 87"/>
                <a:gd name="T6" fmla="*/ 65 w 65"/>
                <a:gd name="T7" fmla="*/ 69 h 87"/>
                <a:gd name="T8" fmla="*/ 27 w 65"/>
                <a:gd name="T9" fmla="*/ 62 h 87"/>
              </a:gdLst>
              <a:ahLst/>
              <a:cxnLst>
                <a:cxn ang="0">
                  <a:pos x="T0" y="T1"/>
                </a:cxn>
                <a:cxn ang="0">
                  <a:pos x="T2" y="T3"/>
                </a:cxn>
                <a:cxn ang="0">
                  <a:pos x="T4" y="T5"/>
                </a:cxn>
                <a:cxn ang="0">
                  <a:pos x="T6" y="T7"/>
                </a:cxn>
                <a:cxn ang="0">
                  <a:pos x="T8" y="T9"/>
                </a:cxn>
              </a:cxnLst>
              <a:rect l="0" t="0" r="r" b="b"/>
              <a:pathLst>
                <a:path w="65" h="87">
                  <a:moveTo>
                    <a:pt x="27" y="62"/>
                  </a:moveTo>
                  <a:cubicBezTo>
                    <a:pt x="0" y="37"/>
                    <a:pt x="30" y="0"/>
                    <a:pt x="30" y="0"/>
                  </a:cubicBezTo>
                  <a:cubicBezTo>
                    <a:pt x="30" y="0"/>
                    <a:pt x="18" y="37"/>
                    <a:pt x="32" y="51"/>
                  </a:cubicBezTo>
                  <a:cubicBezTo>
                    <a:pt x="52" y="70"/>
                    <a:pt x="65" y="69"/>
                    <a:pt x="65" y="69"/>
                  </a:cubicBezTo>
                  <a:cubicBezTo>
                    <a:pt x="65" y="69"/>
                    <a:pt x="53" y="87"/>
                    <a:pt x="27" y="62"/>
                  </a:cubicBezTo>
                </a:path>
              </a:pathLst>
            </a:cu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sp>
          <p:nvSpPr>
            <p:cNvPr id="114" name="Freeform 3081"/>
            <p:cNvSpPr>
              <a:spLocks noEditPoints="1"/>
            </p:cNvSpPr>
            <p:nvPr/>
          </p:nvSpPr>
          <p:spPr bwMode="auto">
            <a:xfrm>
              <a:off x="5527675" y="1527176"/>
              <a:ext cx="998538" cy="484188"/>
            </a:xfrm>
            <a:custGeom>
              <a:avLst/>
              <a:gdLst>
                <a:gd name="T0" fmla="*/ 6 w 514"/>
                <a:gd name="T1" fmla="*/ 212 h 249"/>
                <a:gd name="T2" fmla="*/ 84 w 514"/>
                <a:gd name="T3" fmla="*/ 239 h 249"/>
                <a:gd name="T4" fmla="*/ 134 w 514"/>
                <a:gd name="T5" fmla="*/ 228 h 249"/>
                <a:gd name="T6" fmla="*/ 207 w 514"/>
                <a:gd name="T7" fmla="*/ 220 h 249"/>
                <a:gd name="T8" fmla="*/ 322 w 514"/>
                <a:gd name="T9" fmla="*/ 218 h 249"/>
                <a:gd name="T10" fmla="*/ 428 w 514"/>
                <a:gd name="T11" fmla="*/ 218 h 249"/>
                <a:gd name="T12" fmla="*/ 483 w 514"/>
                <a:gd name="T13" fmla="*/ 163 h 249"/>
                <a:gd name="T14" fmla="*/ 478 w 514"/>
                <a:gd name="T15" fmla="*/ 108 h 249"/>
                <a:gd name="T16" fmla="*/ 410 w 514"/>
                <a:gd name="T17" fmla="*/ 82 h 249"/>
                <a:gd name="T18" fmla="*/ 257 w 514"/>
                <a:gd name="T19" fmla="*/ 37 h 249"/>
                <a:gd name="T20" fmla="*/ 196 w 514"/>
                <a:gd name="T21" fmla="*/ 61 h 249"/>
                <a:gd name="T22" fmla="*/ 138 w 514"/>
                <a:gd name="T23" fmla="*/ 45 h 249"/>
                <a:gd name="T24" fmla="*/ 75 w 514"/>
                <a:gd name="T25" fmla="*/ 87 h 249"/>
                <a:gd name="T26" fmla="*/ 36 w 514"/>
                <a:gd name="T27" fmla="*/ 173 h 249"/>
                <a:gd name="T28" fmla="*/ 9 w 514"/>
                <a:gd name="T29" fmla="*/ 181 h 249"/>
                <a:gd name="T30" fmla="*/ 6 w 514"/>
                <a:gd name="T31" fmla="*/ 199 h 249"/>
                <a:gd name="T32" fmla="*/ 38 w 514"/>
                <a:gd name="T33" fmla="*/ 181 h 249"/>
                <a:gd name="T34" fmla="*/ 48 w 514"/>
                <a:gd name="T35" fmla="*/ 194 h 249"/>
                <a:gd name="T36" fmla="*/ 82 w 514"/>
                <a:gd name="T37" fmla="*/ 120 h 249"/>
                <a:gd name="T38" fmla="*/ 81 w 514"/>
                <a:gd name="T39" fmla="*/ 88 h 249"/>
                <a:gd name="T40" fmla="*/ 136 w 514"/>
                <a:gd name="T41" fmla="*/ 50 h 249"/>
                <a:gd name="T42" fmla="*/ 169 w 514"/>
                <a:gd name="T43" fmla="*/ 95 h 249"/>
                <a:gd name="T44" fmla="*/ 243 w 514"/>
                <a:gd name="T45" fmla="*/ 74 h 249"/>
                <a:gd name="T46" fmla="*/ 244 w 514"/>
                <a:gd name="T47" fmla="*/ 84 h 249"/>
                <a:gd name="T48" fmla="*/ 405 w 514"/>
                <a:gd name="T49" fmla="*/ 84 h 249"/>
                <a:gd name="T50" fmla="*/ 364 w 514"/>
                <a:gd name="T51" fmla="*/ 115 h 249"/>
                <a:gd name="T52" fmla="*/ 375 w 514"/>
                <a:gd name="T53" fmla="*/ 152 h 249"/>
                <a:gd name="T54" fmla="*/ 375 w 514"/>
                <a:gd name="T55" fmla="*/ 129 h 249"/>
                <a:gd name="T56" fmla="*/ 473 w 514"/>
                <a:gd name="T57" fmla="*/ 112 h 249"/>
                <a:gd name="T58" fmla="*/ 482 w 514"/>
                <a:gd name="T59" fmla="*/ 165 h 249"/>
                <a:gd name="T60" fmla="*/ 415 w 514"/>
                <a:gd name="T61" fmla="*/ 206 h 249"/>
                <a:gd name="T62" fmla="*/ 367 w 514"/>
                <a:gd name="T63" fmla="*/ 236 h 249"/>
                <a:gd name="T64" fmla="*/ 324 w 514"/>
                <a:gd name="T65" fmla="*/ 213 h 249"/>
                <a:gd name="T66" fmla="*/ 314 w 514"/>
                <a:gd name="T67" fmla="*/ 202 h 249"/>
                <a:gd name="T68" fmla="*/ 267 w 514"/>
                <a:gd name="T69" fmla="*/ 237 h 249"/>
                <a:gd name="T70" fmla="*/ 203 w 514"/>
                <a:gd name="T71" fmla="*/ 216 h 249"/>
                <a:gd name="T72" fmla="*/ 111 w 514"/>
                <a:gd name="T73" fmla="*/ 197 h 249"/>
                <a:gd name="T74" fmla="*/ 116 w 514"/>
                <a:gd name="T75" fmla="*/ 214 h 249"/>
                <a:gd name="T76" fmla="*/ 36 w 514"/>
                <a:gd name="T77" fmla="*/ 214 h 249"/>
                <a:gd name="T78" fmla="*/ 34 w 514"/>
                <a:gd name="T79" fmla="*/ 213 h 249"/>
                <a:gd name="T80" fmla="*/ 6 w 514"/>
                <a:gd name="T81"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4" h="249">
                  <a:moveTo>
                    <a:pt x="1" y="199"/>
                  </a:moveTo>
                  <a:cubicBezTo>
                    <a:pt x="0" y="204"/>
                    <a:pt x="2" y="209"/>
                    <a:pt x="6" y="212"/>
                  </a:cubicBezTo>
                  <a:cubicBezTo>
                    <a:pt x="13" y="219"/>
                    <a:pt x="28" y="219"/>
                    <a:pt x="33" y="219"/>
                  </a:cubicBezTo>
                  <a:cubicBezTo>
                    <a:pt x="37" y="223"/>
                    <a:pt x="60" y="241"/>
                    <a:pt x="84" y="239"/>
                  </a:cubicBezTo>
                  <a:cubicBezTo>
                    <a:pt x="107" y="238"/>
                    <a:pt x="117" y="223"/>
                    <a:pt x="121" y="218"/>
                  </a:cubicBezTo>
                  <a:cubicBezTo>
                    <a:pt x="124" y="221"/>
                    <a:pt x="128" y="224"/>
                    <a:pt x="134" y="228"/>
                  </a:cubicBezTo>
                  <a:cubicBezTo>
                    <a:pt x="140" y="231"/>
                    <a:pt x="148" y="234"/>
                    <a:pt x="158" y="235"/>
                  </a:cubicBezTo>
                  <a:cubicBezTo>
                    <a:pt x="190" y="240"/>
                    <a:pt x="203" y="226"/>
                    <a:pt x="207" y="220"/>
                  </a:cubicBezTo>
                  <a:cubicBezTo>
                    <a:pt x="219" y="232"/>
                    <a:pt x="238" y="246"/>
                    <a:pt x="266" y="245"/>
                  </a:cubicBezTo>
                  <a:cubicBezTo>
                    <a:pt x="301" y="245"/>
                    <a:pt x="316" y="227"/>
                    <a:pt x="322" y="218"/>
                  </a:cubicBezTo>
                  <a:cubicBezTo>
                    <a:pt x="329" y="228"/>
                    <a:pt x="342" y="240"/>
                    <a:pt x="365" y="244"/>
                  </a:cubicBezTo>
                  <a:cubicBezTo>
                    <a:pt x="397" y="249"/>
                    <a:pt x="425" y="221"/>
                    <a:pt x="428" y="218"/>
                  </a:cubicBezTo>
                  <a:cubicBezTo>
                    <a:pt x="457" y="233"/>
                    <a:pt x="506" y="219"/>
                    <a:pt x="510" y="197"/>
                  </a:cubicBezTo>
                  <a:cubicBezTo>
                    <a:pt x="513" y="177"/>
                    <a:pt x="495" y="166"/>
                    <a:pt x="483" y="163"/>
                  </a:cubicBezTo>
                  <a:cubicBezTo>
                    <a:pt x="486" y="159"/>
                    <a:pt x="489" y="151"/>
                    <a:pt x="488" y="141"/>
                  </a:cubicBezTo>
                  <a:cubicBezTo>
                    <a:pt x="487" y="129"/>
                    <a:pt x="484" y="118"/>
                    <a:pt x="478" y="108"/>
                  </a:cubicBezTo>
                  <a:cubicBezTo>
                    <a:pt x="466" y="90"/>
                    <a:pt x="448" y="80"/>
                    <a:pt x="427" y="80"/>
                  </a:cubicBezTo>
                  <a:cubicBezTo>
                    <a:pt x="421" y="80"/>
                    <a:pt x="415" y="81"/>
                    <a:pt x="410" y="82"/>
                  </a:cubicBezTo>
                  <a:cubicBezTo>
                    <a:pt x="408" y="69"/>
                    <a:pt x="395" y="13"/>
                    <a:pt x="332" y="5"/>
                  </a:cubicBezTo>
                  <a:cubicBezTo>
                    <a:pt x="293" y="0"/>
                    <a:pt x="270" y="18"/>
                    <a:pt x="257" y="37"/>
                  </a:cubicBezTo>
                  <a:cubicBezTo>
                    <a:pt x="249" y="49"/>
                    <a:pt x="245" y="60"/>
                    <a:pt x="244" y="68"/>
                  </a:cubicBezTo>
                  <a:cubicBezTo>
                    <a:pt x="226" y="59"/>
                    <a:pt x="210" y="56"/>
                    <a:pt x="196" y="61"/>
                  </a:cubicBezTo>
                  <a:cubicBezTo>
                    <a:pt x="184" y="65"/>
                    <a:pt x="177" y="72"/>
                    <a:pt x="174" y="78"/>
                  </a:cubicBezTo>
                  <a:cubicBezTo>
                    <a:pt x="171" y="69"/>
                    <a:pt x="164" y="54"/>
                    <a:pt x="138" y="45"/>
                  </a:cubicBezTo>
                  <a:cubicBezTo>
                    <a:pt x="124" y="40"/>
                    <a:pt x="109" y="42"/>
                    <a:pt x="97" y="50"/>
                  </a:cubicBezTo>
                  <a:cubicBezTo>
                    <a:pt x="88" y="55"/>
                    <a:pt x="77" y="66"/>
                    <a:pt x="75" y="87"/>
                  </a:cubicBezTo>
                  <a:cubicBezTo>
                    <a:pt x="74" y="98"/>
                    <a:pt x="76" y="107"/>
                    <a:pt x="78" y="113"/>
                  </a:cubicBezTo>
                  <a:cubicBezTo>
                    <a:pt x="34" y="112"/>
                    <a:pt x="34" y="160"/>
                    <a:pt x="36" y="173"/>
                  </a:cubicBezTo>
                  <a:cubicBezTo>
                    <a:pt x="36" y="174"/>
                    <a:pt x="37" y="174"/>
                    <a:pt x="37" y="175"/>
                  </a:cubicBezTo>
                  <a:cubicBezTo>
                    <a:pt x="31" y="174"/>
                    <a:pt x="17" y="174"/>
                    <a:pt x="9" y="181"/>
                  </a:cubicBezTo>
                  <a:cubicBezTo>
                    <a:pt x="4" y="186"/>
                    <a:pt x="1" y="192"/>
                    <a:pt x="1" y="199"/>
                  </a:cubicBezTo>
                  <a:moveTo>
                    <a:pt x="6" y="199"/>
                  </a:moveTo>
                  <a:cubicBezTo>
                    <a:pt x="7" y="194"/>
                    <a:pt x="9" y="189"/>
                    <a:pt x="12" y="186"/>
                  </a:cubicBezTo>
                  <a:cubicBezTo>
                    <a:pt x="21" y="178"/>
                    <a:pt x="38" y="181"/>
                    <a:pt x="38" y="181"/>
                  </a:cubicBezTo>
                  <a:cubicBezTo>
                    <a:pt x="38" y="180"/>
                    <a:pt x="38" y="180"/>
                    <a:pt x="38" y="180"/>
                  </a:cubicBezTo>
                  <a:cubicBezTo>
                    <a:pt x="41" y="188"/>
                    <a:pt x="46" y="191"/>
                    <a:pt x="48" y="194"/>
                  </a:cubicBezTo>
                  <a:cubicBezTo>
                    <a:pt x="39" y="178"/>
                    <a:pt x="39" y="159"/>
                    <a:pt x="45" y="142"/>
                  </a:cubicBezTo>
                  <a:cubicBezTo>
                    <a:pt x="52" y="118"/>
                    <a:pt x="73" y="118"/>
                    <a:pt x="82" y="120"/>
                  </a:cubicBezTo>
                  <a:cubicBezTo>
                    <a:pt x="91" y="133"/>
                    <a:pt x="105" y="134"/>
                    <a:pt x="105" y="134"/>
                  </a:cubicBezTo>
                  <a:cubicBezTo>
                    <a:pt x="104" y="133"/>
                    <a:pt x="77" y="121"/>
                    <a:pt x="81" y="88"/>
                  </a:cubicBezTo>
                  <a:cubicBezTo>
                    <a:pt x="83" y="69"/>
                    <a:pt x="92" y="59"/>
                    <a:pt x="100" y="55"/>
                  </a:cubicBezTo>
                  <a:cubicBezTo>
                    <a:pt x="110" y="48"/>
                    <a:pt x="124" y="46"/>
                    <a:pt x="136" y="50"/>
                  </a:cubicBezTo>
                  <a:cubicBezTo>
                    <a:pt x="163" y="59"/>
                    <a:pt x="169" y="79"/>
                    <a:pt x="170" y="86"/>
                  </a:cubicBezTo>
                  <a:cubicBezTo>
                    <a:pt x="168" y="91"/>
                    <a:pt x="169" y="95"/>
                    <a:pt x="169" y="95"/>
                  </a:cubicBezTo>
                  <a:cubicBezTo>
                    <a:pt x="169" y="95"/>
                    <a:pt x="181" y="72"/>
                    <a:pt x="198" y="66"/>
                  </a:cubicBezTo>
                  <a:cubicBezTo>
                    <a:pt x="211" y="62"/>
                    <a:pt x="226" y="65"/>
                    <a:pt x="243" y="74"/>
                  </a:cubicBezTo>
                  <a:cubicBezTo>
                    <a:pt x="243" y="74"/>
                    <a:pt x="243" y="74"/>
                    <a:pt x="243" y="74"/>
                  </a:cubicBezTo>
                  <a:cubicBezTo>
                    <a:pt x="243" y="81"/>
                    <a:pt x="244" y="84"/>
                    <a:pt x="244" y="84"/>
                  </a:cubicBezTo>
                  <a:cubicBezTo>
                    <a:pt x="244" y="81"/>
                    <a:pt x="259" y="4"/>
                    <a:pt x="332" y="13"/>
                  </a:cubicBezTo>
                  <a:cubicBezTo>
                    <a:pt x="394" y="21"/>
                    <a:pt x="403" y="75"/>
                    <a:pt x="405" y="84"/>
                  </a:cubicBezTo>
                  <a:cubicBezTo>
                    <a:pt x="381" y="93"/>
                    <a:pt x="373" y="114"/>
                    <a:pt x="370" y="122"/>
                  </a:cubicBezTo>
                  <a:cubicBezTo>
                    <a:pt x="369" y="119"/>
                    <a:pt x="366" y="117"/>
                    <a:pt x="364" y="115"/>
                  </a:cubicBezTo>
                  <a:cubicBezTo>
                    <a:pt x="345" y="98"/>
                    <a:pt x="324" y="106"/>
                    <a:pt x="324" y="106"/>
                  </a:cubicBezTo>
                  <a:cubicBezTo>
                    <a:pt x="374" y="108"/>
                    <a:pt x="375" y="150"/>
                    <a:pt x="375" y="152"/>
                  </a:cubicBezTo>
                  <a:cubicBezTo>
                    <a:pt x="375" y="152"/>
                    <a:pt x="381" y="142"/>
                    <a:pt x="375" y="129"/>
                  </a:cubicBezTo>
                  <a:cubicBezTo>
                    <a:pt x="375" y="129"/>
                    <a:pt x="375" y="129"/>
                    <a:pt x="375" y="129"/>
                  </a:cubicBezTo>
                  <a:cubicBezTo>
                    <a:pt x="375" y="128"/>
                    <a:pt x="384" y="86"/>
                    <a:pt x="427" y="86"/>
                  </a:cubicBezTo>
                  <a:cubicBezTo>
                    <a:pt x="446" y="86"/>
                    <a:pt x="462" y="95"/>
                    <a:pt x="473" y="112"/>
                  </a:cubicBezTo>
                  <a:cubicBezTo>
                    <a:pt x="484" y="129"/>
                    <a:pt x="485" y="152"/>
                    <a:pt x="477" y="170"/>
                  </a:cubicBezTo>
                  <a:cubicBezTo>
                    <a:pt x="477" y="170"/>
                    <a:pt x="479" y="169"/>
                    <a:pt x="482" y="165"/>
                  </a:cubicBezTo>
                  <a:cubicBezTo>
                    <a:pt x="494" y="170"/>
                    <a:pt x="514" y="187"/>
                    <a:pt x="500" y="203"/>
                  </a:cubicBezTo>
                  <a:cubicBezTo>
                    <a:pt x="463" y="233"/>
                    <a:pt x="423" y="211"/>
                    <a:pt x="415" y="206"/>
                  </a:cubicBezTo>
                  <a:cubicBezTo>
                    <a:pt x="417" y="210"/>
                    <a:pt x="420" y="213"/>
                    <a:pt x="423" y="215"/>
                  </a:cubicBezTo>
                  <a:cubicBezTo>
                    <a:pt x="417" y="220"/>
                    <a:pt x="394" y="240"/>
                    <a:pt x="367" y="236"/>
                  </a:cubicBezTo>
                  <a:cubicBezTo>
                    <a:pt x="349" y="234"/>
                    <a:pt x="334" y="223"/>
                    <a:pt x="324" y="213"/>
                  </a:cubicBezTo>
                  <a:cubicBezTo>
                    <a:pt x="324" y="213"/>
                    <a:pt x="324" y="213"/>
                    <a:pt x="324" y="213"/>
                  </a:cubicBezTo>
                  <a:cubicBezTo>
                    <a:pt x="324" y="213"/>
                    <a:pt x="324" y="213"/>
                    <a:pt x="324" y="213"/>
                  </a:cubicBezTo>
                  <a:cubicBezTo>
                    <a:pt x="318" y="207"/>
                    <a:pt x="314" y="202"/>
                    <a:pt x="314" y="202"/>
                  </a:cubicBezTo>
                  <a:cubicBezTo>
                    <a:pt x="314" y="202"/>
                    <a:pt x="315" y="206"/>
                    <a:pt x="318" y="212"/>
                  </a:cubicBezTo>
                  <a:cubicBezTo>
                    <a:pt x="315" y="218"/>
                    <a:pt x="303" y="236"/>
                    <a:pt x="267" y="237"/>
                  </a:cubicBezTo>
                  <a:cubicBezTo>
                    <a:pt x="232" y="239"/>
                    <a:pt x="195" y="205"/>
                    <a:pt x="195" y="205"/>
                  </a:cubicBezTo>
                  <a:cubicBezTo>
                    <a:pt x="195" y="205"/>
                    <a:pt x="198" y="210"/>
                    <a:pt x="203" y="216"/>
                  </a:cubicBezTo>
                  <a:cubicBezTo>
                    <a:pt x="202" y="219"/>
                    <a:pt x="191" y="235"/>
                    <a:pt x="159" y="230"/>
                  </a:cubicBezTo>
                  <a:cubicBezTo>
                    <a:pt x="123" y="224"/>
                    <a:pt x="111" y="198"/>
                    <a:pt x="111" y="197"/>
                  </a:cubicBezTo>
                  <a:cubicBezTo>
                    <a:pt x="111" y="197"/>
                    <a:pt x="109" y="204"/>
                    <a:pt x="117" y="214"/>
                  </a:cubicBezTo>
                  <a:cubicBezTo>
                    <a:pt x="116" y="214"/>
                    <a:pt x="116" y="214"/>
                    <a:pt x="116" y="214"/>
                  </a:cubicBezTo>
                  <a:cubicBezTo>
                    <a:pt x="116" y="214"/>
                    <a:pt x="107" y="232"/>
                    <a:pt x="84" y="233"/>
                  </a:cubicBezTo>
                  <a:cubicBezTo>
                    <a:pt x="60" y="235"/>
                    <a:pt x="36" y="214"/>
                    <a:pt x="36" y="214"/>
                  </a:cubicBezTo>
                  <a:cubicBezTo>
                    <a:pt x="35" y="213"/>
                    <a:pt x="35" y="213"/>
                    <a:pt x="35" y="213"/>
                  </a:cubicBezTo>
                  <a:cubicBezTo>
                    <a:pt x="34" y="213"/>
                    <a:pt x="34" y="213"/>
                    <a:pt x="34" y="213"/>
                  </a:cubicBezTo>
                  <a:cubicBezTo>
                    <a:pt x="33" y="213"/>
                    <a:pt x="17" y="214"/>
                    <a:pt x="10" y="208"/>
                  </a:cubicBezTo>
                  <a:cubicBezTo>
                    <a:pt x="7" y="205"/>
                    <a:pt x="6" y="203"/>
                    <a:pt x="6" y="199"/>
                  </a:cubicBezTo>
                </a:path>
              </a:pathLst>
            </a:custGeom>
            <a:solidFill>
              <a:srgbClr val="54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ffectLst>
                  <a:outerShdw blurRad="38100" dist="38100" dir="2700000" algn="tl">
                    <a:srgbClr val="000000">
                      <a:alpha val="43137"/>
                    </a:srgbClr>
                  </a:outerShdw>
                </a:effectLst>
              </a:endParaRPr>
            </a:p>
          </p:txBody>
        </p:sp>
      </p:grpSp>
      <p:pic>
        <p:nvPicPr>
          <p:cNvPr id="116" name="图片 115"/>
          <p:cNvPicPr>
            <a:picLocks noChangeAspect="1"/>
          </p:cNvPicPr>
          <p:nvPr/>
        </p:nvPicPr>
        <p:blipFill>
          <a:blip r:embed="rId6" cstate="email"/>
          <a:stretch>
            <a:fillRect/>
          </a:stretch>
        </p:blipFill>
        <p:spPr>
          <a:xfrm>
            <a:off x="157832" y="2571750"/>
            <a:ext cx="2089491" cy="230308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8000">
        <p15:prstTrans prst="curtains"/>
      </p:transition>
    </mc:Choice>
    <mc:Fallback>
      <p:transition spd="slow" advClick="0"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14:presetBounceEnd="80000">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14:bounceEnd="80000">
                                          <p:cBhvr additive="base">
                                            <p:cTn id="30" dur="500" fill="hold"/>
                                            <p:tgtEl>
                                              <p:spTgt spid="101"/>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14:presetBounceEnd="80000">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14:bounceEnd="80000">
                                          <p:cBhvr additive="base">
                                            <p:cTn id="36" dur="500" fill="hold"/>
                                            <p:tgtEl>
                                              <p:spTgt spid="102"/>
                                            </p:tgtEl>
                                            <p:attrNameLst>
                                              <p:attrName>ppt_x</p:attrName>
                                            </p:attrNameLst>
                                          </p:cBhvr>
                                          <p:tavLst>
                                            <p:tav tm="0">
                                              <p:val>
                                                <p:strVal val="#ppt_x"/>
                                              </p:val>
                                            </p:tav>
                                            <p:tav tm="100000">
                                              <p:val>
                                                <p:strVal val="#ppt_x"/>
                                              </p:val>
                                            </p:tav>
                                          </p:tavLst>
                                        </p:anim>
                                        <p:anim calcmode="lin" valueType="num" p14:bounceEnd="80000">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14:presetBounceEnd="80000">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14:bounceEnd="80000">
                                          <p:cBhvr additive="base">
                                            <p:cTn id="42" dur="500" fill="hold"/>
                                            <p:tgtEl>
                                              <p:spTgt spid="104"/>
                                            </p:tgtEl>
                                            <p:attrNameLst>
                                              <p:attrName>ppt_x</p:attrName>
                                            </p:attrNameLst>
                                          </p:cBhvr>
                                          <p:tavLst>
                                            <p:tav tm="0">
                                              <p:val>
                                                <p:strVal val="#ppt_x"/>
                                              </p:val>
                                            </p:tav>
                                            <p:tav tm="100000">
                                              <p:val>
                                                <p:strVal val="#ppt_x"/>
                                              </p:val>
                                            </p:tav>
                                          </p:tavLst>
                                        </p:anim>
                                        <p:anim calcmode="lin" valueType="num" p14:bounceEnd="80000">
                                          <p:cBhvr additive="base">
                                            <p:cTn id="4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500" fill="hold"/>
                                            <p:tgtEl>
                                              <p:spTgt spid="105"/>
                                            </p:tgtEl>
                                            <p:attrNameLst>
                                              <p:attrName>ppt_w</p:attrName>
                                            </p:attrNameLst>
                                          </p:cBhvr>
                                          <p:tavLst>
                                            <p:tav tm="0">
                                              <p:val>
                                                <p:fltVal val="0"/>
                                              </p:val>
                                            </p:tav>
                                            <p:tav tm="100000">
                                              <p:val>
                                                <p:strVal val="#ppt_w"/>
                                              </p:val>
                                            </p:tav>
                                          </p:tavLst>
                                        </p:anim>
                                        <p:anim calcmode="lin" valueType="num">
                                          <p:cBhvr>
                                            <p:cTn id="49" dur="500" fill="hold"/>
                                            <p:tgtEl>
                                              <p:spTgt spid="105"/>
                                            </p:tgtEl>
                                            <p:attrNameLst>
                                              <p:attrName>ppt_h</p:attrName>
                                            </p:attrNameLst>
                                          </p:cBhvr>
                                          <p:tavLst>
                                            <p:tav tm="0">
                                              <p:val>
                                                <p:fltVal val="0"/>
                                              </p:val>
                                            </p:tav>
                                            <p:tav tm="100000">
                                              <p:val>
                                                <p:strVal val="#ppt_h"/>
                                              </p:val>
                                            </p:tav>
                                          </p:tavLst>
                                        </p:anim>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0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9 C 0.2625 0.3142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8 0.16823 0.36327 0.16528 0.37037 C 0.16511 0.3716 0.16337 0.38611 0.15972 0.38271 C 0.15695 0.37963 0.15608 0.37284 0.15417 0.3679 C 0.15243 0.35062 0.15104 0.33302 0.14861 0.31605 C 0.14774 0.30926 0.1467 0.30278 0.14583 0.29629 C 0.14531 0.29043 0.14497 0.28457 0.14445 0.27901 C 0.1434 0.26697 0.14358 0.26852 0.14167 0.25926 C 0.13993 0.27438 0.14045 0.27191 0.1375 0.28889 C 0.13663 0.29383 0.13594 0.29876 0.13472 0.3037 C 0.13403 0.3071 0.13281 0.31018 0.13195 0.31358 C 0.13142 0.31574 0.13108 0.31821 0.13056 0.32099 C 0.13004 0.32407 0.13004 0.32747 0.12917 0.33086 C 0.12535 0.34629 0.12604 0.3395 0.12083 0.35062 C 0.11511 0.36296 0.12153 0.3537 0.11389 0.36296 C 0.09688 0.33241 0.11597 0.37129 0.10139 0.29383 C 0.09653 0.26697 0.09497 0.26173 0.09167 0.23457 C 0.08958 0.21728 0.08733 0.2 0.08611 0.18271 C 0.08438 0.15771 0.08542 0.16944 0.08333 0.14815 C 0.07465 0.18395 0.08281 0.14599 0.07778 0.18518 C 0.07639 0.1966 0.07344 0.20771 0.07222 0.21975 C 0.07188 0.22469 0.0717 0.22963 0.07083 0.23457 C 0.07031 0.23734 0.06892 0.2392 0.06806 0.24197 C 0.06719 0.24537 0.0658 0.25586 0.06528 0.25926 C 0.0625 0.25339 0.05886 0.24845 0.05695 0.24197 C 0.05504 0.23518 0.05504 0.22716 0.05417 0.21975 C 0.05122 0.19383 0.05191 0.2 0.05 0.17778 C 0.04913 0.18086 0.04792 0.18395 0.04722 0.18765 C 0.04653 0.19228 0.04636 0.19753 0.04583 0.20247 C 0.04497 0.21018 0.04445 0.21265 0.04306 0.21975 C 0.04132 0.21543 0.03889 0.21203 0.0375 0.20741 C 0.0309 0.18487 0.02899 0.16018 0.02639 0.1358 C 0.02465 0.11852 0.02361 0.10062 0.02083 0.08395 C 0.01754 0.06327 0.01892 0.07222 0.01667 0.05679 C 0.01632 0.06173 0.01597 0.06666 0.01528 0.0716 C 0.01493 0.07407 0.01406 0.07623 0.01389 0.07901 C 0.0132 0.08858 0.01302 0.09876 0.0125 0.10864 C 0.00573 0.09228 0.00938 0.10432 0.00695 0.07901 C 0.00625 0.07068 0.00521 0.06234 0.00417 0.05432 C 0.00243 0.04012 0.00052 0.03611 -8.33333E-7 0.02222 C -0.00017 0.01481 -8.33333E-7 0.00741 -8.33333E-7 2.09877E-6 " pathEditMode="relative" rAng="0" ptsTypes="AAAAAAAAAAAAAAAAAAAAAAAAAAAAAAAAAAAAAAAAAAAAAAAAAAAAAAAAAAAAAAAA">
                                          <p:cBhvr>
                                            <p:cTn id="68" dur="2000" fill="hold"/>
                                            <p:tgtEl>
                                              <p:spTgt spid="107"/>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cBhvr additive="base">
                                            <p:cTn id="30" dur="500" fill="hold"/>
                                            <p:tgtEl>
                                              <p:spTgt spid="101"/>
                                            </p:tgtEl>
                                            <p:attrNameLst>
                                              <p:attrName>ppt_x</p:attrName>
                                            </p:attrNameLst>
                                          </p:cBhvr>
                                          <p:tavLst>
                                            <p:tav tm="0">
                                              <p:val>
                                                <p:strVal val="#ppt_x"/>
                                              </p:val>
                                            </p:tav>
                                            <p:tav tm="100000">
                                              <p:val>
                                                <p:strVal val="#ppt_x"/>
                                              </p:val>
                                            </p:tav>
                                          </p:tavLst>
                                        </p:anim>
                                        <p:anim calcmode="lin" valueType="num">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cBhvr additive="base">
                                            <p:cTn id="42" dur="500" fill="hold"/>
                                            <p:tgtEl>
                                              <p:spTgt spid="104"/>
                                            </p:tgtEl>
                                            <p:attrNameLst>
                                              <p:attrName>ppt_x</p:attrName>
                                            </p:attrNameLst>
                                          </p:cBhvr>
                                          <p:tavLst>
                                            <p:tav tm="0">
                                              <p:val>
                                                <p:strVal val="#ppt_x"/>
                                              </p:val>
                                            </p:tav>
                                            <p:tav tm="100000">
                                              <p:val>
                                                <p:strVal val="#ppt_x"/>
                                              </p:val>
                                            </p:tav>
                                          </p:tavLst>
                                        </p:anim>
                                        <p:anim calcmode="lin" valueType="num">
                                          <p:cBhvr additive="base">
                                            <p:cTn id="4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500" fill="hold"/>
                                            <p:tgtEl>
                                              <p:spTgt spid="105"/>
                                            </p:tgtEl>
                                            <p:attrNameLst>
                                              <p:attrName>ppt_w</p:attrName>
                                            </p:attrNameLst>
                                          </p:cBhvr>
                                          <p:tavLst>
                                            <p:tav tm="0">
                                              <p:val>
                                                <p:fltVal val="0"/>
                                              </p:val>
                                            </p:tav>
                                            <p:tav tm="100000">
                                              <p:val>
                                                <p:strVal val="#ppt_w"/>
                                              </p:val>
                                            </p:tav>
                                          </p:tavLst>
                                        </p:anim>
                                        <p:anim calcmode="lin" valueType="num">
                                          <p:cBhvr>
                                            <p:cTn id="49" dur="500" fill="hold"/>
                                            <p:tgtEl>
                                              <p:spTgt spid="105"/>
                                            </p:tgtEl>
                                            <p:attrNameLst>
                                              <p:attrName>ppt_h</p:attrName>
                                            </p:attrNameLst>
                                          </p:cBhvr>
                                          <p:tavLst>
                                            <p:tav tm="0">
                                              <p:val>
                                                <p:fltVal val="0"/>
                                              </p:val>
                                            </p:tav>
                                            <p:tav tm="100000">
                                              <p:val>
                                                <p:strVal val="#ppt_h"/>
                                              </p:val>
                                            </p:tav>
                                          </p:tavLst>
                                        </p:anim>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0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0" presetClass="path" presetSubtype="0" accel="50000" decel="50000" fill="hold" nodeType="withEffect">
                                      <p:stCondLst>
                                        <p:cond delay="0"/>
                                      </p:stCondLst>
                                      <p:childTnLst>
                                        <p:animMotion origin="layout" path="M 0.34045 0.57284 L 0.34045 0.57315 C 0.33924 0.55771 0.33733 0.52284 0.33472 0.50617 C 0.33142 0.48333 0.32674 0.46512 0.32083 0.44444 C 0.31788 0.43333 0.31476 0.42253 0.31111 0.41234 C 0.30504 0.39444 0.30052 0.37407 0.29167 0.36049 L 0.26667 0.32099 C 0.2625 0.3142 0.25816 0.30802 0.25417 0.30123 L 0.24167 0.27901 C 0.24028 0.28055 0.23837 0.28117 0.2375 0.28395 C 0.23594 0.28981 0.23594 0.29722 0.23472 0.3037 C 0.23333 0.31111 0.23212 0.31852 0.23056 0.32592 C 0.2283 0.33673 0.22049 0.36636 0.21806 0.37284 C 0.21719 0.37531 0.21615 0.37747 0.21528 0.38024 C 0.21354 0.38673 0.21372 0.3929 0.2125 0.4 C 0.21181 0.40401 0.21076 0.40802 0.20972 0.41234 C 0.20486 0.39907 0.2066 0.40617 0.20556 0.38271 C 0.20451 0.35802 0.20399 0.33302 0.20278 0.30864 C 0.20243 0.29907 0.20087 0.26018 0.2 0.24938 C 0.19965 0.2429 0.19826 0.23333 0.19722 0.22716 C 0.19531 0.23765 0.19323 0.24815 0.19167 0.25926 C 0.19063 0.26728 0.19045 0.27592 0.18889 0.28395 C 0.1875 0.29166 0.18507 0.29845 0.18333 0.30617 C 0.17986 0.32222 0.17951 0.33055 0.175 0.34568 C 0.17292 0.35278 0.16823 0.36327 0.16528 0.37037 C 0.16511 0.3716 0.16337 0.38611 0.15972 0.38271 C 0.15695 0.37963 0.15608 0.37284 0.15417 0.3679 C 0.15243 0.35062 0.15104 0.33302 0.14861 0.31605 C 0.14774 0.30926 0.1467 0.30278 0.14583 0.29629 C 0.14531 0.29043 0.14497 0.28457 0.14445 0.27901 C 0.1434 0.26697 0.14358 0.26852 0.14167 0.25926 C 0.13993 0.27438 0.14045 0.27191 0.1375 0.28889 C 0.13663 0.29383 0.13594 0.29876 0.13472 0.3037 C 0.13403 0.3071 0.13281 0.31018 0.13195 0.31358 C 0.13142 0.31574 0.13108 0.31821 0.13056 0.32099 C 0.13004 0.32407 0.13004 0.32747 0.12917 0.33086 C 0.12535 0.34629 0.12604 0.3395 0.12083 0.35062 C 0.11511 0.36296 0.12153 0.3537 0.11389 0.36296 C 0.09688 0.33241 0.11597 0.37129 0.10139 0.29383 C 0.09653 0.26697 0.09497 0.26173 0.09167 0.23457 C 0.08958 0.21728 0.08733 0.2 0.08611 0.18271 C 0.08438 0.15771 0.08542 0.16944 0.08333 0.14815 C 0.07465 0.18395 0.08281 0.14599 0.07778 0.18518 C 0.07639 0.1966 0.07344 0.20771 0.07222 0.21975 C 0.07188 0.22469 0.0717 0.22963 0.07083 0.23457 C 0.07031 0.23734 0.06892 0.2392 0.06806 0.24197 C 0.06719 0.24537 0.0658 0.25586 0.06528 0.25926 C 0.0625 0.25339 0.05886 0.24845 0.05695 0.24197 C 0.05504 0.23518 0.05504 0.22716 0.05417 0.21975 C 0.05122 0.19383 0.05191 0.2 0.05 0.17778 C 0.04913 0.18086 0.04792 0.18395 0.04722 0.18765 C 0.04653 0.19228 0.04636 0.19753 0.04583 0.20247 C 0.04497 0.21018 0.04445 0.21265 0.04306 0.21975 C 0.04132 0.21543 0.03889 0.21203 0.0375 0.20741 C 0.0309 0.18487 0.02899 0.16018 0.02639 0.1358 C 0.02465 0.11852 0.02361 0.10062 0.02083 0.08395 C 0.01754 0.06327 0.01892 0.07222 0.01667 0.05679 C 0.01632 0.06173 0.01597 0.06666 0.01528 0.0716 C 0.01493 0.07407 0.01406 0.07623 0.01389 0.07901 C 0.0132 0.08858 0.01302 0.09876 0.0125 0.10864 C 0.00573 0.09228 0.00938 0.10432 0.00695 0.07901 C 0.00625 0.07068 0.00521 0.06234 0.00417 0.05432 C 0.00243 0.04012 0.00052 0.03611 -8.33333E-7 0.02222 C -0.00017 0.01481 -8.33333E-7 0.00741 -8.33333E-7 2.09877E-6 " pathEditMode="relative" rAng="0" ptsTypes="AAAAAAAAAAAAAAAAAAAAAAAAAAAAAAAAAAAAAAAAAAAAAAAAAAAAAAAAAAAAAAAA">
                                          <p:cBhvr>
                                            <p:cTn id="68" dur="2000" fill="hold"/>
                                            <p:tgtEl>
                                              <p:spTgt spid="107"/>
                                            </p:tgtEl>
                                            <p:attrNameLst>
                                              <p:attrName>ppt_x</p:attrName>
                                              <p:attrName>ppt_y</p:attrName>
                                            </p:attrNameLst>
                                          </p:cBhvr>
                                          <p:rCtr x="-17031" y="-28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4" grpId="0"/>
        </p:bldLst>
      </p:timing>
    </mc:Fallback>
  </mc:AlternateContent>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Theme">
  <a:themeElements>
    <a:clrScheme name="自定义 846">
      <a:dk1>
        <a:srgbClr val="5F5F5F"/>
      </a:dk1>
      <a:lt1>
        <a:sysClr val="window" lastClr="FFFFFF"/>
      </a:lt1>
      <a:dk2>
        <a:srgbClr val="FFFFFF"/>
      </a:dk2>
      <a:lt2>
        <a:srgbClr val="E7E6E6"/>
      </a:lt2>
      <a:accent1>
        <a:srgbClr val="4E89C7"/>
      </a:accent1>
      <a:accent2>
        <a:srgbClr val="4E89C7"/>
      </a:accent2>
      <a:accent3>
        <a:srgbClr val="4E89C7"/>
      </a:accent3>
      <a:accent4>
        <a:srgbClr val="4E89C7"/>
      </a:accent4>
      <a:accent5>
        <a:srgbClr val="4E89C7"/>
      </a:accent5>
      <a:accent6>
        <a:srgbClr val="FFFFFF"/>
      </a:accent6>
      <a:hlink>
        <a:srgbClr val="4E89C7"/>
      </a:hlink>
      <a:folHlink>
        <a:srgbClr val="4E89C7"/>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2399</Words>
  <Application>WPS 演示</Application>
  <PresentationFormat>全屏显示(16:9)</PresentationFormat>
  <Paragraphs>160</Paragraphs>
  <Slides>26</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钻石甜心手机字体</vt:lpstr>
      <vt:lpstr>汉仪白棋体简</vt:lpstr>
      <vt:lpstr>方正喵呜体</vt:lpstr>
      <vt:lpstr>Lato Light</vt:lpstr>
      <vt:lpstr>微软雅黑</vt:lpstr>
      <vt:lpstr>汉仪小麦体简</vt:lpstr>
      <vt:lpstr>Segoe Print</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Years later</cp:lastModifiedBy>
  <cp:revision>2611</cp:revision>
  <dcterms:created xsi:type="dcterms:W3CDTF">2014-11-26T08:06:00Z</dcterms:created>
  <dcterms:modified xsi:type="dcterms:W3CDTF">2024-06-10T01:05:10Z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796F8606056A4F0784B18367198585F3_13</vt:lpwstr>
  </property>
</Properties>
</file>